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BFAB9-8013-4E69-BA34-1A10F29ABB7D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5FF51-F089-4787-9791-798EE55955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5FF51-F089-4787-9791-798EE55955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4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62025"/>
            <a:ext cx="9143999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3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2" y="836712"/>
            <a:ext cx="722627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8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0125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913"/>
            <a:ext cx="9144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1138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4"/>
            <a:ext cx="9144000" cy="51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7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8688"/>
            <a:ext cx="9144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0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50"/>
            <a:ext cx="91440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716"/>
            <a:ext cx="9143999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6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43999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0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9144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914673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4863"/>
            <a:ext cx="91440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1050"/>
            <a:ext cx="91440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8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</Words>
  <Application>Microsoft Office PowerPoint</Application>
  <PresentationFormat>Affichage à l'écran (4:3)</PresentationFormat>
  <Paragraphs>2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5</cp:revision>
  <dcterms:created xsi:type="dcterms:W3CDTF">2019-06-28T18:52:02Z</dcterms:created>
  <dcterms:modified xsi:type="dcterms:W3CDTF">2019-08-18T03:32:57Z</dcterms:modified>
</cp:coreProperties>
</file>