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728788"/>
            <a:ext cx="909637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436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81619"/>
            <a:ext cx="8083092" cy="450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0647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5"/>
            <a:ext cx="8862672" cy="3021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07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144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42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676400"/>
            <a:ext cx="89058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05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2088"/>
            <a:ext cx="96488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8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38300"/>
            <a:ext cx="9144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06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7825"/>
            <a:ext cx="9143999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18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0663"/>
            <a:ext cx="91440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64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95450"/>
            <a:ext cx="91440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26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62075"/>
            <a:ext cx="91440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49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3216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99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0675"/>
            <a:ext cx="91440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12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9144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1466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0</Words>
  <Application>Microsoft Office PowerPoint</Application>
  <PresentationFormat>Affichage à l'écran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8</cp:revision>
  <dcterms:created xsi:type="dcterms:W3CDTF">2019-06-28T20:16:12Z</dcterms:created>
  <dcterms:modified xsi:type="dcterms:W3CDTF">2019-08-18T03:32:46Z</dcterms:modified>
</cp:coreProperties>
</file>