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21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2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9144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3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738"/>
            <a:ext cx="9143999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1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047875"/>
            <a:ext cx="9077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638300"/>
            <a:ext cx="9048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LENOVO</cp:lastModifiedBy>
  <cp:revision>5</cp:revision>
  <dcterms:created xsi:type="dcterms:W3CDTF">2019-06-28T21:05:20Z</dcterms:created>
  <dcterms:modified xsi:type="dcterms:W3CDTF">2019-11-24T08:52:17Z</dcterms:modified>
</cp:coreProperties>
</file>