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163"/>
            <a:ext cx="9144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9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364"/>
            <a:ext cx="9036496" cy="45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34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3731"/>
            <a:ext cx="7344815" cy="566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6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396942"/>
            <a:ext cx="4913907" cy="176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8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6338"/>
            <a:ext cx="91440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2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0590"/>
            <a:ext cx="9144000" cy="503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6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1100"/>
            <a:ext cx="914399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1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1150"/>
            <a:ext cx="9143999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75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4538"/>
            <a:ext cx="91440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8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897"/>
            <a:ext cx="9144000" cy="469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8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4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8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554"/>
            <a:ext cx="9143999" cy="477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228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4</cp:revision>
  <dcterms:created xsi:type="dcterms:W3CDTF">2019-06-28T21:39:05Z</dcterms:created>
  <dcterms:modified xsi:type="dcterms:W3CDTF">2019-06-28T21:50:27Z</dcterms:modified>
</cp:coreProperties>
</file>