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17/08/2019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17/08/2019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17/08/2019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17/08/2019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17/08/2019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17/08/2019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17/08/2019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85925"/>
            <a:ext cx="9143999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17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91440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66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66863"/>
            <a:ext cx="9143999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1293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Affichage à l'écran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hiad</dc:creator>
  <cp:lastModifiedBy>Windows User</cp:lastModifiedBy>
  <cp:revision>1</cp:revision>
  <dcterms:created xsi:type="dcterms:W3CDTF">2019-08-17T05:25:11Z</dcterms:created>
  <dcterms:modified xsi:type="dcterms:W3CDTF">2019-08-17T05:27:44Z</dcterms:modified>
</cp:coreProperties>
</file>