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84784"/>
            <a:ext cx="9144000" cy="313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97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3500"/>
            <a:ext cx="9144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52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0663"/>
            <a:ext cx="91440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77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6363"/>
            <a:ext cx="91630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5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7313"/>
            <a:ext cx="91440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57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4450"/>
            <a:ext cx="91821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22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2063"/>
            <a:ext cx="91440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51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95413"/>
            <a:ext cx="91440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6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85888"/>
            <a:ext cx="91440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9791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Affichage à l'écran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5</cp:revision>
  <dcterms:created xsi:type="dcterms:W3CDTF">2019-06-29T02:41:12Z</dcterms:created>
  <dcterms:modified xsi:type="dcterms:W3CDTF">2019-08-18T03:41:56Z</dcterms:modified>
</cp:coreProperties>
</file>