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8313"/>
            <a:ext cx="9143999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97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6838"/>
            <a:ext cx="9143999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8915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1</cp:revision>
  <dcterms:created xsi:type="dcterms:W3CDTF">2019-08-18T03:52:21Z</dcterms:created>
  <dcterms:modified xsi:type="dcterms:W3CDTF">2019-08-18T03:54:47Z</dcterms:modified>
</cp:coreProperties>
</file>