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475"/>
            <a:ext cx="9143999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3588"/>
            <a:ext cx="9144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9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400175"/>
            <a:ext cx="90963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0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914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588"/>
            <a:ext cx="9144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177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4</cp:revision>
  <dcterms:created xsi:type="dcterms:W3CDTF">2019-06-29T02:57:04Z</dcterms:created>
  <dcterms:modified xsi:type="dcterms:W3CDTF">2019-06-29T03:28:35Z</dcterms:modified>
</cp:coreProperties>
</file>