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13"/>
            <a:ext cx="9144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3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62063"/>
            <a:ext cx="91249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02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788"/>
            <a:ext cx="91440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78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90725"/>
            <a:ext cx="9144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8788"/>
            <a:ext cx="9144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3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143999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0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92011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85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28750"/>
            <a:ext cx="914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2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144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65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3</cp:revision>
  <dcterms:created xsi:type="dcterms:W3CDTF">2019-06-29T03:28:44Z</dcterms:created>
  <dcterms:modified xsi:type="dcterms:W3CDTF">2019-06-29T03:44:36Z</dcterms:modified>
</cp:coreProperties>
</file>