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9738"/>
            <a:ext cx="91440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58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9300"/>
            <a:ext cx="9144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10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76300"/>
            <a:ext cx="914399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1006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1</cp:revision>
  <dcterms:created xsi:type="dcterms:W3CDTF">2019-08-18T05:43:00Z</dcterms:created>
  <dcterms:modified xsi:type="dcterms:W3CDTF">2019-08-18T05:46:08Z</dcterms:modified>
</cp:coreProperties>
</file>