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52613"/>
            <a:ext cx="91440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143999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450"/>
            <a:ext cx="9143999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70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0163"/>
            <a:ext cx="9144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267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6</cp:revision>
  <dcterms:created xsi:type="dcterms:W3CDTF">2019-06-29T03:49:09Z</dcterms:created>
  <dcterms:modified xsi:type="dcterms:W3CDTF">2019-08-18T05:53:40Z</dcterms:modified>
</cp:coreProperties>
</file>