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9144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53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91440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88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143999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09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2538"/>
            <a:ext cx="9144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7832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4</cp:revision>
  <dcterms:created xsi:type="dcterms:W3CDTF">2019-06-29T20:51:09Z</dcterms:created>
  <dcterms:modified xsi:type="dcterms:W3CDTF">2019-06-29T21:28:51Z</dcterms:modified>
</cp:coreProperties>
</file>