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9144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8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963"/>
            <a:ext cx="9144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9144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888"/>
            <a:ext cx="9144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7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LENOVO</cp:lastModifiedBy>
  <cp:revision>9</cp:revision>
  <dcterms:created xsi:type="dcterms:W3CDTF">2019-06-29T20:57:09Z</dcterms:created>
  <dcterms:modified xsi:type="dcterms:W3CDTF">2019-11-24T08:52:25Z</dcterms:modified>
</cp:coreProperties>
</file>