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91535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0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43025"/>
            <a:ext cx="9144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55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5863"/>
            <a:ext cx="9178218" cy="46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8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5475"/>
            <a:ext cx="91440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3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09650"/>
            <a:ext cx="9143999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9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85863"/>
            <a:ext cx="9143999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2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738"/>
            <a:ext cx="9143999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48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14438"/>
            <a:ext cx="9144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87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025"/>
            <a:ext cx="91440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54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14538"/>
            <a:ext cx="91440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1387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Affichage à l'écran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3</cp:revision>
  <dcterms:created xsi:type="dcterms:W3CDTF">2019-06-29T21:27:49Z</dcterms:created>
  <dcterms:modified xsi:type="dcterms:W3CDTF">2019-06-29T21:35:00Z</dcterms:modified>
</cp:coreProperties>
</file>