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6863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91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3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3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91440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63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82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3999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7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7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0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2019-06-29T21:36:24Z</dcterms:created>
  <dcterms:modified xsi:type="dcterms:W3CDTF">2019-06-29T21:40:03Z</dcterms:modified>
</cp:coreProperties>
</file>