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24/08/2019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9143999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6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00150"/>
            <a:ext cx="91440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8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813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9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5400"/>
            <a:ext cx="9144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58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9143999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28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71625"/>
            <a:ext cx="91440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0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7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11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9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0175"/>
            <a:ext cx="91440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5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" y="1295400"/>
            <a:ext cx="91154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0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Affichage à l'écran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8</cp:revision>
  <dcterms:created xsi:type="dcterms:W3CDTF">2019-06-29T22:00:19Z</dcterms:created>
  <dcterms:modified xsi:type="dcterms:W3CDTF">2019-08-24T11:59:59Z</dcterms:modified>
</cp:coreProperties>
</file>