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533525"/>
            <a:ext cx="9096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9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96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171575"/>
            <a:ext cx="9220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19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9144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07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2019-06-29T22:09:02Z</dcterms:created>
  <dcterms:modified xsi:type="dcterms:W3CDTF">2019-06-29T22:12:04Z</dcterms:modified>
</cp:coreProperties>
</file>