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B23A3-5D25-4118-90B7-685054730EF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66C9-A949-4964-97CF-0ACC41FE94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66C9-A949-4964-97CF-0ACC41FE94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3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66C9-A949-4964-97CF-0ACC41FE94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9144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58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4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4925"/>
            <a:ext cx="9143999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3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9144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22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9675"/>
            <a:ext cx="9144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17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9144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00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7300"/>
            <a:ext cx="914399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914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27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Affichage à l'écran (4:3)</PresentationFormat>
  <Paragraphs>2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2019-08-18T06:31:14Z</dcterms:created>
  <dcterms:modified xsi:type="dcterms:W3CDTF">2019-08-18T06:38:51Z</dcterms:modified>
</cp:coreProperties>
</file>