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163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9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9144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21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61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913"/>
            <a:ext cx="9143999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64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2625"/>
            <a:ext cx="9143999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10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2019-08-23T20:39:13Z</dcterms:created>
  <dcterms:modified xsi:type="dcterms:W3CDTF">2019-08-24T08:16:05Z</dcterms:modified>
</cp:coreProperties>
</file>