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9144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175"/>
            <a:ext cx="9144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5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975"/>
            <a:ext cx="9144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2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2063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85875"/>
            <a:ext cx="90868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4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63"/>
            <a:ext cx="9144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8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7</cp:revision>
  <dcterms:created xsi:type="dcterms:W3CDTF">2019-06-30T07:34:50Z</dcterms:created>
  <dcterms:modified xsi:type="dcterms:W3CDTF">2019-08-25T09:19:29Z</dcterms:modified>
</cp:coreProperties>
</file>