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25"/>
            <a:ext cx="91440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53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95413"/>
            <a:ext cx="9144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5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225"/>
            <a:ext cx="91440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53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0638"/>
            <a:ext cx="91440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35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3488"/>
            <a:ext cx="91440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27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7788"/>
            <a:ext cx="9143999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44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7</cp:revision>
  <dcterms:created xsi:type="dcterms:W3CDTF">2019-06-30T07:40:38Z</dcterms:created>
  <dcterms:modified xsi:type="dcterms:W3CDTF">2019-06-30T07:44:47Z</dcterms:modified>
</cp:coreProperties>
</file>