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60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6863"/>
            <a:ext cx="9144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54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28725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56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71575"/>
            <a:ext cx="9144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40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9143999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19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91440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58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4938"/>
            <a:ext cx="91440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92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5425"/>
            <a:ext cx="9143999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34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2538"/>
            <a:ext cx="91440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65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04913"/>
            <a:ext cx="91440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62063"/>
            <a:ext cx="91059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850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Affichage à l'écran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10</cp:revision>
  <dcterms:created xsi:type="dcterms:W3CDTF">2019-06-30T07:44:54Z</dcterms:created>
  <dcterms:modified xsi:type="dcterms:W3CDTF">2019-06-30T07:52:14Z</dcterms:modified>
</cp:coreProperties>
</file>