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14488"/>
            <a:ext cx="9143999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63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475"/>
            <a:ext cx="91440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98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0163"/>
            <a:ext cx="91440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2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9144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5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1613"/>
            <a:ext cx="91440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445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7</cp:revision>
  <dcterms:created xsi:type="dcterms:W3CDTF">2019-06-30T07:52:23Z</dcterms:created>
  <dcterms:modified xsi:type="dcterms:W3CDTF">2019-06-30T07:55:58Z</dcterms:modified>
</cp:coreProperties>
</file>