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288"/>
            <a:ext cx="9143999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82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4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788"/>
            <a:ext cx="91440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538"/>
            <a:ext cx="9144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44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262063"/>
            <a:ext cx="91344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9143999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285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6</cp:revision>
  <dcterms:created xsi:type="dcterms:W3CDTF">2019-06-30T08:03:04Z</dcterms:created>
  <dcterms:modified xsi:type="dcterms:W3CDTF">2019-06-30T08:08:05Z</dcterms:modified>
</cp:coreProperties>
</file>