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063"/>
            <a:ext cx="9144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32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91440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75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963"/>
            <a:ext cx="9144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80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213"/>
            <a:ext cx="9036496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78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448" y="1628800"/>
            <a:ext cx="8229600" cy="4525963"/>
          </a:xfrm>
        </p:spPr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063"/>
            <a:ext cx="9036496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195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4</cp:revision>
  <dcterms:created xsi:type="dcterms:W3CDTF">2019-06-30T08:09:38Z</dcterms:created>
  <dcterms:modified xsi:type="dcterms:W3CDTF">2019-06-30T08:13:40Z</dcterms:modified>
</cp:coreProperties>
</file>