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4963"/>
            <a:ext cx="91440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76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6863"/>
            <a:ext cx="91440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08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25"/>
            <a:ext cx="91440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60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9143999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61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7288"/>
            <a:ext cx="9143999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70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2063"/>
            <a:ext cx="91440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69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7825"/>
            <a:ext cx="91440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5138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Affichage à l'écran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5</cp:revision>
  <dcterms:created xsi:type="dcterms:W3CDTF">2019-06-30T08:14:33Z</dcterms:created>
  <dcterms:modified xsi:type="dcterms:W3CDTF">2019-06-30T08:19:39Z</dcterms:modified>
</cp:coreProperties>
</file>