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BCB84-34A8-44CD-874B-82F4620158F1}" type="datetimeFigureOut">
              <a:rPr lang="en-GB" smtClean="0"/>
              <a:t>30/06/2019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5EF5B-4573-46CA-B16B-9E4A1A57478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569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5EF5B-4573-46CA-B16B-9E4A1A57478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176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9238"/>
            <a:ext cx="920115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71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04938"/>
            <a:ext cx="91440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745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4438"/>
            <a:ext cx="91440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159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00175"/>
            <a:ext cx="9143999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871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19100"/>
            <a:ext cx="9107264" cy="5098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793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6350"/>
            <a:ext cx="914400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790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2063"/>
            <a:ext cx="91440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3153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Affichage à l'écran (4:3)</PresentationFormat>
  <Paragraphs>1</Paragraphs>
  <Slides>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Windows User</cp:lastModifiedBy>
  <cp:revision>5</cp:revision>
  <dcterms:created xsi:type="dcterms:W3CDTF">2019-06-30T08:20:04Z</dcterms:created>
  <dcterms:modified xsi:type="dcterms:W3CDTF">2019-06-30T08:25:47Z</dcterms:modified>
</cp:coreProperties>
</file>