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5925"/>
            <a:ext cx="9143999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1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72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775"/>
            <a:ext cx="9143999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3525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15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8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2019-06-30T08:26:13Z</dcterms:created>
  <dcterms:modified xsi:type="dcterms:W3CDTF">2019-06-30T08:31:23Z</dcterms:modified>
</cp:coreProperties>
</file>