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57313"/>
            <a:ext cx="9143999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75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9713"/>
            <a:ext cx="91440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97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23963"/>
            <a:ext cx="903649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01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5388"/>
            <a:ext cx="9143999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49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238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24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87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57288"/>
            <a:ext cx="903649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4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1575"/>
            <a:ext cx="91440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02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62088"/>
            <a:ext cx="9143999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3089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2</cp:revision>
  <dcterms:created xsi:type="dcterms:W3CDTF">2019-06-30T08:44:09Z</dcterms:created>
  <dcterms:modified xsi:type="dcterms:W3CDTF">2019-06-30T08:51:13Z</dcterms:modified>
</cp:coreProperties>
</file>