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4013"/>
            <a:ext cx="9143999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87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00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4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3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2063"/>
            <a:ext cx="9143999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28800"/>
            <a:ext cx="8229600" cy="4525963"/>
          </a:xfrm>
        </p:spPr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6838"/>
            <a:ext cx="914399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62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2019-06-30T08:51:37Z</dcterms:created>
  <dcterms:modified xsi:type="dcterms:W3CDTF">2019-06-30T08:58:58Z</dcterms:modified>
</cp:coreProperties>
</file>