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" y="1338263"/>
            <a:ext cx="9101837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9144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14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3038"/>
            <a:ext cx="9143999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68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5875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6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44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3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44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2019-06-30T08:59:26Z</dcterms:created>
  <dcterms:modified xsi:type="dcterms:W3CDTF">2019-06-30T09:07:35Z</dcterms:modified>
</cp:coreProperties>
</file>