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43999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30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376363"/>
            <a:ext cx="9096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2563"/>
            <a:ext cx="91440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96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4450"/>
            <a:ext cx="9144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44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438"/>
            <a:ext cx="9144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5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3999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32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10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4913"/>
            <a:ext cx="91440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5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11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1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367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1</cp:revision>
  <dcterms:created xsi:type="dcterms:W3CDTF">2019-06-30T09:07:53Z</dcterms:created>
  <dcterms:modified xsi:type="dcterms:W3CDTF">2019-06-30T09:15:08Z</dcterms:modified>
</cp:coreProperties>
</file>