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8"/>
            <a:ext cx="91440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88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25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92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5950"/>
            <a:ext cx="9144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67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775"/>
            <a:ext cx="9144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40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430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2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1</cp:revision>
  <dcterms:created xsi:type="dcterms:W3CDTF">2019-06-30T09:16:57Z</dcterms:created>
  <dcterms:modified xsi:type="dcterms:W3CDTF">2019-06-30T09:20:48Z</dcterms:modified>
</cp:coreProperties>
</file>