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33" y="836712"/>
            <a:ext cx="9143999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9332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6838"/>
            <a:ext cx="9143999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0461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52600"/>
            <a:ext cx="9143999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596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0150"/>
            <a:ext cx="9172575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791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7788"/>
            <a:ext cx="9143999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228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52563"/>
            <a:ext cx="914400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031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90638"/>
            <a:ext cx="91440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0082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9002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24025"/>
            <a:ext cx="9143999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04284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Affichage à l'écran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hiad</dc:creator>
  <cp:lastModifiedBy>Windows User</cp:lastModifiedBy>
  <cp:revision>1</cp:revision>
  <dcterms:created xsi:type="dcterms:W3CDTF">2019-06-30T09:21:02Z</dcterms:created>
  <dcterms:modified xsi:type="dcterms:W3CDTF">2019-06-30T09:30:07Z</dcterms:modified>
</cp:coreProperties>
</file>