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30/06/2019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74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00175"/>
            <a:ext cx="9143999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294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776413"/>
            <a:ext cx="91440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21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7350"/>
            <a:ext cx="9144000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2741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hiad</dc:creator>
  <cp:lastModifiedBy>Windows User</cp:lastModifiedBy>
  <cp:revision>2</cp:revision>
  <dcterms:created xsi:type="dcterms:W3CDTF">2019-06-30T09:30:47Z</dcterms:created>
  <dcterms:modified xsi:type="dcterms:W3CDTF">2019-06-30T09:34:30Z</dcterms:modified>
</cp:coreProperties>
</file>