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088"/>
            <a:ext cx="9144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0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9144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9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3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9143999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19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9144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34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604963"/>
            <a:ext cx="91344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43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2019-07-05T05:06:54Z</dcterms:created>
  <dcterms:modified xsi:type="dcterms:W3CDTF">2019-07-05T05:17:55Z</dcterms:modified>
</cp:coreProperties>
</file>