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8"/>
            <a:ext cx="9143999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2516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4</cp:revision>
  <dcterms:created xsi:type="dcterms:W3CDTF">2020-01-05T06:34:08Z</dcterms:created>
  <dcterms:modified xsi:type="dcterms:W3CDTF">2020-01-05T13:51:08Z</dcterms:modified>
</cp:coreProperties>
</file>