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DCDBA-09DA-41C5-8425-3157E950BEF7}" type="datetimeFigureOut">
              <a:rPr lang="fr-FR" smtClean="0"/>
              <a:t>04/01/2020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7E8A8-140E-4284-8E6E-65B77A745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54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7E8A8-140E-4284-8E6E-65B77A74582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357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04/01/2020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04/01/2020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04/01/2020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04/01/2020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0063"/>
            <a:ext cx="9144000" cy="58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610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7713"/>
            <a:ext cx="914400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10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04838"/>
            <a:ext cx="914400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33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00100"/>
            <a:ext cx="9144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09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1038"/>
            <a:ext cx="9144000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51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728663"/>
            <a:ext cx="91154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33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6763"/>
            <a:ext cx="91440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11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9625"/>
            <a:ext cx="9143999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50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138"/>
            <a:ext cx="9144000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54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828675"/>
            <a:ext cx="9058275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179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Affichage à l'écran (4:3)</PresentationFormat>
  <Paragraphs>1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LENOVO</dc:creator>
  <cp:lastModifiedBy>LENOVO</cp:lastModifiedBy>
  <cp:revision>2</cp:revision>
  <dcterms:created xsi:type="dcterms:W3CDTF">2020-01-04T17:38:21Z</dcterms:created>
  <dcterms:modified xsi:type="dcterms:W3CDTF">2020-01-04T17:52:43Z</dcterms:modified>
</cp:coreProperties>
</file>