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707B8-7231-4678-B11E-A2E7C0614A30}" type="datetimeFigureOut">
              <a:rPr lang="fr-FR" smtClean="0"/>
              <a:t>05/01/2020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1FD5A-E0ED-4EF8-A0EF-E0E27077A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80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FD5A-E0ED-4EF8-A0EF-E0E27077AF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9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050"/>
            <a:ext cx="91440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34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04900"/>
            <a:ext cx="9144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4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463"/>
            <a:ext cx="9143999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9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5"/>
            <a:ext cx="91440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7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91440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40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225"/>
            <a:ext cx="91440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3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9144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02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938"/>
            <a:ext cx="9143999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69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2038"/>
            <a:ext cx="9143999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25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914399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09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91440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67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9143999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2215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</Words>
  <Application>Microsoft Office PowerPoint</Application>
  <PresentationFormat>Affichage à l'écran (4:3)</PresentationFormat>
  <Paragraphs>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2</cp:revision>
  <dcterms:created xsi:type="dcterms:W3CDTF">2020-01-04T20:48:49Z</dcterms:created>
  <dcterms:modified xsi:type="dcterms:W3CDTF">2020-01-05T05:19:05Z</dcterms:modified>
</cp:coreProperties>
</file>