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ABAB4-D6C0-49F8-9D05-B3E2109B67B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D391256-5846-4049-8B76-B46C7CC80DA5}">
      <dgm:prSet phldrT="[Texte]"/>
      <dgm:spPr/>
      <dgm:t>
        <a:bodyPr/>
        <a:lstStyle/>
        <a:p>
          <a:r>
            <a:rPr lang="en-US" dirty="0" smtClean="0"/>
            <a:t>ASP.NET MVC  5</a:t>
          </a:r>
          <a:endParaRPr lang="fr-FR" dirty="0"/>
        </a:p>
      </dgm:t>
    </dgm:pt>
    <dgm:pt modelId="{ED70B349-2508-475B-B80F-CE5750AB72DC}" type="parTrans" cxnId="{3A0BF575-31BD-4086-A054-AA34ED53ECAE}">
      <dgm:prSet/>
      <dgm:spPr/>
      <dgm:t>
        <a:bodyPr/>
        <a:lstStyle/>
        <a:p>
          <a:endParaRPr lang="fr-FR"/>
        </a:p>
      </dgm:t>
    </dgm:pt>
    <dgm:pt modelId="{EC883273-FB3B-4550-BFE8-EACEF50AC9CF}" type="sibTrans" cxnId="{3A0BF575-31BD-4086-A054-AA34ED53ECAE}">
      <dgm:prSet/>
      <dgm:spPr/>
      <dgm:t>
        <a:bodyPr/>
        <a:lstStyle/>
        <a:p>
          <a:endParaRPr lang="fr-FR"/>
        </a:p>
      </dgm:t>
    </dgm:pt>
    <dgm:pt modelId="{5CD51D7C-29CE-4810-9F4F-876E70B18AB8}">
      <dgm:prSet phldrT="[Texte]"/>
      <dgm:spPr/>
      <dgm:t>
        <a:bodyPr/>
        <a:lstStyle/>
        <a:p>
          <a:r>
            <a:rPr lang="fr-FR" smtClean="0"/>
            <a:t>Entity Framework</a:t>
          </a:r>
          <a:endParaRPr lang="fr-FR" dirty="0"/>
        </a:p>
      </dgm:t>
    </dgm:pt>
    <dgm:pt modelId="{4FE8DCC2-28A1-44E0-BD0F-3BE3637E3179}" type="parTrans" cxnId="{CF287060-EA98-4B51-87E6-621B98EC6A08}">
      <dgm:prSet/>
      <dgm:spPr/>
      <dgm:t>
        <a:bodyPr/>
        <a:lstStyle/>
        <a:p>
          <a:endParaRPr lang="fr-FR"/>
        </a:p>
      </dgm:t>
    </dgm:pt>
    <dgm:pt modelId="{88A0700E-4BBE-443D-9918-808940CD6B02}" type="sibTrans" cxnId="{CF287060-EA98-4B51-87E6-621B98EC6A08}">
      <dgm:prSet/>
      <dgm:spPr/>
      <dgm:t>
        <a:bodyPr/>
        <a:lstStyle/>
        <a:p>
          <a:endParaRPr lang="fr-FR"/>
        </a:p>
      </dgm:t>
    </dgm:pt>
    <dgm:pt modelId="{1C7A38BF-128B-4835-9BE7-73DBE7252B1B}">
      <dgm:prSet phldrT="[Texte]"/>
      <dgm:spPr/>
      <dgm:t>
        <a:bodyPr/>
        <a:lstStyle/>
        <a:p>
          <a:r>
            <a:rPr lang="fr-FR" dirty="0" smtClean="0"/>
            <a:t>C# Advanced</a:t>
          </a:r>
          <a:endParaRPr lang="fr-FR" dirty="0"/>
        </a:p>
      </dgm:t>
    </dgm:pt>
    <dgm:pt modelId="{FD84D43F-F306-48D5-BBC5-946D6831F036}" type="parTrans" cxnId="{C7E11714-392C-4406-A42C-68BF0612EDFC}">
      <dgm:prSet/>
      <dgm:spPr/>
      <dgm:t>
        <a:bodyPr/>
        <a:lstStyle/>
        <a:p>
          <a:endParaRPr lang="fr-FR"/>
        </a:p>
      </dgm:t>
    </dgm:pt>
    <dgm:pt modelId="{F1BDE8B8-A395-40D1-B91A-65D7C8587216}" type="sibTrans" cxnId="{C7E11714-392C-4406-A42C-68BF0612EDFC}">
      <dgm:prSet/>
      <dgm:spPr/>
      <dgm:t>
        <a:bodyPr/>
        <a:lstStyle/>
        <a:p>
          <a:endParaRPr lang="fr-FR"/>
        </a:p>
      </dgm:t>
    </dgm:pt>
    <dgm:pt modelId="{A2854713-D0E1-4F2E-8154-DA14CCADB61C}">
      <dgm:prSet phldrT="[Texte]"/>
      <dgm:spPr/>
      <dgm:t>
        <a:bodyPr/>
        <a:lstStyle/>
        <a:p>
          <a:r>
            <a:rPr lang="en-US" dirty="0" smtClean="0"/>
            <a:t>C# Intermediate</a:t>
          </a:r>
          <a:endParaRPr lang="fr-FR" dirty="0"/>
        </a:p>
      </dgm:t>
    </dgm:pt>
    <dgm:pt modelId="{E53A1310-17C8-4983-B6B4-B9F80804EED0}" type="parTrans" cxnId="{81A12056-07CF-4E13-A5F2-9786A7C6BBA0}">
      <dgm:prSet/>
      <dgm:spPr/>
      <dgm:t>
        <a:bodyPr/>
        <a:lstStyle/>
        <a:p>
          <a:endParaRPr lang="fr-FR"/>
        </a:p>
      </dgm:t>
    </dgm:pt>
    <dgm:pt modelId="{B8B44A73-ADB5-46DE-8A8E-7A1AAD634CA5}" type="sibTrans" cxnId="{81A12056-07CF-4E13-A5F2-9786A7C6BBA0}">
      <dgm:prSet/>
      <dgm:spPr/>
      <dgm:t>
        <a:bodyPr/>
        <a:lstStyle/>
        <a:p>
          <a:endParaRPr lang="fr-FR"/>
        </a:p>
      </dgm:t>
    </dgm:pt>
    <dgm:pt modelId="{21DF7E33-EADB-4CE4-A316-A8ACBC4B3964}">
      <dgm:prSet phldrT="[Texte]"/>
      <dgm:spPr/>
      <dgm:t>
        <a:bodyPr/>
        <a:lstStyle/>
        <a:p>
          <a:r>
            <a:rPr lang="fr-FR" dirty="0" smtClean="0"/>
            <a:t>C# Basic</a:t>
          </a:r>
          <a:endParaRPr lang="fr-FR" dirty="0"/>
        </a:p>
      </dgm:t>
    </dgm:pt>
    <dgm:pt modelId="{1571833C-1870-422C-9A12-3C6CB7279427}" type="parTrans" cxnId="{EB43FB75-CE21-428F-A050-E53226B17367}">
      <dgm:prSet/>
      <dgm:spPr/>
      <dgm:t>
        <a:bodyPr/>
        <a:lstStyle/>
        <a:p>
          <a:endParaRPr lang="fr-FR"/>
        </a:p>
      </dgm:t>
    </dgm:pt>
    <dgm:pt modelId="{B8AD7BCA-C112-4CE6-BA80-D3B9AD19E302}" type="sibTrans" cxnId="{EB43FB75-CE21-428F-A050-E53226B17367}">
      <dgm:prSet/>
      <dgm:spPr/>
      <dgm:t>
        <a:bodyPr/>
        <a:lstStyle/>
        <a:p>
          <a:endParaRPr lang="fr-FR"/>
        </a:p>
      </dgm:t>
    </dgm:pt>
    <dgm:pt modelId="{163B36ED-B495-4935-A096-22277119EA5D}" type="pres">
      <dgm:prSet presAssocID="{EDAABAB4-D6C0-49F8-9D05-B3E2109B67B2}" presName="compositeShape" presStyleCnt="0">
        <dgm:presLayoutVars>
          <dgm:dir/>
          <dgm:resizeHandles/>
        </dgm:presLayoutVars>
      </dgm:prSet>
      <dgm:spPr/>
    </dgm:pt>
    <dgm:pt modelId="{A3E26DBC-1B7D-4916-AC92-3191A3E9F744}" type="pres">
      <dgm:prSet presAssocID="{EDAABAB4-D6C0-49F8-9D05-B3E2109B67B2}" presName="pyramid" presStyleLbl="node1" presStyleIdx="0" presStyleCnt="1"/>
      <dgm:spPr/>
    </dgm:pt>
    <dgm:pt modelId="{01F2AB5F-0133-4C13-9A24-50B7DEBB87E8}" type="pres">
      <dgm:prSet presAssocID="{EDAABAB4-D6C0-49F8-9D05-B3E2109B67B2}" presName="theList" presStyleCnt="0"/>
      <dgm:spPr/>
    </dgm:pt>
    <dgm:pt modelId="{0E839C7F-B253-4025-BD33-8ED4851185B9}" type="pres">
      <dgm:prSet presAssocID="{0D391256-5846-4049-8B76-B46C7CC80DA5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E4196D-F947-45C3-B855-EE7B82CA2B55}" type="pres">
      <dgm:prSet presAssocID="{0D391256-5846-4049-8B76-B46C7CC80DA5}" presName="aSpace" presStyleCnt="0"/>
      <dgm:spPr/>
    </dgm:pt>
    <dgm:pt modelId="{F8E209B8-C6FC-42EE-AD18-FDB61810A1F0}" type="pres">
      <dgm:prSet presAssocID="{5CD51D7C-29CE-4810-9F4F-876E70B18AB8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5A4285-4F6F-4D87-9C59-944EE504FA0B}" type="pres">
      <dgm:prSet presAssocID="{5CD51D7C-29CE-4810-9F4F-876E70B18AB8}" presName="aSpace" presStyleCnt="0"/>
      <dgm:spPr/>
    </dgm:pt>
    <dgm:pt modelId="{A36F5C61-7E29-4703-89EA-2AA23C1499BC}" type="pres">
      <dgm:prSet presAssocID="{1C7A38BF-128B-4835-9BE7-73DBE7252B1B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44749-6CE4-4364-80BE-7F887160A51A}" type="pres">
      <dgm:prSet presAssocID="{1C7A38BF-128B-4835-9BE7-73DBE7252B1B}" presName="aSpace" presStyleCnt="0"/>
      <dgm:spPr/>
    </dgm:pt>
    <dgm:pt modelId="{52E174D0-7183-4862-AC66-9EB8F9815014}" type="pres">
      <dgm:prSet presAssocID="{A2854713-D0E1-4F2E-8154-DA14CCADB61C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B88CA0-D640-4BA4-9901-7DC06942D73B}" type="pres">
      <dgm:prSet presAssocID="{A2854713-D0E1-4F2E-8154-DA14CCADB61C}" presName="aSpace" presStyleCnt="0"/>
      <dgm:spPr/>
    </dgm:pt>
    <dgm:pt modelId="{03889749-98FE-467B-95AF-C20469140D89}" type="pres">
      <dgm:prSet presAssocID="{21DF7E33-EADB-4CE4-A316-A8ACBC4B3964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82FE0C-8056-428D-8076-4547D41983BC}" type="pres">
      <dgm:prSet presAssocID="{21DF7E33-EADB-4CE4-A316-A8ACBC4B3964}" presName="aSpace" presStyleCnt="0"/>
      <dgm:spPr/>
    </dgm:pt>
  </dgm:ptLst>
  <dgm:cxnLst>
    <dgm:cxn modelId="{9A9401F5-3421-4FC4-ABCB-2A929A17DDC9}" type="presOf" srcId="{EDAABAB4-D6C0-49F8-9D05-B3E2109B67B2}" destId="{163B36ED-B495-4935-A096-22277119EA5D}" srcOrd="0" destOrd="0" presId="urn:microsoft.com/office/officeart/2005/8/layout/pyramid2"/>
    <dgm:cxn modelId="{81A12056-07CF-4E13-A5F2-9786A7C6BBA0}" srcId="{EDAABAB4-D6C0-49F8-9D05-B3E2109B67B2}" destId="{A2854713-D0E1-4F2E-8154-DA14CCADB61C}" srcOrd="3" destOrd="0" parTransId="{E53A1310-17C8-4983-B6B4-B9F80804EED0}" sibTransId="{B8B44A73-ADB5-46DE-8A8E-7A1AAD634CA5}"/>
    <dgm:cxn modelId="{CF287060-EA98-4B51-87E6-621B98EC6A08}" srcId="{EDAABAB4-D6C0-49F8-9D05-B3E2109B67B2}" destId="{5CD51D7C-29CE-4810-9F4F-876E70B18AB8}" srcOrd="1" destOrd="0" parTransId="{4FE8DCC2-28A1-44E0-BD0F-3BE3637E3179}" sibTransId="{88A0700E-4BBE-443D-9918-808940CD6B02}"/>
    <dgm:cxn modelId="{3A0BF575-31BD-4086-A054-AA34ED53ECAE}" srcId="{EDAABAB4-D6C0-49F8-9D05-B3E2109B67B2}" destId="{0D391256-5846-4049-8B76-B46C7CC80DA5}" srcOrd="0" destOrd="0" parTransId="{ED70B349-2508-475B-B80F-CE5750AB72DC}" sibTransId="{EC883273-FB3B-4550-BFE8-EACEF50AC9CF}"/>
    <dgm:cxn modelId="{6DF23805-4A69-4E34-828C-028DE315B300}" type="presOf" srcId="{A2854713-D0E1-4F2E-8154-DA14CCADB61C}" destId="{52E174D0-7183-4862-AC66-9EB8F9815014}" srcOrd="0" destOrd="0" presId="urn:microsoft.com/office/officeart/2005/8/layout/pyramid2"/>
    <dgm:cxn modelId="{D55466DF-9A73-4A58-9F4D-8C9ACB044983}" type="presOf" srcId="{0D391256-5846-4049-8B76-B46C7CC80DA5}" destId="{0E839C7F-B253-4025-BD33-8ED4851185B9}" srcOrd="0" destOrd="0" presId="urn:microsoft.com/office/officeart/2005/8/layout/pyramid2"/>
    <dgm:cxn modelId="{EB43FB75-CE21-428F-A050-E53226B17367}" srcId="{EDAABAB4-D6C0-49F8-9D05-B3E2109B67B2}" destId="{21DF7E33-EADB-4CE4-A316-A8ACBC4B3964}" srcOrd="4" destOrd="0" parTransId="{1571833C-1870-422C-9A12-3C6CB7279427}" sibTransId="{B8AD7BCA-C112-4CE6-BA80-D3B9AD19E302}"/>
    <dgm:cxn modelId="{791D1299-6DBC-474D-822C-321CFABB463E}" type="presOf" srcId="{5CD51D7C-29CE-4810-9F4F-876E70B18AB8}" destId="{F8E209B8-C6FC-42EE-AD18-FDB61810A1F0}" srcOrd="0" destOrd="0" presId="urn:microsoft.com/office/officeart/2005/8/layout/pyramid2"/>
    <dgm:cxn modelId="{ACE852D5-036D-4978-A8AA-4EF5FE567FAB}" type="presOf" srcId="{21DF7E33-EADB-4CE4-A316-A8ACBC4B3964}" destId="{03889749-98FE-467B-95AF-C20469140D89}" srcOrd="0" destOrd="0" presId="urn:microsoft.com/office/officeart/2005/8/layout/pyramid2"/>
    <dgm:cxn modelId="{C7E11714-392C-4406-A42C-68BF0612EDFC}" srcId="{EDAABAB4-D6C0-49F8-9D05-B3E2109B67B2}" destId="{1C7A38BF-128B-4835-9BE7-73DBE7252B1B}" srcOrd="2" destOrd="0" parTransId="{FD84D43F-F306-48D5-BBC5-946D6831F036}" sibTransId="{F1BDE8B8-A395-40D1-B91A-65D7C8587216}"/>
    <dgm:cxn modelId="{ABB91287-DC7E-4927-9C62-5BA7BDD9976B}" type="presOf" srcId="{1C7A38BF-128B-4835-9BE7-73DBE7252B1B}" destId="{A36F5C61-7E29-4703-89EA-2AA23C1499BC}" srcOrd="0" destOrd="0" presId="urn:microsoft.com/office/officeart/2005/8/layout/pyramid2"/>
    <dgm:cxn modelId="{908DEC3C-3929-4EA2-8E40-D36ECC44837D}" type="presParOf" srcId="{163B36ED-B495-4935-A096-22277119EA5D}" destId="{A3E26DBC-1B7D-4916-AC92-3191A3E9F744}" srcOrd="0" destOrd="0" presId="urn:microsoft.com/office/officeart/2005/8/layout/pyramid2"/>
    <dgm:cxn modelId="{113723D9-B251-4E33-B15A-7EFAC61095D2}" type="presParOf" srcId="{163B36ED-B495-4935-A096-22277119EA5D}" destId="{01F2AB5F-0133-4C13-9A24-50B7DEBB87E8}" srcOrd="1" destOrd="0" presId="urn:microsoft.com/office/officeart/2005/8/layout/pyramid2"/>
    <dgm:cxn modelId="{7BB25579-6422-495F-B07E-637E76DA5765}" type="presParOf" srcId="{01F2AB5F-0133-4C13-9A24-50B7DEBB87E8}" destId="{0E839C7F-B253-4025-BD33-8ED4851185B9}" srcOrd="0" destOrd="0" presId="urn:microsoft.com/office/officeart/2005/8/layout/pyramid2"/>
    <dgm:cxn modelId="{A390F10C-7FC7-4E29-88E5-887F94C10D7C}" type="presParOf" srcId="{01F2AB5F-0133-4C13-9A24-50B7DEBB87E8}" destId="{DBE4196D-F947-45C3-B855-EE7B82CA2B55}" srcOrd="1" destOrd="0" presId="urn:microsoft.com/office/officeart/2005/8/layout/pyramid2"/>
    <dgm:cxn modelId="{B2DD2E11-8229-4895-A185-086D5EFE7D46}" type="presParOf" srcId="{01F2AB5F-0133-4C13-9A24-50B7DEBB87E8}" destId="{F8E209B8-C6FC-42EE-AD18-FDB61810A1F0}" srcOrd="2" destOrd="0" presId="urn:microsoft.com/office/officeart/2005/8/layout/pyramid2"/>
    <dgm:cxn modelId="{D4129334-476C-4A29-9AA1-B7B1F1AFE81C}" type="presParOf" srcId="{01F2AB5F-0133-4C13-9A24-50B7DEBB87E8}" destId="{7C5A4285-4F6F-4D87-9C59-944EE504FA0B}" srcOrd="3" destOrd="0" presId="urn:microsoft.com/office/officeart/2005/8/layout/pyramid2"/>
    <dgm:cxn modelId="{203837E3-AC87-4E45-BDE5-7F8044060C2B}" type="presParOf" srcId="{01F2AB5F-0133-4C13-9A24-50B7DEBB87E8}" destId="{A36F5C61-7E29-4703-89EA-2AA23C1499BC}" srcOrd="4" destOrd="0" presId="urn:microsoft.com/office/officeart/2005/8/layout/pyramid2"/>
    <dgm:cxn modelId="{8944A465-24A0-41EE-8147-583EC14F0654}" type="presParOf" srcId="{01F2AB5F-0133-4C13-9A24-50B7DEBB87E8}" destId="{84744749-6CE4-4364-80BE-7F887160A51A}" srcOrd="5" destOrd="0" presId="urn:microsoft.com/office/officeart/2005/8/layout/pyramid2"/>
    <dgm:cxn modelId="{DD747C93-DEA5-4D20-89A6-004E8A87B47E}" type="presParOf" srcId="{01F2AB5F-0133-4C13-9A24-50B7DEBB87E8}" destId="{52E174D0-7183-4862-AC66-9EB8F9815014}" srcOrd="6" destOrd="0" presId="urn:microsoft.com/office/officeart/2005/8/layout/pyramid2"/>
    <dgm:cxn modelId="{D51E1333-F060-461C-AF8C-5FD6F62DCE5D}" type="presParOf" srcId="{01F2AB5F-0133-4C13-9A24-50B7DEBB87E8}" destId="{1EB88CA0-D640-4BA4-9901-7DC06942D73B}" srcOrd="7" destOrd="0" presId="urn:microsoft.com/office/officeart/2005/8/layout/pyramid2"/>
    <dgm:cxn modelId="{DB2CE051-FB63-4144-B0D8-D6B142B6721F}" type="presParOf" srcId="{01F2AB5F-0133-4C13-9A24-50B7DEBB87E8}" destId="{03889749-98FE-467B-95AF-C20469140D89}" srcOrd="8" destOrd="0" presId="urn:microsoft.com/office/officeart/2005/8/layout/pyramid2"/>
    <dgm:cxn modelId="{04AA96FB-ABD9-44F5-A4FA-5D32D5B8F714}" type="presParOf" srcId="{01F2AB5F-0133-4C13-9A24-50B7DEBB87E8}" destId="{F082FE0C-8056-428D-8076-4547D41983B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DC2F8-7CC6-4E49-B0DE-3611138091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BD0299-450D-4406-8F14-2AC34AB769C0}">
      <dgm:prSet/>
      <dgm:spPr/>
      <dgm:t>
        <a:bodyPr/>
        <a:lstStyle/>
        <a:p>
          <a:r>
            <a:rPr lang="en-US" dirty="0" smtClean="0"/>
            <a:t>Introduction to C# and .NET Framework</a:t>
          </a:r>
          <a:endParaRPr lang="fr-FR" dirty="0"/>
        </a:p>
      </dgm:t>
    </dgm:pt>
    <dgm:pt modelId="{FF468CB1-7E92-4D96-B2FA-75AB05320489}" type="parTrans" cxnId="{DB011794-061F-4715-8EF4-FBCD56BDCC18}">
      <dgm:prSet/>
      <dgm:spPr/>
      <dgm:t>
        <a:bodyPr/>
        <a:lstStyle/>
        <a:p>
          <a:endParaRPr lang="fr-FR"/>
        </a:p>
      </dgm:t>
    </dgm:pt>
    <dgm:pt modelId="{BBFB30EC-6581-4B8B-B10E-A503CDED6033}" type="sibTrans" cxnId="{DB011794-061F-4715-8EF4-FBCD56BDCC18}">
      <dgm:prSet/>
      <dgm:spPr/>
      <dgm:t>
        <a:bodyPr/>
        <a:lstStyle/>
        <a:p>
          <a:endParaRPr lang="fr-FR"/>
        </a:p>
      </dgm:t>
    </dgm:pt>
    <dgm:pt modelId="{5EE255BB-8A1B-40FE-B2D3-1807DB9AAF41}">
      <dgm:prSet/>
      <dgm:spPr/>
      <dgm:t>
        <a:bodyPr/>
        <a:lstStyle/>
        <a:p>
          <a:r>
            <a:rPr lang="en-US" smtClean="0"/>
            <a:t>Primitive Types and Expressions</a:t>
          </a:r>
          <a:endParaRPr lang="fr-FR"/>
        </a:p>
      </dgm:t>
    </dgm:pt>
    <dgm:pt modelId="{0B5A3191-2164-42F1-B6DB-134B9E8C5604}" type="parTrans" cxnId="{AF29BAF6-B7FD-481B-85FF-7E180B7643DB}">
      <dgm:prSet/>
      <dgm:spPr/>
      <dgm:t>
        <a:bodyPr/>
        <a:lstStyle/>
        <a:p>
          <a:endParaRPr lang="fr-FR"/>
        </a:p>
      </dgm:t>
    </dgm:pt>
    <dgm:pt modelId="{F6650EBC-71AB-4338-8FA0-63F320928C74}" type="sibTrans" cxnId="{AF29BAF6-B7FD-481B-85FF-7E180B7643DB}">
      <dgm:prSet/>
      <dgm:spPr/>
      <dgm:t>
        <a:bodyPr/>
        <a:lstStyle/>
        <a:p>
          <a:endParaRPr lang="fr-FR"/>
        </a:p>
      </dgm:t>
    </dgm:pt>
    <dgm:pt modelId="{2911243E-C3F4-4FBE-9340-B3F90B437D4B}">
      <dgm:prSet/>
      <dgm:spPr/>
      <dgm:t>
        <a:bodyPr/>
        <a:lstStyle/>
        <a:p>
          <a:r>
            <a:rPr lang="en-US" smtClean="0"/>
            <a:t>Non-Primitive Types</a:t>
          </a:r>
          <a:endParaRPr lang="fr-FR"/>
        </a:p>
      </dgm:t>
    </dgm:pt>
    <dgm:pt modelId="{5D5EA229-E77C-4EEE-A4F5-C176F2B4722A}" type="parTrans" cxnId="{A85AF1CA-294F-4AB7-9EE2-DBB664370AD8}">
      <dgm:prSet/>
      <dgm:spPr/>
      <dgm:t>
        <a:bodyPr/>
        <a:lstStyle/>
        <a:p>
          <a:endParaRPr lang="fr-FR"/>
        </a:p>
      </dgm:t>
    </dgm:pt>
    <dgm:pt modelId="{BFD7177F-A4F8-4522-B4A6-B53FBE2FE1B7}" type="sibTrans" cxnId="{A85AF1CA-294F-4AB7-9EE2-DBB664370AD8}">
      <dgm:prSet/>
      <dgm:spPr/>
      <dgm:t>
        <a:bodyPr/>
        <a:lstStyle/>
        <a:p>
          <a:endParaRPr lang="fr-FR"/>
        </a:p>
      </dgm:t>
    </dgm:pt>
    <dgm:pt modelId="{F3E2D0C2-D6F9-46AD-88B9-DC7B7827719E}">
      <dgm:prSet/>
      <dgm:spPr/>
      <dgm:t>
        <a:bodyPr/>
        <a:lstStyle/>
        <a:p>
          <a:r>
            <a:rPr lang="en-US" smtClean="0"/>
            <a:t>Control Flow</a:t>
          </a:r>
          <a:endParaRPr lang="fr-FR"/>
        </a:p>
      </dgm:t>
    </dgm:pt>
    <dgm:pt modelId="{2354452A-1849-438F-8ADA-BA6C1B0BCB5A}" type="parTrans" cxnId="{65A42EAE-BA96-41DF-A3AF-D3610FB32136}">
      <dgm:prSet/>
      <dgm:spPr/>
      <dgm:t>
        <a:bodyPr/>
        <a:lstStyle/>
        <a:p>
          <a:endParaRPr lang="fr-FR"/>
        </a:p>
      </dgm:t>
    </dgm:pt>
    <dgm:pt modelId="{64A5733B-B550-4EB0-B0E8-45CB4A5F58DF}" type="sibTrans" cxnId="{65A42EAE-BA96-41DF-A3AF-D3610FB32136}">
      <dgm:prSet/>
      <dgm:spPr/>
      <dgm:t>
        <a:bodyPr/>
        <a:lstStyle/>
        <a:p>
          <a:endParaRPr lang="fr-FR"/>
        </a:p>
      </dgm:t>
    </dgm:pt>
    <dgm:pt modelId="{68073BAD-24DD-439C-91EC-FA71BF7E360C}">
      <dgm:prSet/>
      <dgm:spPr/>
      <dgm:t>
        <a:bodyPr/>
        <a:lstStyle/>
        <a:p>
          <a:r>
            <a:rPr lang="en-US" smtClean="0"/>
            <a:t>Arrays and Lists</a:t>
          </a:r>
          <a:endParaRPr lang="fr-FR"/>
        </a:p>
      </dgm:t>
    </dgm:pt>
    <dgm:pt modelId="{B1623617-F5D9-41C5-BC9A-B0F3CA56E55A}" type="parTrans" cxnId="{EC1E8BAB-5288-4E3A-ACF7-CC7315433982}">
      <dgm:prSet/>
      <dgm:spPr/>
      <dgm:t>
        <a:bodyPr/>
        <a:lstStyle/>
        <a:p>
          <a:endParaRPr lang="fr-FR"/>
        </a:p>
      </dgm:t>
    </dgm:pt>
    <dgm:pt modelId="{0887BDB4-63E0-4C4C-8F71-C67BC47952C5}" type="sibTrans" cxnId="{EC1E8BAB-5288-4E3A-ACF7-CC7315433982}">
      <dgm:prSet/>
      <dgm:spPr/>
      <dgm:t>
        <a:bodyPr/>
        <a:lstStyle/>
        <a:p>
          <a:endParaRPr lang="fr-FR"/>
        </a:p>
      </dgm:t>
    </dgm:pt>
    <dgm:pt modelId="{E488950F-DBF8-475B-87C4-C000B3EE354B}">
      <dgm:prSet/>
      <dgm:spPr/>
      <dgm:t>
        <a:bodyPr/>
        <a:lstStyle/>
        <a:p>
          <a:r>
            <a:rPr lang="en-US" smtClean="0"/>
            <a:t>Working with Dates</a:t>
          </a:r>
          <a:endParaRPr lang="fr-FR"/>
        </a:p>
      </dgm:t>
    </dgm:pt>
    <dgm:pt modelId="{FE4B734A-3AB5-4B88-AE4E-619C8EF9798C}" type="parTrans" cxnId="{1D4D84B1-DCFB-427D-ABF9-DBD6D5A95EFE}">
      <dgm:prSet/>
      <dgm:spPr/>
      <dgm:t>
        <a:bodyPr/>
        <a:lstStyle/>
        <a:p>
          <a:endParaRPr lang="fr-FR"/>
        </a:p>
      </dgm:t>
    </dgm:pt>
    <dgm:pt modelId="{ABB80D6C-FB84-40EE-9043-99DFE90F1C1A}" type="sibTrans" cxnId="{1D4D84B1-DCFB-427D-ABF9-DBD6D5A95EFE}">
      <dgm:prSet/>
      <dgm:spPr/>
      <dgm:t>
        <a:bodyPr/>
        <a:lstStyle/>
        <a:p>
          <a:endParaRPr lang="fr-FR"/>
        </a:p>
      </dgm:t>
    </dgm:pt>
    <dgm:pt modelId="{66BB7A87-4362-4DA1-96A7-D4BE0318CF46}">
      <dgm:prSet/>
      <dgm:spPr/>
      <dgm:t>
        <a:bodyPr/>
        <a:lstStyle/>
        <a:p>
          <a:r>
            <a:rPr lang="en-US" smtClean="0"/>
            <a:t>Working with Text</a:t>
          </a:r>
          <a:endParaRPr lang="fr-FR"/>
        </a:p>
      </dgm:t>
    </dgm:pt>
    <dgm:pt modelId="{FC58D310-865D-4531-A643-959B24719B9E}" type="parTrans" cxnId="{6C56E5B5-78EC-4516-91F3-B189B94C8B4C}">
      <dgm:prSet/>
      <dgm:spPr/>
      <dgm:t>
        <a:bodyPr/>
        <a:lstStyle/>
        <a:p>
          <a:endParaRPr lang="fr-FR"/>
        </a:p>
      </dgm:t>
    </dgm:pt>
    <dgm:pt modelId="{1E52C66E-6DA5-4977-98E4-94236F3DDC61}" type="sibTrans" cxnId="{6C56E5B5-78EC-4516-91F3-B189B94C8B4C}">
      <dgm:prSet/>
      <dgm:spPr/>
      <dgm:t>
        <a:bodyPr/>
        <a:lstStyle/>
        <a:p>
          <a:endParaRPr lang="fr-FR"/>
        </a:p>
      </dgm:t>
    </dgm:pt>
    <dgm:pt modelId="{A446C9BF-9193-455E-BA9A-FF312178B049}">
      <dgm:prSet/>
      <dgm:spPr/>
      <dgm:t>
        <a:bodyPr/>
        <a:lstStyle/>
        <a:p>
          <a:r>
            <a:rPr lang="en-US" smtClean="0"/>
            <a:t>Working with Files</a:t>
          </a:r>
          <a:endParaRPr lang="fr-FR"/>
        </a:p>
      </dgm:t>
    </dgm:pt>
    <dgm:pt modelId="{137CDC03-6C3A-46A2-9494-1575A406762E}" type="parTrans" cxnId="{902B59DE-1040-40F6-A35E-1F4252328791}">
      <dgm:prSet/>
      <dgm:spPr/>
      <dgm:t>
        <a:bodyPr/>
        <a:lstStyle/>
        <a:p>
          <a:endParaRPr lang="fr-FR"/>
        </a:p>
      </dgm:t>
    </dgm:pt>
    <dgm:pt modelId="{AF21DA7C-8AB7-4BAF-9C08-EAE59DB92A85}" type="sibTrans" cxnId="{902B59DE-1040-40F6-A35E-1F4252328791}">
      <dgm:prSet/>
      <dgm:spPr/>
      <dgm:t>
        <a:bodyPr/>
        <a:lstStyle/>
        <a:p>
          <a:endParaRPr lang="fr-FR"/>
        </a:p>
      </dgm:t>
    </dgm:pt>
    <dgm:pt modelId="{0A4F6BEC-DFD2-4433-AD9D-BBC47FEC77EE}">
      <dgm:prSet/>
      <dgm:spPr/>
      <dgm:t>
        <a:bodyPr/>
        <a:lstStyle/>
        <a:p>
          <a:r>
            <a:rPr lang="en-US" smtClean="0"/>
            <a:t>Debugging Applications</a:t>
          </a:r>
          <a:endParaRPr lang="fr-FR"/>
        </a:p>
      </dgm:t>
    </dgm:pt>
    <dgm:pt modelId="{2E2BAD2F-1C76-43EB-89D7-4FBA8D3785D6}" type="parTrans" cxnId="{B35643CF-CCC2-4A4E-9AED-E6A623729DC5}">
      <dgm:prSet/>
      <dgm:spPr/>
      <dgm:t>
        <a:bodyPr/>
        <a:lstStyle/>
        <a:p>
          <a:endParaRPr lang="fr-FR"/>
        </a:p>
      </dgm:t>
    </dgm:pt>
    <dgm:pt modelId="{00241A23-478D-43CD-8C60-F689A93E1559}" type="sibTrans" cxnId="{B35643CF-CCC2-4A4E-9AED-E6A623729DC5}">
      <dgm:prSet/>
      <dgm:spPr/>
      <dgm:t>
        <a:bodyPr/>
        <a:lstStyle/>
        <a:p>
          <a:endParaRPr lang="fr-FR"/>
        </a:p>
      </dgm:t>
    </dgm:pt>
    <dgm:pt modelId="{0382E4A5-7339-462D-B320-2C6939E6EEDA}" type="pres">
      <dgm:prSet presAssocID="{A23DC2F8-7CC6-4E49-B0DE-361113809134}" presName="diagram" presStyleCnt="0">
        <dgm:presLayoutVars>
          <dgm:dir/>
          <dgm:resizeHandles val="exact"/>
        </dgm:presLayoutVars>
      </dgm:prSet>
      <dgm:spPr/>
    </dgm:pt>
    <dgm:pt modelId="{8CB2307F-9337-49A2-909A-7FF8F932FCB1}" type="pres">
      <dgm:prSet presAssocID="{4BBD0299-450D-4406-8F14-2AC34AB769C0}" presName="node" presStyleLbl="node1" presStyleIdx="0" presStyleCnt="9">
        <dgm:presLayoutVars>
          <dgm:bulletEnabled val="1"/>
        </dgm:presLayoutVars>
      </dgm:prSet>
      <dgm:spPr/>
    </dgm:pt>
    <dgm:pt modelId="{81653B4F-DF51-44DF-880B-CA6543A6380C}" type="pres">
      <dgm:prSet presAssocID="{BBFB30EC-6581-4B8B-B10E-A503CDED6033}" presName="sibTrans" presStyleCnt="0"/>
      <dgm:spPr/>
    </dgm:pt>
    <dgm:pt modelId="{D506E0F8-6F31-472B-99E8-97E07DBCBDCC}" type="pres">
      <dgm:prSet presAssocID="{5EE255BB-8A1B-40FE-B2D3-1807DB9AAF41}" presName="node" presStyleLbl="node1" presStyleIdx="1" presStyleCnt="9">
        <dgm:presLayoutVars>
          <dgm:bulletEnabled val="1"/>
        </dgm:presLayoutVars>
      </dgm:prSet>
      <dgm:spPr/>
    </dgm:pt>
    <dgm:pt modelId="{0795D73C-3124-4CC6-A0BE-76EDE1DAB9C1}" type="pres">
      <dgm:prSet presAssocID="{F6650EBC-71AB-4338-8FA0-63F320928C74}" presName="sibTrans" presStyleCnt="0"/>
      <dgm:spPr/>
    </dgm:pt>
    <dgm:pt modelId="{59C39260-8D52-4CC9-A286-A3EB1D12F697}" type="pres">
      <dgm:prSet presAssocID="{2911243E-C3F4-4FBE-9340-B3F90B437D4B}" presName="node" presStyleLbl="node1" presStyleIdx="2" presStyleCnt="9">
        <dgm:presLayoutVars>
          <dgm:bulletEnabled val="1"/>
        </dgm:presLayoutVars>
      </dgm:prSet>
      <dgm:spPr/>
    </dgm:pt>
    <dgm:pt modelId="{72734037-869E-4DD6-8F99-C6DDFEC367E1}" type="pres">
      <dgm:prSet presAssocID="{BFD7177F-A4F8-4522-B4A6-B53FBE2FE1B7}" presName="sibTrans" presStyleCnt="0"/>
      <dgm:spPr/>
    </dgm:pt>
    <dgm:pt modelId="{50BFD928-CC0B-44FE-8485-93E7A940A048}" type="pres">
      <dgm:prSet presAssocID="{F3E2D0C2-D6F9-46AD-88B9-DC7B7827719E}" presName="node" presStyleLbl="node1" presStyleIdx="3" presStyleCnt="9">
        <dgm:presLayoutVars>
          <dgm:bulletEnabled val="1"/>
        </dgm:presLayoutVars>
      </dgm:prSet>
      <dgm:spPr/>
    </dgm:pt>
    <dgm:pt modelId="{D8686E91-3331-4CA5-9288-3FB769AD197A}" type="pres">
      <dgm:prSet presAssocID="{64A5733B-B550-4EB0-B0E8-45CB4A5F58DF}" presName="sibTrans" presStyleCnt="0"/>
      <dgm:spPr/>
    </dgm:pt>
    <dgm:pt modelId="{C5BBA93A-ED28-4870-9D3B-A75508AA96FB}" type="pres">
      <dgm:prSet presAssocID="{68073BAD-24DD-439C-91EC-FA71BF7E360C}" presName="node" presStyleLbl="node1" presStyleIdx="4" presStyleCnt="9">
        <dgm:presLayoutVars>
          <dgm:bulletEnabled val="1"/>
        </dgm:presLayoutVars>
      </dgm:prSet>
      <dgm:spPr/>
    </dgm:pt>
    <dgm:pt modelId="{C6F0D129-E464-4639-AE22-EB0C1523DAB1}" type="pres">
      <dgm:prSet presAssocID="{0887BDB4-63E0-4C4C-8F71-C67BC47952C5}" presName="sibTrans" presStyleCnt="0"/>
      <dgm:spPr/>
    </dgm:pt>
    <dgm:pt modelId="{456564D8-5633-4AC0-91C9-A1F87E0BC020}" type="pres">
      <dgm:prSet presAssocID="{E488950F-DBF8-475B-87C4-C000B3EE354B}" presName="node" presStyleLbl="node1" presStyleIdx="5" presStyleCnt="9">
        <dgm:presLayoutVars>
          <dgm:bulletEnabled val="1"/>
        </dgm:presLayoutVars>
      </dgm:prSet>
      <dgm:spPr/>
    </dgm:pt>
    <dgm:pt modelId="{6C63CA1A-4980-4EB4-8A13-EF8BDF772504}" type="pres">
      <dgm:prSet presAssocID="{ABB80D6C-FB84-40EE-9043-99DFE90F1C1A}" presName="sibTrans" presStyleCnt="0"/>
      <dgm:spPr/>
    </dgm:pt>
    <dgm:pt modelId="{9427F6EB-D43A-4B13-A8D2-E3E9E286AD7B}" type="pres">
      <dgm:prSet presAssocID="{66BB7A87-4362-4DA1-96A7-D4BE0318CF46}" presName="node" presStyleLbl="node1" presStyleIdx="6" presStyleCnt="9">
        <dgm:presLayoutVars>
          <dgm:bulletEnabled val="1"/>
        </dgm:presLayoutVars>
      </dgm:prSet>
      <dgm:spPr/>
    </dgm:pt>
    <dgm:pt modelId="{B79CE622-55B2-48E7-9C89-1B6E4CE2F55A}" type="pres">
      <dgm:prSet presAssocID="{1E52C66E-6DA5-4977-98E4-94236F3DDC61}" presName="sibTrans" presStyleCnt="0"/>
      <dgm:spPr/>
    </dgm:pt>
    <dgm:pt modelId="{82104234-A772-4380-8779-B40168C0FAED}" type="pres">
      <dgm:prSet presAssocID="{A446C9BF-9193-455E-BA9A-FF312178B049}" presName="node" presStyleLbl="node1" presStyleIdx="7" presStyleCnt="9">
        <dgm:presLayoutVars>
          <dgm:bulletEnabled val="1"/>
        </dgm:presLayoutVars>
      </dgm:prSet>
      <dgm:spPr/>
    </dgm:pt>
    <dgm:pt modelId="{6A18AED8-4127-404F-B851-0C996548D072}" type="pres">
      <dgm:prSet presAssocID="{AF21DA7C-8AB7-4BAF-9C08-EAE59DB92A85}" presName="sibTrans" presStyleCnt="0"/>
      <dgm:spPr/>
    </dgm:pt>
    <dgm:pt modelId="{CF4DF7F7-06AA-4AF1-8187-CE3B502CD254}" type="pres">
      <dgm:prSet presAssocID="{0A4F6BEC-DFD2-4433-AD9D-BBC47FEC77EE}" presName="node" presStyleLbl="node1" presStyleIdx="8" presStyleCnt="9">
        <dgm:presLayoutVars>
          <dgm:bulletEnabled val="1"/>
        </dgm:presLayoutVars>
      </dgm:prSet>
      <dgm:spPr/>
    </dgm:pt>
  </dgm:ptLst>
  <dgm:cxnLst>
    <dgm:cxn modelId="{47C62AA7-D36B-4776-A95E-3852451888D1}" type="presOf" srcId="{E488950F-DBF8-475B-87C4-C000B3EE354B}" destId="{456564D8-5633-4AC0-91C9-A1F87E0BC020}" srcOrd="0" destOrd="0" presId="urn:microsoft.com/office/officeart/2005/8/layout/default"/>
    <dgm:cxn modelId="{BF959F84-6DF7-44A6-BBB6-8D2400CE0825}" type="presOf" srcId="{F3E2D0C2-D6F9-46AD-88B9-DC7B7827719E}" destId="{50BFD928-CC0B-44FE-8485-93E7A940A048}" srcOrd="0" destOrd="0" presId="urn:microsoft.com/office/officeart/2005/8/layout/default"/>
    <dgm:cxn modelId="{902B59DE-1040-40F6-A35E-1F4252328791}" srcId="{A23DC2F8-7CC6-4E49-B0DE-361113809134}" destId="{A446C9BF-9193-455E-BA9A-FF312178B049}" srcOrd="7" destOrd="0" parTransId="{137CDC03-6C3A-46A2-9494-1575A406762E}" sibTransId="{AF21DA7C-8AB7-4BAF-9C08-EAE59DB92A85}"/>
    <dgm:cxn modelId="{DB011794-061F-4715-8EF4-FBCD56BDCC18}" srcId="{A23DC2F8-7CC6-4E49-B0DE-361113809134}" destId="{4BBD0299-450D-4406-8F14-2AC34AB769C0}" srcOrd="0" destOrd="0" parTransId="{FF468CB1-7E92-4D96-B2FA-75AB05320489}" sibTransId="{BBFB30EC-6581-4B8B-B10E-A503CDED6033}"/>
    <dgm:cxn modelId="{27A19EE6-C96A-4C02-90B3-182C2F673608}" type="presOf" srcId="{5EE255BB-8A1B-40FE-B2D3-1807DB9AAF41}" destId="{D506E0F8-6F31-472B-99E8-97E07DBCBDCC}" srcOrd="0" destOrd="0" presId="urn:microsoft.com/office/officeart/2005/8/layout/default"/>
    <dgm:cxn modelId="{EC1E8BAB-5288-4E3A-ACF7-CC7315433982}" srcId="{A23DC2F8-7CC6-4E49-B0DE-361113809134}" destId="{68073BAD-24DD-439C-91EC-FA71BF7E360C}" srcOrd="4" destOrd="0" parTransId="{B1623617-F5D9-41C5-BC9A-B0F3CA56E55A}" sibTransId="{0887BDB4-63E0-4C4C-8F71-C67BC47952C5}"/>
    <dgm:cxn modelId="{4BBDDCEE-4020-4200-BB44-7E6EB8EE7722}" type="presOf" srcId="{2911243E-C3F4-4FBE-9340-B3F90B437D4B}" destId="{59C39260-8D52-4CC9-A286-A3EB1D12F697}" srcOrd="0" destOrd="0" presId="urn:microsoft.com/office/officeart/2005/8/layout/default"/>
    <dgm:cxn modelId="{896B10D5-0F01-4337-BA42-41B69D45B84A}" type="presOf" srcId="{4BBD0299-450D-4406-8F14-2AC34AB769C0}" destId="{8CB2307F-9337-49A2-909A-7FF8F932FCB1}" srcOrd="0" destOrd="0" presId="urn:microsoft.com/office/officeart/2005/8/layout/default"/>
    <dgm:cxn modelId="{6DFAF049-1038-4B2A-B360-0FF6EBB83A69}" type="presOf" srcId="{A23DC2F8-7CC6-4E49-B0DE-361113809134}" destId="{0382E4A5-7339-462D-B320-2C6939E6EEDA}" srcOrd="0" destOrd="0" presId="urn:microsoft.com/office/officeart/2005/8/layout/default"/>
    <dgm:cxn modelId="{6C56E5B5-78EC-4516-91F3-B189B94C8B4C}" srcId="{A23DC2F8-7CC6-4E49-B0DE-361113809134}" destId="{66BB7A87-4362-4DA1-96A7-D4BE0318CF46}" srcOrd="6" destOrd="0" parTransId="{FC58D310-865D-4531-A643-959B24719B9E}" sibTransId="{1E52C66E-6DA5-4977-98E4-94236F3DDC61}"/>
    <dgm:cxn modelId="{01D57697-C065-44C4-9F58-A645833B479B}" type="presOf" srcId="{66BB7A87-4362-4DA1-96A7-D4BE0318CF46}" destId="{9427F6EB-D43A-4B13-A8D2-E3E9E286AD7B}" srcOrd="0" destOrd="0" presId="urn:microsoft.com/office/officeart/2005/8/layout/default"/>
    <dgm:cxn modelId="{AF29BAF6-B7FD-481B-85FF-7E180B7643DB}" srcId="{A23DC2F8-7CC6-4E49-B0DE-361113809134}" destId="{5EE255BB-8A1B-40FE-B2D3-1807DB9AAF41}" srcOrd="1" destOrd="0" parTransId="{0B5A3191-2164-42F1-B6DB-134B9E8C5604}" sibTransId="{F6650EBC-71AB-4338-8FA0-63F320928C74}"/>
    <dgm:cxn modelId="{A85AF1CA-294F-4AB7-9EE2-DBB664370AD8}" srcId="{A23DC2F8-7CC6-4E49-B0DE-361113809134}" destId="{2911243E-C3F4-4FBE-9340-B3F90B437D4B}" srcOrd="2" destOrd="0" parTransId="{5D5EA229-E77C-4EEE-A4F5-C176F2B4722A}" sibTransId="{BFD7177F-A4F8-4522-B4A6-B53FBE2FE1B7}"/>
    <dgm:cxn modelId="{1D4D84B1-DCFB-427D-ABF9-DBD6D5A95EFE}" srcId="{A23DC2F8-7CC6-4E49-B0DE-361113809134}" destId="{E488950F-DBF8-475B-87C4-C000B3EE354B}" srcOrd="5" destOrd="0" parTransId="{FE4B734A-3AB5-4B88-AE4E-619C8EF9798C}" sibTransId="{ABB80D6C-FB84-40EE-9043-99DFE90F1C1A}"/>
    <dgm:cxn modelId="{AFD35E10-5AE5-4B8D-AF7E-5B62FD0D99C9}" type="presOf" srcId="{A446C9BF-9193-455E-BA9A-FF312178B049}" destId="{82104234-A772-4380-8779-B40168C0FAED}" srcOrd="0" destOrd="0" presId="urn:microsoft.com/office/officeart/2005/8/layout/default"/>
    <dgm:cxn modelId="{273D324C-F33C-4AB6-913A-78A49466334E}" type="presOf" srcId="{0A4F6BEC-DFD2-4433-AD9D-BBC47FEC77EE}" destId="{CF4DF7F7-06AA-4AF1-8187-CE3B502CD254}" srcOrd="0" destOrd="0" presId="urn:microsoft.com/office/officeart/2005/8/layout/default"/>
    <dgm:cxn modelId="{B35643CF-CCC2-4A4E-9AED-E6A623729DC5}" srcId="{A23DC2F8-7CC6-4E49-B0DE-361113809134}" destId="{0A4F6BEC-DFD2-4433-AD9D-BBC47FEC77EE}" srcOrd="8" destOrd="0" parTransId="{2E2BAD2F-1C76-43EB-89D7-4FBA8D3785D6}" sibTransId="{00241A23-478D-43CD-8C60-F689A93E1559}"/>
    <dgm:cxn modelId="{65A42EAE-BA96-41DF-A3AF-D3610FB32136}" srcId="{A23DC2F8-7CC6-4E49-B0DE-361113809134}" destId="{F3E2D0C2-D6F9-46AD-88B9-DC7B7827719E}" srcOrd="3" destOrd="0" parTransId="{2354452A-1849-438F-8ADA-BA6C1B0BCB5A}" sibTransId="{64A5733B-B550-4EB0-B0E8-45CB4A5F58DF}"/>
    <dgm:cxn modelId="{FA4BB9EA-0117-44AA-AFF5-2E49DC6B9AB0}" type="presOf" srcId="{68073BAD-24DD-439C-91EC-FA71BF7E360C}" destId="{C5BBA93A-ED28-4870-9D3B-A75508AA96FB}" srcOrd="0" destOrd="0" presId="urn:microsoft.com/office/officeart/2005/8/layout/default"/>
    <dgm:cxn modelId="{671A9A0F-D722-48A9-ADE8-1C066ADB106A}" type="presParOf" srcId="{0382E4A5-7339-462D-B320-2C6939E6EEDA}" destId="{8CB2307F-9337-49A2-909A-7FF8F932FCB1}" srcOrd="0" destOrd="0" presId="urn:microsoft.com/office/officeart/2005/8/layout/default"/>
    <dgm:cxn modelId="{093585E2-974C-46EF-BE2A-372C1AA89D7E}" type="presParOf" srcId="{0382E4A5-7339-462D-B320-2C6939E6EEDA}" destId="{81653B4F-DF51-44DF-880B-CA6543A6380C}" srcOrd="1" destOrd="0" presId="urn:microsoft.com/office/officeart/2005/8/layout/default"/>
    <dgm:cxn modelId="{9982AFF1-BC86-4429-A6B2-F9D9A48762A8}" type="presParOf" srcId="{0382E4A5-7339-462D-B320-2C6939E6EEDA}" destId="{D506E0F8-6F31-472B-99E8-97E07DBCBDCC}" srcOrd="2" destOrd="0" presId="urn:microsoft.com/office/officeart/2005/8/layout/default"/>
    <dgm:cxn modelId="{134DC153-B191-411E-9CCC-4BA8881AA9C1}" type="presParOf" srcId="{0382E4A5-7339-462D-B320-2C6939E6EEDA}" destId="{0795D73C-3124-4CC6-A0BE-76EDE1DAB9C1}" srcOrd="3" destOrd="0" presId="urn:microsoft.com/office/officeart/2005/8/layout/default"/>
    <dgm:cxn modelId="{2FA96F87-DF4E-4404-B60F-C645E1440BE1}" type="presParOf" srcId="{0382E4A5-7339-462D-B320-2C6939E6EEDA}" destId="{59C39260-8D52-4CC9-A286-A3EB1D12F697}" srcOrd="4" destOrd="0" presId="urn:microsoft.com/office/officeart/2005/8/layout/default"/>
    <dgm:cxn modelId="{DA89A049-B992-464F-91CD-202C9B4C2253}" type="presParOf" srcId="{0382E4A5-7339-462D-B320-2C6939E6EEDA}" destId="{72734037-869E-4DD6-8F99-C6DDFEC367E1}" srcOrd="5" destOrd="0" presId="urn:microsoft.com/office/officeart/2005/8/layout/default"/>
    <dgm:cxn modelId="{D3294147-550B-4EDB-BF6E-9A3B8A7806EE}" type="presParOf" srcId="{0382E4A5-7339-462D-B320-2C6939E6EEDA}" destId="{50BFD928-CC0B-44FE-8485-93E7A940A048}" srcOrd="6" destOrd="0" presId="urn:microsoft.com/office/officeart/2005/8/layout/default"/>
    <dgm:cxn modelId="{72206724-BD3F-4E41-998E-68C222FE0FC9}" type="presParOf" srcId="{0382E4A5-7339-462D-B320-2C6939E6EEDA}" destId="{D8686E91-3331-4CA5-9288-3FB769AD197A}" srcOrd="7" destOrd="0" presId="urn:microsoft.com/office/officeart/2005/8/layout/default"/>
    <dgm:cxn modelId="{948B91F6-451D-40E3-9A87-AA1AD4BC79ED}" type="presParOf" srcId="{0382E4A5-7339-462D-B320-2C6939E6EEDA}" destId="{C5BBA93A-ED28-4870-9D3B-A75508AA96FB}" srcOrd="8" destOrd="0" presId="urn:microsoft.com/office/officeart/2005/8/layout/default"/>
    <dgm:cxn modelId="{69C3B207-90F8-43F7-BD6F-C34B02F754D6}" type="presParOf" srcId="{0382E4A5-7339-462D-B320-2C6939E6EEDA}" destId="{C6F0D129-E464-4639-AE22-EB0C1523DAB1}" srcOrd="9" destOrd="0" presId="urn:microsoft.com/office/officeart/2005/8/layout/default"/>
    <dgm:cxn modelId="{A99B4C1B-2587-456B-923F-1D89A6EB7E02}" type="presParOf" srcId="{0382E4A5-7339-462D-B320-2C6939E6EEDA}" destId="{456564D8-5633-4AC0-91C9-A1F87E0BC020}" srcOrd="10" destOrd="0" presId="urn:microsoft.com/office/officeart/2005/8/layout/default"/>
    <dgm:cxn modelId="{1D18FD72-C4B9-484D-9DC9-720A6D4E72B2}" type="presParOf" srcId="{0382E4A5-7339-462D-B320-2C6939E6EEDA}" destId="{6C63CA1A-4980-4EB4-8A13-EF8BDF772504}" srcOrd="11" destOrd="0" presId="urn:microsoft.com/office/officeart/2005/8/layout/default"/>
    <dgm:cxn modelId="{FF7441D7-2A5D-47CA-AB40-2C714D11ABC4}" type="presParOf" srcId="{0382E4A5-7339-462D-B320-2C6939E6EEDA}" destId="{9427F6EB-D43A-4B13-A8D2-E3E9E286AD7B}" srcOrd="12" destOrd="0" presId="urn:microsoft.com/office/officeart/2005/8/layout/default"/>
    <dgm:cxn modelId="{3FBDB9D1-D07F-4AFE-8A88-D631C5FED4F3}" type="presParOf" srcId="{0382E4A5-7339-462D-B320-2C6939E6EEDA}" destId="{B79CE622-55B2-48E7-9C89-1B6E4CE2F55A}" srcOrd="13" destOrd="0" presId="urn:microsoft.com/office/officeart/2005/8/layout/default"/>
    <dgm:cxn modelId="{A677F65D-6782-4A4C-BE02-BD9578BADC21}" type="presParOf" srcId="{0382E4A5-7339-462D-B320-2C6939E6EEDA}" destId="{82104234-A772-4380-8779-B40168C0FAED}" srcOrd="14" destOrd="0" presId="urn:microsoft.com/office/officeart/2005/8/layout/default"/>
    <dgm:cxn modelId="{1892594B-7F25-468C-ACF5-8AE9D21FE6F9}" type="presParOf" srcId="{0382E4A5-7339-462D-B320-2C6939E6EEDA}" destId="{6A18AED8-4127-404F-B851-0C996548D072}" srcOrd="15" destOrd="0" presId="urn:microsoft.com/office/officeart/2005/8/layout/default"/>
    <dgm:cxn modelId="{80232C23-44F0-4F27-A484-45AA8BC51E5F}" type="presParOf" srcId="{0382E4A5-7339-462D-B320-2C6939E6EEDA}" destId="{CF4DF7F7-06AA-4AF1-8187-CE3B502CD25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33011-A974-4A74-821B-EB66809E54D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0B44BE9-9804-403D-B536-EC1D8F750CD3}">
      <dgm:prSet phldrT="[Texte]"/>
      <dgm:spPr/>
      <dgm:t>
        <a:bodyPr/>
        <a:lstStyle/>
        <a:p>
          <a:r>
            <a:rPr lang="en-US" smtClean="0"/>
            <a:t>Classes</a:t>
          </a:r>
          <a:endParaRPr lang="fr-FR"/>
        </a:p>
      </dgm:t>
    </dgm:pt>
    <dgm:pt modelId="{9FF35414-EDB3-482E-A2A8-0516EFEC6F38}" type="parTrans" cxnId="{3F381123-C510-43C9-9BF1-D2AD3F5030EE}">
      <dgm:prSet/>
      <dgm:spPr/>
      <dgm:t>
        <a:bodyPr/>
        <a:lstStyle/>
        <a:p>
          <a:endParaRPr lang="fr-FR"/>
        </a:p>
      </dgm:t>
    </dgm:pt>
    <dgm:pt modelId="{40E9B6DC-9A7A-4F62-8339-EC021E4B05D6}" type="sibTrans" cxnId="{3F381123-C510-43C9-9BF1-D2AD3F5030EE}">
      <dgm:prSet/>
      <dgm:spPr/>
      <dgm:t>
        <a:bodyPr/>
        <a:lstStyle/>
        <a:p>
          <a:endParaRPr lang="fr-FR"/>
        </a:p>
      </dgm:t>
    </dgm:pt>
    <dgm:pt modelId="{E0A3ED6E-1F3E-467B-BDB6-795C5B840A8D}">
      <dgm:prSet/>
      <dgm:spPr/>
      <dgm:t>
        <a:bodyPr/>
        <a:lstStyle/>
        <a:p>
          <a:r>
            <a:rPr lang="en-US" dirty="0" smtClean="0"/>
            <a:t>Association between Classes</a:t>
          </a:r>
          <a:endParaRPr lang="fr-FR" dirty="0"/>
        </a:p>
      </dgm:t>
    </dgm:pt>
    <dgm:pt modelId="{9C3BBF87-F7C7-4957-B3CB-56CC1ED806D4}" type="parTrans" cxnId="{B61CF648-DD39-444A-A995-2A95FCE7AA48}">
      <dgm:prSet/>
      <dgm:spPr/>
      <dgm:t>
        <a:bodyPr/>
        <a:lstStyle/>
        <a:p>
          <a:endParaRPr lang="fr-FR"/>
        </a:p>
      </dgm:t>
    </dgm:pt>
    <dgm:pt modelId="{137A5B76-8AEE-4E62-A21E-6BE8E0657E94}" type="sibTrans" cxnId="{B61CF648-DD39-444A-A995-2A95FCE7AA48}">
      <dgm:prSet/>
      <dgm:spPr/>
      <dgm:t>
        <a:bodyPr/>
        <a:lstStyle/>
        <a:p>
          <a:endParaRPr lang="fr-FR"/>
        </a:p>
      </dgm:t>
    </dgm:pt>
    <dgm:pt modelId="{7CDBC50E-F50A-4446-BF8E-998DACD30AAB}">
      <dgm:prSet/>
      <dgm:spPr/>
      <dgm:t>
        <a:bodyPr/>
        <a:lstStyle/>
        <a:p>
          <a:r>
            <a:rPr lang="en-US" smtClean="0"/>
            <a:t>Inheritance</a:t>
          </a:r>
          <a:endParaRPr lang="fr-FR"/>
        </a:p>
      </dgm:t>
    </dgm:pt>
    <dgm:pt modelId="{94DDBDC8-3E4B-4345-9E6D-AB963FA350F0}" type="parTrans" cxnId="{DAF6074E-79FD-4B64-82EA-629B55F083FC}">
      <dgm:prSet/>
      <dgm:spPr/>
      <dgm:t>
        <a:bodyPr/>
        <a:lstStyle/>
        <a:p>
          <a:endParaRPr lang="fr-FR"/>
        </a:p>
      </dgm:t>
    </dgm:pt>
    <dgm:pt modelId="{4CB76EFA-403A-42F6-990C-0460B5D632EE}" type="sibTrans" cxnId="{DAF6074E-79FD-4B64-82EA-629B55F083FC}">
      <dgm:prSet/>
      <dgm:spPr/>
      <dgm:t>
        <a:bodyPr/>
        <a:lstStyle/>
        <a:p>
          <a:endParaRPr lang="fr-FR"/>
        </a:p>
      </dgm:t>
    </dgm:pt>
    <dgm:pt modelId="{F399A9B4-312E-49B4-8279-E0EF33B276A6}">
      <dgm:prSet/>
      <dgm:spPr/>
      <dgm:t>
        <a:bodyPr/>
        <a:lstStyle/>
        <a:p>
          <a:r>
            <a:rPr lang="en-US" smtClean="0"/>
            <a:t>Polymorphism</a:t>
          </a:r>
          <a:endParaRPr lang="fr-FR"/>
        </a:p>
      </dgm:t>
    </dgm:pt>
    <dgm:pt modelId="{64443B5C-B7AB-46CD-A21C-DE348B201760}" type="parTrans" cxnId="{265F4AE4-16D7-4ECF-8724-6E680DD03CCA}">
      <dgm:prSet/>
      <dgm:spPr/>
      <dgm:t>
        <a:bodyPr/>
        <a:lstStyle/>
        <a:p>
          <a:endParaRPr lang="fr-FR"/>
        </a:p>
      </dgm:t>
    </dgm:pt>
    <dgm:pt modelId="{E38D66B7-AE68-4B81-8167-EA8A1DEC4A35}" type="sibTrans" cxnId="{265F4AE4-16D7-4ECF-8724-6E680DD03CCA}">
      <dgm:prSet/>
      <dgm:spPr/>
      <dgm:t>
        <a:bodyPr/>
        <a:lstStyle/>
        <a:p>
          <a:endParaRPr lang="fr-FR"/>
        </a:p>
      </dgm:t>
    </dgm:pt>
    <dgm:pt modelId="{28E6B784-CF90-48F9-924B-88B3D6C01A96}">
      <dgm:prSet/>
      <dgm:spPr/>
      <dgm:t>
        <a:bodyPr/>
        <a:lstStyle/>
        <a:p>
          <a:r>
            <a:rPr lang="en-US" dirty="0" smtClean="0"/>
            <a:t>Interfaces</a:t>
          </a:r>
          <a:endParaRPr lang="fr-FR" dirty="0"/>
        </a:p>
      </dgm:t>
    </dgm:pt>
    <dgm:pt modelId="{79E792F9-2720-438B-BC3E-A6B39040292D}" type="parTrans" cxnId="{43C7AA9F-AB9F-4840-AEE8-F0E40BE1E2A7}">
      <dgm:prSet/>
      <dgm:spPr/>
      <dgm:t>
        <a:bodyPr/>
        <a:lstStyle/>
        <a:p>
          <a:endParaRPr lang="fr-FR"/>
        </a:p>
      </dgm:t>
    </dgm:pt>
    <dgm:pt modelId="{99B62F19-7A28-4D83-A6B9-FF51DE91B578}" type="sibTrans" cxnId="{43C7AA9F-AB9F-4840-AEE8-F0E40BE1E2A7}">
      <dgm:prSet/>
      <dgm:spPr/>
      <dgm:t>
        <a:bodyPr/>
        <a:lstStyle/>
        <a:p>
          <a:endParaRPr lang="fr-FR"/>
        </a:p>
      </dgm:t>
    </dgm:pt>
    <dgm:pt modelId="{8140B823-32AD-4B1F-B875-EC1D2B13A304}" type="pres">
      <dgm:prSet presAssocID="{FBD33011-A974-4A74-821B-EB66809E54D6}" presName="diagram" presStyleCnt="0">
        <dgm:presLayoutVars>
          <dgm:dir/>
          <dgm:resizeHandles val="exact"/>
        </dgm:presLayoutVars>
      </dgm:prSet>
      <dgm:spPr/>
    </dgm:pt>
    <dgm:pt modelId="{0C3909D7-DAC2-4E4B-9443-B96A0CB41079}" type="pres">
      <dgm:prSet presAssocID="{50B44BE9-9804-403D-B536-EC1D8F750CD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087BF1-6467-421E-A50B-B721D36E817A}" type="pres">
      <dgm:prSet presAssocID="{40E9B6DC-9A7A-4F62-8339-EC021E4B05D6}" presName="sibTrans" presStyleCnt="0"/>
      <dgm:spPr/>
    </dgm:pt>
    <dgm:pt modelId="{118F17F1-6980-43A7-A586-E51F18DC17A4}" type="pres">
      <dgm:prSet presAssocID="{E0A3ED6E-1F3E-467B-BDB6-795C5B840A8D}" presName="node" presStyleLbl="node1" presStyleIdx="1" presStyleCnt="5">
        <dgm:presLayoutVars>
          <dgm:bulletEnabled val="1"/>
        </dgm:presLayoutVars>
      </dgm:prSet>
      <dgm:spPr/>
    </dgm:pt>
    <dgm:pt modelId="{E727C937-7A2E-4575-B6B7-CDF3FF0AB7B7}" type="pres">
      <dgm:prSet presAssocID="{137A5B76-8AEE-4E62-A21E-6BE8E0657E94}" presName="sibTrans" presStyleCnt="0"/>
      <dgm:spPr/>
    </dgm:pt>
    <dgm:pt modelId="{E443B499-5EA0-4B99-8546-31E2202CCBED}" type="pres">
      <dgm:prSet presAssocID="{7CDBC50E-F50A-4446-BF8E-998DACD30AAB}" presName="node" presStyleLbl="node1" presStyleIdx="2" presStyleCnt="5">
        <dgm:presLayoutVars>
          <dgm:bulletEnabled val="1"/>
        </dgm:presLayoutVars>
      </dgm:prSet>
      <dgm:spPr/>
    </dgm:pt>
    <dgm:pt modelId="{4B0C8DD6-E9BA-45B7-B010-962BC5407FD3}" type="pres">
      <dgm:prSet presAssocID="{4CB76EFA-403A-42F6-990C-0460B5D632EE}" presName="sibTrans" presStyleCnt="0"/>
      <dgm:spPr/>
    </dgm:pt>
    <dgm:pt modelId="{98928016-DC59-40D0-A5FE-48BE2494D42C}" type="pres">
      <dgm:prSet presAssocID="{F399A9B4-312E-49B4-8279-E0EF33B276A6}" presName="node" presStyleLbl="node1" presStyleIdx="3" presStyleCnt="5">
        <dgm:presLayoutVars>
          <dgm:bulletEnabled val="1"/>
        </dgm:presLayoutVars>
      </dgm:prSet>
      <dgm:spPr/>
    </dgm:pt>
    <dgm:pt modelId="{1E053989-E849-42EB-BF45-AF64BD7003D4}" type="pres">
      <dgm:prSet presAssocID="{E38D66B7-AE68-4B81-8167-EA8A1DEC4A35}" presName="sibTrans" presStyleCnt="0"/>
      <dgm:spPr/>
    </dgm:pt>
    <dgm:pt modelId="{234B1D04-B577-4181-997B-9C0701308AF9}" type="pres">
      <dgm:prSet presAssocID="{28E6B784-CF90-48F9-924B-88B3D6C01A96}" presName="node" presStyleLbl="node1" presStyleIdx="4" presStyleCnt="5">
        <dgm:presLayoutVars>
          <dgm:bulletEnabled val="1"/>
        </dgm:presLayoutVars>
      </dgm:prSet>
      <dgm:spPr/>
    </dgm:pt>
  </dgm:ptLst>
  <dgm:cxnLst>
    <dgm:cxn modelId="{7CB0EE2C-DD13-41AE-B475-70BC9715307C}" type="presOf" srcId="{FBD33011-A974-4A74-821B-EB66809E54D6}" destId="{8140B823-32AD-4B1F-B875-EC1D2B13A304}" srcOrd="0" destOrd="0" presId="urn:microsoft.com/office/officeart/2005/8/layout/default"/>
    <dgm:cxn modelId="{27F7F327-0C37-4EF3-9AAD-36C4F240648F}" type="presOf" srcId="{28E6B784-CF90-48F9-924B-88B3D6C01A96}" destId="{234B1D04-B577-4181-997B-9C0701308AF9}" srcOrd="0" destOrd="0" presId="urn:microsoft.com/office/officeart/2005/8/layout/default"/>
    <dgm:cxn modelId="{D730D475-928A-496E-A199-FEAEA31D79EB}" type="presOf" srcId="{7CDBC50E-F50A-4446-BF8E-998DACD30AAB}" destId="{E443B499-5EA0-4B99-8546-31E2202CCBED}" srcOrd="0" destOrd="0" presId="urn:microsoft.com/office/officeart/2005/8/layout/default"/>
    <dgm:cxn modelId="{3F381123-C510-43C9-9BF1-D2AD3F5030EE}" srcId="{FBD33011-A974-4A74-821B-EB66809E54D6}" destId="{50B44BE9-9804-403D-B536-EC1D8F750CD3}" srcOrd="0" destOrd="0" parTransId="{9FF35414-EDB3-482E-A2A8-0516EFEC6F38}" sibTransId="{40E9B6DC-9A7A-4F62-8339-EC021E4B05D6}"/>
    <dgm:cxn modelId="{265F4AE4-16D7-4ECF-8724-6E680DD03CCA}" srcId="{FBD33011-A974-4A74-821B-EB66809E54D6}" destId="{F399A9B4-312E-49B4-8279-E0EF33B276A6}" srcOrd="3" destOrd="0" parTransId="{64443B5C-B7AB-46CD-A21C-DE348B201760}" sibTransId="{E38D66B7-AE68-4B81-8167-EA8A1DEC4A35}"/>
    <dgm:cxn modelId="{BA57FAD2-5D43-4DAF-B0B5-25933E71C4B2}" type="presOf" srcId="{50B44BE9-9804-403D-B536-EC1D8F750CD3}" destId="{0C3909D7-DAC2-4E4B-9443-B96A0CB41079}" srcOrd="0" destOrd="0" presId="urn:microsoft.com/office/officeart/2005/8/layout/default"/>
    <dgm:cxn modelId="{4C80C384-A8A5-4BD6-A768-C49FB4150675}" type="presOf" srcId="{F399A9B4-312E-49B4-8279-E0EF33B276A6}" destId="{98928016-DC59-40D0-A5FE-48BE2494D42C}" srcOrd="0" destOrd="0" presId="urn:microsoft.com/office/officeart/2005/8/layout/default"/>
    <dgm:cxn modelId="{D4488141-77CA-41B1-9496-E774E1588568}" type="presOf" srcId="{E0A3ED6E-1F3E-467B-BDB6-795C5B840A8D}" destId="{118F17F1-6980-43A7-A586-E51F18DC17A4}" srcOrd="0" destOrd="0" presId="urn:microsoft.com/office/officeart/2005/8/layout/default"/>
    <dgm:cxn modelId="{DAF6074E-79FD-4B64-82EA-629B55F083FC}" srcId="{FBD33011-A974-4A74-821B-EB66809E54D6}" destId="{7CDBC50E-F50A-4446-BF8E-998DACD30AAB}" srcOrd="2" destOrd="0" parTransId="{94DDBDC8-3E4B-4345-9E6D-AB963FA350F0}" sibTransId="{4CB76EFA-403A-42F6-990C-0460B5D632EE}"/>
    <dgm:cxn modelId="{43C7AA9F-AB9F-4840-AEE8-F0E40BE1E2A7}" srcId="{FBD33011-A974-4A74-821B-EB66809E54D6}" destId="{28E6B784-CF90-48F9-924B-88B3D6C01A96}" srcOrd="4" destOrd="0" parTransId="{79E792F9-2720-438B-BC3E-A6B39040292D}" sibTransId="{99B62F19-7A28-4D83-A6B9-FF51DE91B578}"/>
    <dgm:cxn modelId="{B61CF648-DD39-444A-A995-2A95FCE7AA48}" srcId="{FBD33011-A974-4A74-821B-EB66809E54D6}" destId="{E0A3ED6E-1F3E-467B-BDB6-795C5B840A8D}" srcOrd="1" destOrd="0" parTransId="{9C3BBF87-F7C7-4957-B3CB-56CC1ED806D4}" sibTransId="{137A5B76-8AEE-4E62-A21E-6BE8E0657E94}"/>
    <dgm:cxn modelId="{226EE5BE-381C-410C-889D-FED65909417B}" type="presParOf" srcId="{8140B823-32AD-4B1F-B875-EC1D2B13A304}" destId="{0C3909D7-DAC2-4E4B-9443-B96A0CB41079}" srcOrd="0" destOrd="0" presId="urn:microsoft.com/office/officeart/2005/8/layout/default"/>
    <dgm:cxn modelId="{985B2B69-DC7C-435F-9721-52B112E64FC8}" type="presParOf" srcId="{8140B823-32AD-4B1F-B875-EC1D2B13A304}" destId="{C1087BF1-6467-421E-A50B-B721D36E817A}" srcOrd="1" destOrd="0" presId="urn:microsoft.com/office/officeart/2005/8/layout/default"/>
    <dgm:cxn modelId="{A1BFBC1C-A893-40EB-B6E6-9D1B8433E116}" type="presParOf" srcId="{8140B823-32AD-4B1F-B875-EC1D2B13A304}" destId="{118F17F1-6980-43A7-A586-E51F18DC17A4}" srcOrd="2" destOrd="0" presId="urn:microsoft.com/office/officeart/2005/8/layout/default"/>
    <dgm:cxn modelId="{6F2CCAC7-D5E0-4582-8725-A5462E87BFD3}" type="presParOf" srcId="{8140B823-32AD-4B1F-B875-EC1D2B13A304}" destId="{E727C937-7A2E-4575-B6B7-CDF3FF0AB7B7}" srcOrd="3" destOrd="0" presId="urn:microsoft.com/office/officeart/2005/8/layout/default"/>
    <dgm:cxn modelId="{44B9DB79-8FB8-485F-B0F9-98B542AB28BD}" type="presParOf" srcId="{8140B823-32AD-4B1F-B875-EC1D2B13A304}" destId="{E443B499-5EA0-4B99-8546-31E2202CCBED}" srcOrd="4" destOrd="0" presId="urn:microsoft.com/office/officeart/2005/8/layout/default"/>
    <dgm:cxn modelId="{A342E58F-5C58-4D26-BC29-C10A72CCE275}" type="presParOf" srcId="{8140B823-32AD-4B1F-B875-EC1D2B13A304}" destId="{4B0C8DD6-E9BA-45B7-B010-962BC5407FD3}" srcOrd="5" destOrd="0" presId="urn:microsoft.com/office/officeart/2005/8/layout/default"/>
    <dgm:cxn modelId="{7ADC4373-5E0F-454D-B5CD-3B4D0526B038}" type="presParOf" srcId="{8140B823-32AD-4B1F-B875-EC1D2B13A304}" destId="{98928016-DC59-40D0-A5FE-48BE2494D42C}" srcOrd="6" destOrd="0" presId="urn:microsoft.com/office/officeart/2005/8/layout/default"/>
    <dgm:cxn modelId="{6DD03251-0524-4C82-B774-F6AA980D201F}" type="presParOf" srcId="{8140B823-32AD-4B1F-B875-EC1D2B13A304}" destId="{1E053989-E849-42EB-BF45-AF64BD7003D4}" srcOrd="7" destOrd="0" presId="urn:microsoft.com/office/officeart/2005/8/layout/default"/>
    <dgm:cxn modelId="{F98E4014-6042-40C5-A034-6ED63F43A81D}" type="presParOf" srcId="{8140B823-32AD-4B1F-B875-EC1D2B13A304}" destId="{234B1D04-B577-4181-997B-9C0701308A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698FC8-C773-4061-8A1B-46BD72270E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61CDDD-59F0-44CB-84B9-6E7F8C30FBA4}">
      <dgm:prSet phldrT="[Texte]"/>
      <dgm:spPr/>
      <dgm:t>
        <a:bodyPr/>
        <a:lstStyle/>
        <a:p>
          <a:r>
            <a:rPr lang="fr-FR" smtClean="0"/>
            <a:t>Generics</a:t>
          </a:r>
          <a:endParaRPr lang="fr-FR"/>
        </a:p>
      </dgm:t>
    </dgm:pt>
    <dgm:pt modelId="{999F15DD-1A8E-4444-B512-6C9BC56FF887}" type="parTrans" cxnId="{83AEE116-380C-4A3A-B50E-8BC092CCF800}">
      <dgm:prSet/>
      <dgm:spPr/>
      <dgm:t>
        <a:bodyPr/>
        <a:lstStyle/>
        <a:p>
          <a:endParaRPr lang="fr-FR"/>
        </a:p>
      </dgm:t>
    </dgm:pt>
    <dgm:pt modelId="{356DF3B6-1C5B-4D60-BC0C-4CC956FB1897}" type="sibTrans" cxnId="{83AEE116-380C-4A3A-B50E-8BC092CCF800}">
      <dgm:prSet/>
      <dgm:spPr/>
      <dgm:t>
        <a:bodyPr/>
        <a:lstStyle/>
        <a:p>
          <a:endParaRPr lang="fr-FR"/>
        </a:p>
      </dgm:t>
    </dgm:pt>
    <dgm:pt modelId="{505E8F21-29D7-4CA1-85C5-03FA8A0CFF6C}">
      <dgm:prSet/>
      <dgm:spPr/>
      <dgm:t>
        <a:bodyPr/>
        <a:lstStyle/>
        <a:p>
          <a:r>
            <a:rPr lang="fr-FR" smtClean="0"/>
            <a:t>Delegates</a:t>
          </a:r>
          <a:endParaRPr lang="fr-FR"/>
        </a:p>
      </dgm:t>
    </dgm:pt>
    <dgm:pt modelId="{DF01ACDB-9E40-4DA2-BF73-968A9C4412EF}" type="parTrans" cxnId="{17087535-72F9-4FCF-9BEC-77F0E85D307B}">
      <dgm:prSet/>
      <dgm:spPr/>
      <dgm:t>
        <a:bodyPr/>
        <a:lstStyle/>
        <a:p>
          <a:endParaRPr lang="fr-FR"/>
        </a:p>
      </dgm:t>
    </dgm:pt>
    <dgm:pt modelId="{3DA43F59-E52F-451A-A175-04C1FFBB1406}" type="sibTrans" cxnId="{17087535-72F9-4FCF-9BEC-77F0E85D307B}">
      <dgm:prSet/>
      <dgm:spPr/>
      <dgm:t>
        <a:bodyPr/>
        <a:lstStyle/>
        <a:p>
          <a:endParaRPr lang="fr-FR"/>
        </a:p>
      </dgm:t>
    </dgm:pt>
    <dgm:pt modelId="{A28CBCAA-9F24-44F5-8596-90F642ADB3E6}">
      <dgm:prSet/>
      <dgm:spPr/>
      <dgm:t>
        <a:bodyPr/>
        <a:lstStyle/>
        <a:p>
          <a:r>
            <a:rPr lang="fr-FR" smtClean="0"/>
            <a:t>Lambda Expressions</a:t>
          </a:r>
          <a:endParaRPr lang="fr-FR"/>
        </a:p>
      </dgm:t>
    </dgm:pt>
    <dgm:pt modelId="{643D7D89-3F53-4881-8628-AE21D395FB2D}" type="parTrans" cxnId="{847C29BD-2F9F-4A4B-8537-ACDC31D16E81}">
      <dgm:prSet/>
      <dgm:spPr/>
      <dgm:t>
        <a:bodyPr/>
        <a:lstStyle/>
        <a:p>
          <a:endParaRPr lang="fr-FR"/>
        </a:p>
      </dgm:t>
    </dgm:pt>
    <dgm:pt modelId="{6A5DC0A8-DC2E-4D3E-B42E-5B2492FBD8E7}" type="sibTrans" cxnId="{847C29BD-2F9F-4A4B-8537-ACDC31D16E81}">
      <dgm:prSet/>
      <dgm:spPr/>
      <dgm:t>
        <a:bodyPr/>
        <a:lstStyle/>
        <a:p>
          <a:endParaRPr lang="fr-FR"/>
        </a:p>
      </dgm:t>
    </dgm:pt>
    <dgm:pt modelId="{40E74FE7-9A82-4915-925D-585322FE1A67}">
      <dgm:prSet/>
      <dgm:spPr/>
      <dgm:t>
        <a:bodyPr/>
        <a:lstStyle/>
        <a:p>
          <a:r>
            <a:rPr lang="fr-FR" smtClean="0"/>
            <a:t>Extension Methods</a:t>
          </a:r>
          <a:endParaRPr lang="fr-FR"/>
        </a:p>
      </dgm:t>
    </dgm:pt>
    <dgm:pt modelId="{DD761978-8AA0-4E36-936B-5F48A2CE7BAF}" type="parTrans" cxnId="{61046019-A61E-4CC3-A54B-4F724C43634B}">
      <dgm:prSet/>
      <dgm:spPr/>
      <dgm:t>
        <a:bodyPr/>
        <a:lstStyle/>
        <a:p>
          <a:endParaRPr lang="fr-FR"/>
        </a:p>
      </dgm:t>
    </dgm:pt>
    <dgm:pt modelId="{CCEB06F5-3CA6-4325-9A4E-1FF02F26666A}" type="sibTrans" cxnId="{61046019-A61E-4CC3-A54B-4F724C43634B}">
      <dgm:prSet/>
      <dgm:spPr/>
      <dgm:t>
        <a:bodyPr/>
        <a:lstStyle/>
        <a:p>
          <a:endParaRPr lang="fr-FR"/>
        </a:p>
      </dgm:t>
    </dgm:pt>
    <dgm:pt modelId="{97382C86-C40A-4FED-9E58-E15E462DFA37}">
      <dgm:prSet/>
      <dgm:spPr/>
      <dgm:t>
        <a:bodyPr/>
        <a:lstStyle/>
        <a:p>
          <a:r>
            <a:rPr lang="fr-FR" dirty="0" smtClean="0"/>
            <a:t>LINQ</a:t>
          </a:r>
          <a:endParaRPr lang="fr-FR" dirty="0"/>
        </a:p>
      </dgm:t>
    </dgm:pt>
    <dgm:pt modelId="{718551A6-1BB8-42AF-A079-76F0F160C33F}" type="parTrans" cxnId="{92A1C5E6-AD0F-4033-8DCE-50A7B58AEBED}">
      <dgm:prSet/>
      <dgm:spPr/>
      <dgm:t>
        <a:bodyPr/>
        <a:lstStyle/>
        <a:p>
          <a:endParaRPr lang="fr-FR"/>
        </a:p>
      </dgm:t>
    </dgm:pt>
    <dgm:pt modelId="{595695DD-16DD-4501-AA0C-27A09ADA45DA}" type="sibTrans" cxnId="{92A1C5E6-AD0F-4033-8DCE-50A7B58AEBED}">
      <dgm:prSet/>
      <dgm:spPr/>
      <dgm:t>
        <a:bodyPr/>
        <a:lstStyle/>
        <a:p>
          <a:endParaRPr lang="fr-FR"/>
        </a:p>
      </dgm:t>
    </dgm:pt>
    <dgm:pt modelId="{E71D170B-15AD-4393-B182-8DB8F162D25D}">
      <dgm:prSet/>
      <dgm:spPr/>
      <dgm:t>
        <a:bodyPr/>
        <a:lstStyle/>
        <a:p>
          <a:r>
            <a:rPr lang="fr-FR" smtClean="0"/>
            <a:t>Nullable Types</a:t>
          </a:r>
          <a:endParaRPr lang="fr-FR"/>
        </a:p>
      </dgm:t>
    </dgm:pt>
    <dgm:pt modelId="{9DC47A74-F388-4FC1-8BF8-5B373FFBD56C}" type="parTrans" cxnId="{E123A6AF-00C4-4834-A4C6-2B8FF275F64C}">
      <dgm:prSet/>
      <dgm:spPr/>
      <dgm:t>
        <a:bodyPr/>
        <a:lstStyle/>
        <a:p>
          <a:endParaRPr lang="fr-FR"/>
        </a:p>
      </dgm:t>
    </dgm:pt>
    <dgm:pt modelId="{022547FB-07AB-49C0-A4C7-F64C086A26DF}" type="sibTrans" cxnId="{E123A6AF-00C4-4834-A4C6-2B8FF275F64C}">
      <dgm:prSet/>
      <dgm:spPr/>
      <dgm:t>
        <a:bodyPr/>
        <a:lstStyle/>
        <a:p>
          <a:endParaRPr lang="fr-FR"/>
        </a:p>
      </dgm:t>
    </dgm:pt>
    <dgm:pt modelId="{49170FE1-6249-4F2C-8816-37F11A18AE98}">
      <dgm:prSet/>
      <dgm:spPr/>
      <dgm:t>
        <a:bodyPr/>
        <a:lstStyle/>
        <a:p>
          <a:r>
            <a:rPr lang="fr-FR" smtClean="0"/>
            <a:t>Dynamic</a:t>
          </a:r>
          <a:endParaRPr lang="fr-FR"/>
        </a:p>
      </dgm:t>
    </dgm:pt>
    <dgm:pt modelId="{CC76936B-2E31-4AD8-8AB3-A621D920E2D4}" type="parTrans" cxnId="{424E3399-941B-40FD-862F-6754A6FD7E01}">
      <dgm:prSet/>
      <dgm:spPr/>
      <dgm:t>
        <a:bodyPr/>
        <a:lstStyle/>
        <a:p>
          <a:endParaRPr lang="fr-FR"/>
        </a:p>
      </dgm:t>
    </dgm:pt>
    <dgm:pt modelId="{95FA9F42-46A3-4C0C-9C10-60D90962B2F3}" type="sibTrans" cxnId="{424E3399-941B-40FD-862F-6754A6FD7E01}">
      <dgm:prSet/>
      <dgm:spPr/>
      <dgm:t>
        <a:bodyPr/>
        <a:lstStyle/>
        <a:p>
          <a:endParaRPr lang="fr-FR"/>
        </a:p>
      </dgm:t>
    </dgm:pt>
    <dgm:pt modelId="{BACCE3A0-2B3F-416F-9376-63DB68188E3E}">
      <dgm:prSet/>
      <dgm:spPr/>
      <dgm:t>
        <a:bodyPr/>
        <a:lstStyle/>
        <a:p>
          <a:r>
            <a:rPr lang="fr-FR" smtClean="0"/>
            <a:t>Exception Handling</a:t>
          </a:r>
          <a:endParaRPr lang="fr-FR"/>
        </a:p>
      </dgm:t>
    </dgm:pt>
    <dgm:pt modelId="{07D516E6-F722-4FF6-88C1-B8FC9B30FA07}" type="parTrans" cxnId="{65A97BBF-E2FC-41CE-864B-3E5857B3ADE4}">
      <dgm:prSet/>
      <dgm:spPr/>
      <dgm:t>
        <a:bodyPr/>
        <a:lstStyle/>
        <a:p>
          <a:endParaRPr lang="fr-FR"/>
        </a:p>
      </dgm:t>
    </dgm:pt>
    <dgm:pt modelId="{F5A0A581-BABB-4E3C-A257-4879A0EF0C51}" type="sibTrans" cxnId="{65A97BBF-E2FC-41CE-864B-3E5857B3ADE4}">
      <dgm:prSet/>
      <dgm:spPr/>
      <dgm:t>
        <a:bodyPr/>
        <a:lstStyle/>
        <a:p>
          <a:endParaRPr lang="fr-FR"/>
        </a:p>
      </dgm:t>
    </dgm:pt>
    <dgm:pt modelId="{2C1EA11E-3201-4226-9D0C-33F774905416}">
      <dgm:prSet/>
      <dgm:spPr/>
      <dgm:t>
        <a:bodyPr/>
        <a:lstStyle/>
        <a:p>
          <a:r>
            <a:rPr lang="fr-FR" smtClean="0"/>
            <a:t>Parallel Programming</a:t>
          </a:r>
          <a:endParaRPr lang="fr-FR"/>
        </a:p>
      </dgm:t>
    </dgm:pt>
    <dgm:pt modelId="{A3DF758E-9EA2-46B2-9923-191E4F6C762F}" type="parTrans" cxnId="{577A31C4-2C74-49E0-8CD4-CB0E653EB5E1}">
      <dgm:prSet/>
      <dgm:spPr/>
      <dgm:t>
        <a:bodyPr/>
        <a:lstStyle/>
        <a:p>
          <a:endParaRPr lang="fr-FR"/>
        </a:p>
      </dgm:t>
    </dgm:pt>
    <dgm:pt modelId="{6C7D951D-7EBE-4F0E-A661-DFF971389641}" type="sibTrans" cxnId="{577A31C4-2C74-49E0-8CD4-CB0E653EB5E1}">
      <dgm:prSet/>
      <dgm:spPr/>
      <dgm:t>
        <a:bodyPr/>
        <a:lstStyle/>
        <a:p>
          <a:endParaRPr lang="fr-FR"/>
        </a:p>
      </dgm:t>
    </dgm:pt>
    <dgm:pt modelId="{6927B4D0-2C58-4D05-8D1E-EAE6F419C573}" type="pres">
      <dgm:prSet presAssocID="{D8698FC8-C773-4061-8A1B-46BD72270E68}" presName="diagram" presStyleCnt="0">
        <dgm:presLayoutVars>
          <dgm:dir/>
          <dgm:resizeHandles val="exact"/>
        </dgm:presLayoutVars>
      </dgm:prSet>
      <dgm:spPr/>
    </dgm:pt>
    <dgm:pt modelId="{B7311677-F6AA-4F1D-9C6C-C794FDCFCA6B}" type="pres">
      <dgm:prSet presAssocID="{5761CDDD-59F0-44CB-84B9-6E7F8C30FBA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7BA026-AF3C-46B8-B942-01F9C7D2474A}" type="pres">
      <dgm:prSet presAssocID="{356DF3B6-1C5B-4D60-BC0C-4CC956FB1897}" presName="sibTrans" presStyleCnt="0"/>
      <dgm:spPr/>
    </dgm:pt>
    <dgm:pt modelId="{CBFDE320-0CD5-4EB5-9068-8A79915910A9}" type="pres">
      <dgm:prSet presAssocID="{505E8F21-29D7-4CA1-85C5-03FA8A0CFF6C}" presName="node" presStyleLbl="node1" presStyleIdx="1" presStyleCnt="9">
        <dgm:presLayoutVars>
          <dgm:bulletEnabled val="1"/>
        </dgm:presLayoutVars>
      </dgm:prSet>
      <dgm:spPr/>
    </dgm:pt>
    <dgm:pt modelId="{BAFFD3A6-ECB3-4608-B31F-CC573CAFB90F}" type="pres">
      <dgm:prSet presAssocID="{3DA43F59-E52F-451A-A175-04C1FFBB1406}" presName="sibTrans" presStyleCnt="0"/>
      <dgm:spPr/>
    </dgm:pt>
    <dgm:pt modelId="{DF414157-E94F-40DF-9C3C-7ECDA2404E00}" type="pres">
      <dgm:prSet presAssocID="{A28CBCAA-9F24-44F5-8596-90F642ADB3E6}" presName="node" presStyleLbl="node1" presStyleIdx="2" presStyleCnt="9">
        <dgm:presLayoutVars>
          <dgm:bulletEnabled val="1"/>
        </dgm:presLayoutVars>
      </dgm:prSet>
      <dgm:spPr/>
    </dgm:pt>
    <dgm:pt modelId="{D5061360-A98B-44D0-99B0-A45B6C0E6769}" type="pres">
      <dgm:prSet presAssocID="{6A5DC0A8-DC2E-4D3E-B42E-5B2492FBD8E7}" presName="sibTrans" presStyleCnt="0"/>
      <dgm:spPr/>
    </dgm:pt>
    <dgm:pt modelId="{91A24E77-2675-4405-B311-9884C5E2B5D7}" type="pres">
      <dgm:prSet presAssocID="{40E74FE7-9A82-4915-925D-585322FE1A67}" presName="node" presStyleLbl="node1" presStyleIdx="3" presStyleCnt="9">
        <dgm:presLayoutVars>
          <dgm:bulletEnabled val="1"/>
        </dgm:presLayoutVars>
      </dgm:prSet>
      <dgm:spPr/>
    </dgm:pt>
    <dgm:pt modelId="{30CDE809-F17D-437D-BBD6-4D4CB0A80FC9}" type="pres">
      <dgm:prSet presAssocID="{CCEB06F5-3CA6-4325-9A4E-1FF02F26666A}" presName="sibTrans" presStyleCnt="0"/>
      <dgm:spPr/>
    </dgm:pt>
    <dgm:pt modelId="{79B6C6A3-79C0-4950-A131-3B04A2EA01CE}" type="pres">
      <dgm:prSet presAssocID="{97382C86-C40A-4FED-9E58-E15E462DFA37}" presName="node" presStyleLbl="node1" presStyleIdx="4" presStyleCnt="9">
        <dgm:presLayoutVars>
          <dgm:bulletEnabled val="1"/>
        </dgm:presLayoutVars>
      </dgm:prSet>
      <dgm:spPr/>
    </dgm:pt>
    <dgm:pt modelId="{99A278A0-4606-4864-8600-A7B02533D959}" type="pres">
      <dgm:prSet presAssocID="{595695DD-16DD-4501-AA0C-27A09ADA45DA}" presName="sibTrans" presStyleCnt="0"/>
      <dgm:spPr/>
    </dgm:pt>
    <dgm:pt modelId="{39F54CEB-2539-44AF-982B-FE919A451A7F}" type="pres">
      <dgm:prSet presAssocID="{E71D170B-15AD-4393-B182-8DB8F162D25D}" presName="node" presStyleLbl="node1" presStyleIdx="5" presStyleCnt="9">
        <dgm:presLayoutVars>
          <dgm:bulletEnabled val="1"/>
        </dgm:presLayoutVars>
      </dgm:prSet>
      <dgm:spPr/>
    </dgm:pt>
    <dgm:pt modelId="{E4B4B9B8-2955-46E6-A534-947048DBF423}" type="pres">
      <dgm:prSet presAssocID="{022547FB-07AB-49C0-A4C7-F64C086A26DF}" presName="sibTrans" presStyleCnt="0"/>
      <dgm:spPr/>
    </dgm:pt>
    <dgm:pt modelId="{055D5FA0-6929-43CA-8757-3B3992D26BED}" type="pres">
      <dgm:prSet presAssocID="{49170FE1-6249-4F2C-8816-37F11A18AE98}" presName="node" presStyleLbl="node1" presStyleIdx="6" presStyleCnt="9">
        <dgm:presLayoutVars>
          <dgm:bulletEnabled val="1"/>
        </dgm:presLayoutVars>
      </dgm:prSet>
      <dgm:spPr/>
    </dgm:pt>
    <dgm:pt modelId="{F6CF342C-89C2-4E39-83EC-A64D44970C26}" type="pres">
      <dgm:prSet presAssocID="{95FA9F42-46A3-4C0C-9C10-60D90962B2F3}" presName="sibTrans" presStyleCnt="0"/>
      <dgm:spPr/>
    </dgm:pt>
    <dgm:pt modelId="{9D9F4936-E0B0-402E-BD4C-12E8F7B5A138}" type="pres">
      <dgm:prSet presAssocID="{BACCE3A0-2B3F-416F-9376-63DB68188E3E}" presName="node" presStyleLbl="node1" presStyleIdx="7" presStyleCnt="9">
        <dgm:presLayoutVars>
          <dgm:bulletEnabled val="1"/>
        </dgm:presLayoutVars>
      </dgm:prSet>
      <dgm:spPr/>
    </dgm:pt>
    <dgm:pt modelId="{BC876413-1DDD-4FBF-ADA3-C5EF29BB30A6}" type="pres">
      <dgm:prSet presAssocID="{F5A0A581-BABB-4E3C-A257-4879A0EF0C51}" presName="sibTrans" presStyleCnt="0"/>
      <dgm:spPr/>
    </dgm:pt>
    <dgm:pt modelId="{0E2E6B37-98CD-4637-A34B-A5DD299C6AE3}" type="pres">
      <dgm:prSet presAssocID="{2C1EA11E-3201-4226-9D0C-33F774905416}" presName="node" presStyleLbl="node1" presStyleIdx="8" presStyleCnt="9">
        <dgm:presLayoutVars>
          <dgm:bulletEnabled val="1"/>
        </dgm:presLayoutVars>
      </dgm:prSet>
      <dgm:spPr/>
    </dgm:pt>
  </dgm:ptLst>
  <dgm:cxnLst>
    <dgm:cxn modelId="{9B6298AD-DC3B-4485-9803-8BAE81AAF688}" type="presOf" srcId="{2C1EA11E-3201-4226-9D0C-33F774905416}" destId="{0E2E6B37-98CD-4637-A34B-A5DD299C6AE3}" srcOrd="0" destOrd="0" presId="urn:microsoft.com/office/officeart/2005/8/layout/default"/>
    <dgm:cxn modelId="{92A1C5E6-AD0F-4033-8DCE-50A7B58AEBED}" srcId="{D8698FC8-C773-4061-8A1B-46BD72270E68}" destId="{97382C86-C40A-4FED-9E58-E15E462DFA37}" srcOrd="4" destOrd="0" parTransId="{718551A6-1BB8-42AF-A079-76F0F160C33F}" sibTransId="{595695DD-16DD-4501-AA0C-27A09ADA45DA}"/>
    <dgm:cxn modelId="{831BF781-C136-44F2-BAD4-10DE982F2C9D}" type="presOf" srcId="{BACCE3A0-2B3F-416F-9376-63DB68188E3E}" destId="{9D9F4936-E0B0-402E-BD4C-12E8F7B5A138}" srcOrd="0" destOrd="0" presId="urn:microsoft.com/office/officeart/2005/8/layout/default"/>
    <dgm:cxn modelId="{E123A6AF-00C4-4834-A4C6-2B8FF275F64C}" srcId="{D8698FC8-C773-4061-8A1B-46BD72270E68}" destId="{E71D170B-15AD-4393-B182-8DB8F162D25D}" srcOrd="5" destOrd="0" parTransId="{9DC47A74-F388-4FC1-8BF8-5B373FFBD56C}" sibTransId="{022547FB-07AB-49C0-A4C7-F64C086A26DF}"/>
    <dgm:cxn modelId="{17087535-72F9-4FCF-9BEC-77F0E85D307B}" srcId="{D8698FC8-C773-4061-8A1B-46BD72270E68}" destId="{505E8F21-29D7-4CA1-85C5-03FA8A0CFF6C}" srcOrd="1" destOrd="0" parTransId="{DF01ACDB-9E40-4DA2-BF73-968A9C4412EF}" sibTransId="{3DA43F59-E52F-451A-A175-04C1FFBB1406}"/>
    <dgm:cxn modelId="{83AEE116-380C-4A3A-B50E-8BC092CCF800}" srcId="{D8698FC8-C773-4061-8A1B-46BD72270E68}" destId="{5761CDDD-59F0-44CB-84B9-6E7F8C30FBA4}" srcOrd="0" destOrd="0" parTransId="{999F15DD-1A8E-4444-B512-6C9BC56FF887}" sibTransId="{356DF3B6-1C5B-4D60-BC0C-4CC956FB1897}"/>
    <dgm:cxn modelId="{577A31C4-2C74-49E0-8CD4-CB0E653EB5E1}" srcId="{D8698FC8-C773-4061-8A1B-46BD72270E68}" destId="{2C1EA11E-3201-4226-9D0C-33F774905416}" srcOrd="8" destOrd="0" parTransId="{A3DF758E-9EA2-46B2-9923-191E4F6C762F}" sibTransId="{6C7D951D-7EBE-4F0E-A661-DFF971389641}"/>
    <dgm:cxn modelId="{5DA08587-E1E1-49C2-B597-05A6B6D2701B}" type="presOf" srcId="{5761CDDD-59F0-44CB-84B9-6E7F8C30FBA4}" destId="{B7311677-F6AA-4F1D-9C6C-C794FDCFCA6B}" srcOrd="0" destOrd="0" presId="urn:microsoft.com/office/officeart/2005/8/layout/default"/>
    <dgm:cxn modelId="{65A97BBF-E2FC-41CE-864B-3E5857B3ADE4}" srcId="{D8698FC8-C773-4061-8A1B-46BD72270E68}" destId="{BACCE3A0-2B3F-416F-9376-63DB68188E3E}" srcOrd="7" destOrd="0" parTransId="{07D516E6-F722-4FF6-88C1-B8FC9B30FA07}" sibTransId="{F5A0A581-BABB-4E3C-A257-4879A0EF0C51}"/>
    <dgm:cxn modelId="{0E1A29AE-B287-4651-88F4-B59B8B34CCAF}" type="presOf" srcId="{505E8F21-29D7-4CA1-85C5-03FA8A0CFF6C}" destId="{CBFDE320-0CD5-4EB5-9068-8A79915910A9}" srcOrd="0" destOrd="0" presId="urn:microsoft.com/office/officeart/2005/8/layout/default"/>
    <dgm:cxn modelId="{61046019-A61E-4CC3-A54B-4F724C43634B}" srcId="{D8698FC8-C773-4061-8A1B-46BD72270E68}" destId="{40E74FE7-9A82-4915-925D-585322FE1A67}" srcOrd="3" destOrd="0" parTransId="{DD761978-8AA0-4E36-936B-5F48A2CE7BAF}" sibTransId="{CCEB06F5-3CA6-4325-9A4E-1FF02F26666A}"/>
    <dgm:cxn modelId="{847C29BD-2F9F-4A4B-8537-ACDC31D16E81}" srcId="{D8698FC8-C773-4061-8A1B-46BD72270E68}" destId="{A28CBCAA-9F24-44F5-8596-90F642ADB3E6}" srcOrd="2" destOrd="0" parTransId="{643D7D89-3F53-4881-8628-AE21D395FB2D}" sibTransId="{6A5DC0A8-DC2E-4D3E-B42E-5B2492FBD8E7}"/>
    <dgm:cxn modelId="{7532D620-0687-4BD1-9AD5-656B83AD469A}" type="presOf" srcId="{D8698FC8-C773-4061-8A1B-46BD72270E68}" destId="{6927B4D0-2C58-4D05-8D1E-EAE6F419C573}" srcOrd="0" destOrd="0" presId="urn:microsoft.com/office/officeart/2005/8/layout/default"/>
    <dgm:cxn modelId="{1D02D4D4-2F49-4E60-AFEA-6535578C7837}" type="presOf" srcId="{97382C86-C40A-4FED-9E58-E15E462DFA37}" destId="{79B6C6A3-79C0-4950-A131-3B04A2EA01CE}" srcOrd="0" destOrd="0" presId="urn:microsoft.com/office/officeart/2005/8/layout/default"/>
    <dgm:cxn modelId="{3AE9D9F7-C24B-49F2-85C0-2CC56FA665A0}" type="presOf" srcId="{A28CBCAA-9F24-44F5-8596-90F642ADB3E6}" destId="{DF414157-E94F-40DF-9C3C-7ECDA2404E00}" srcOrd="0" destOrd="0" presId="urn:microsoft.com/office/officeart/2005/8/layout/default"/>
    <dgm:cxn modelId="{E1A95D03-A239-418C-BCE3-4498B795EA3C}" type="presOf" srcId="{49170FE1-6249-4F2C-8816-37F11A18AE98}" destId="{055D5FA0-6929-43CA-8757-3B3992D26BED}" srcOrd="0" destOrd="0" presId="urn:microsoft.com/office/officeart/2005/8/layout/default"/>
    <dgm:cxn modelId="{1C1F3123-E21C-4805-91CE-A84C91B67F11}" type="presOf" srcId="{E71D170B-15AD-4393-B182-8DB8F162D25D}" destId="{39F54CEB-2539-44AF-982B-FE919A451A7F}" srcOrd="0" destOrd="0" presId="urn:microsoft.com/office/officeart/2005/8/layout/default"/>
    <dgm:cxn modelId="{424E3399-941B-40FD-862F-6754A6FD7E01}" srcId="{D8698FC8-C773-4061-8A1B-46BD72270E68}" destId="{49170FE1-6249-4F2C-8816-37F11A18AE98}" srcOrd="6" destOrd="0" parTransId="{CC76936B-2E31-4AD8-8AB3-A621D920E2D4}" sibTransId="{95FA9F42-46A3-4C0C-9C10-60D90962B2F3}"/>
    <dgm:cxn modelId="{B0C2696D-9016-4211-AD17-1D8A2985ED44}" type="presOf" srcId="{40E74FE7-9A82-4915-925D-585322FE1A67}" destId="{91A24E77-2675-4405-B311-9884C5E2B5D7}" srcOrd="0" destOrd="0" presId="urn:microsoft.com/office/officeart/2005/8/layout/default"/>
    <dgm:cxn modelId="{4078D522-67AF-4F31-9F4E-A9F63511D359}" type="presParOf" srcId="{6927B4D0-2C58-4D05-8D1E-EAE6F419C573}" destId="{B7311677-F6AA-4F1D-9C6C-C794FDCFCA6B}" srcOrd="0" destOrd="0" presId="urn:microsoft.com/office/officeart/2005/8/layout/default"/>
    <dgm:cxn modelId="{C0FFFBAE-0569-44FC-B8AD-18AF0B9D643A}" type="presParOf" srcId="{6927B4D0-2C58-4D05-8D1E-EAE6F419C573}" destId="{087BA026-AF3C-46B8-B942-01F9C7D2474A}" srcOrd="1" destOrd="0" presId="urn:microsoft.com/office/officeart/2005/8/layout/default"/>
    <dgm:cxn modelId="{5E8353D5-749F-4A70-AA29-50EBE1A4BEF5}" type="presParOf" srcId="{6927B4D0-2C58-4D05-8D1E-EAE6F419C573}" destId="{CBFDE320-0CD5-4EB5-9068-8A79915910A9}" srcOrd="2" destOrd="0" presId="urn:microsoft.com/office/officeart/2005/8/layout/default"/>
    <dgm:cxn modelId="{3B67F3F0-3547-4EE9-ACD7-D9B9B27F27F5}" type="presParOf" srcId="{6927B4D0-2C58-4D05-8D1E-EAE6F419C573}" destId="{BAFFD3A6-ECB3-4608-B31F-CC573CAFB90F}" srcOrd="3" destOrd="0" presId="urn:microsoft.com/office/officeart/2005/8/layout/default"/>
    <dgm:cxn modelId="{D6BA7BD6-7A17-4E4B-A450-1ACCF323E616}" type="presParOf" srcId="{6927B4D0-2C58-4D05-8D1E-EAE6F419C573}" destId="{DF414157-E94F-40DF-9C3C-7ECDA2404E00}" srcOrd="4" destOrd="0" presId="urn:microsoft.com/office/officeart/2005/8/layout/default"/>
    <dgm:cxn modelId="{778C8DAA-E628-4AE9-8972-0A1A778E9DFC}" type="presParOf" srcId="{6927B4D0-2C58-4D05-8D1E-EAE6F419C573}" destId="{D5061360-A98B-44D0-99B0-A45B6C0E6769}" srcOrd="5" destOrd="0" presId="urn:microsoft.com/office/officeart/2005/8/layout/default"/>
    <dgm:cxn modelId="{BAD40116-085B-4A6E-92AA-D078FCB1A5B0}" type="presParOf" srcId="{6927B4D0-2C58-4D05-8D1E-EAE6F419C573}" destId="{91A24E77-2675-4405-B311-9884C5E2B5D7}" srcOrd="6" destOrd="0" presId="urn:microsoft.com/office/officeart/2005/8/layout/default"/>
    <dgm:cxn modelId="{339A9665-4E86-493D-9EE6-82A2B4DC6FF3}" type="presParOf" srcId="{6927B4D0-2C58-4D05-8D1E-EAE6F419C573}" destId="{30CDE809-F17D-437D-BBD6-4D4CB0A80FC9}" srcOrd="7" destOrd="0" presId="urn:microsoft.com/office/officeart/2005/8/layout/default"/>
    <dgm:cxn modelId="{B08F6215-4387-4756-BB23-62F3F5B2901A}" type="presParOf" srcId="{6927B4D0-2C58-4D05-8D1E-EAE6F419C573}" destId="{79B6C6A3-79C0-4950-A131-3B04A2EA01CE}" srcOrd="8" destOrd="0" presId="urn:microsoft.com/office/officeart/2005/8/layout/default"/>
    <dgm:cxn modelId="{3D5F64F3-A0FD-4A9F-9BF0-00C8C554CD84}" type="presParOf" srcId="{6927B4D0-2C58-4D05-8D1E-EAE6F419C573}" destId="{99A278A0-4606-4864-8600-A7B02533D959}" srcOrd="9" destOrd="0" presId="urn:microsoft.com/office/officeart/2005/8/layout/default"/>
    <dgm:cxn modelId="{B152F81C-C03B-4D97-A661-60F3A8E03446}" type="presParOf" srcId="{6927B4D0-2C58-4D05-8D1E-EAE6F419C573}" destId="{39F54CEB-2539-44AF-982B-FE919A451A7F}" srcOrd="10" destOrd="0" presId="urn:microsoft.com/office/officeart/2005/8/layout/default"/>
    <dgm:cxn modelId="{5812DFC0-E833-4DD0-8FB9-B74F2C31483C}" type="presParOf" srcId="{6927B4D0-2C58-4D05-8D1E-EAE6F419C573}" destId="{E4B4B9B8-2955-46E6-A534-947048DBF423}" srcOrd="11" destOrd="0" presId="urn:microsoft.com/office/officeart/2005/8/layout/default"/>
    <dgm:cxn modelId="{414E30FC-54EF-4240-AD92-4FF2C76F455B}" type="presParOf" srcId="{6927B4D0-2C58-4D05-8D1E-EAE6F419C573}" destId="{055D5FA0-6929-43CA-8757-3B3992D26BED}" srcOrd="12" destOrd="0" presId="urn:microsoft.com/office/officeart/2005/8/layout/default"/>
    <dgm:cxn modelId="{100D004F-8E4F-4495-A859-73F939B4A765}" type="presParOf" srcId="{6927B4D0-2C58-4D05-8D1E-EAE6F419C573}" destId="{F6CF342C-89C2-4E39-83EC-A64D44970C26}" srcOrd="13" destOrd="0" presId="urn:microsoft.com/office/officeart/2005/8/layout/default"/>
    <dgm:cxn modelId="{D466368A-F59F-4B44-A262-EA97572C1646}" type="presParOf" srcId="{6927B4D0-2C58-4D05-8D1E-EAE6F419C573}" destId="{9D9F4936-E0B0-402E-BD4C-12E8F7B5A138}" srcOrd="14" destOrd="0" presId="urn:microsoft.com/office/officeart/2005/8/layout/default"/>
    <dgm:cxn modelId="{65CE6959-0B98-49B0-8308-FA6EC9B7D97F}" type="presParOf" srcId="{6927B4D0-2C58-4D05-8D1E-EAE6F419C573}" destId="{BC876413-1DDD-4FBF-ADA3-C5EF29BB30A6}" srcOrd="15" destOrd="0" presId="urn:microsoft.com/office/officeart/2005/8/layout/default"/>
    <dgm:cxn modelId="{8EBFADE1-710C-4602-B2D4-DA99C3BA1FC4}" type="presParOf" srcId="{6927B4D0-2C58-4D05-8D1E-EAE6F419C573}" destId="{0E2E6B37-98CD-4637-A34B-A5DD299C6AE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4E31C5-5B46-429A-8F75-695B22A12E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472713-E8D6-469D-9EA2-4C5D1EC2C08E}">
      <dgm:prSet phldrT="[Texte]"/>
      <dgm:spPr/>
      <dgm:t>
        <a:bodyPr/>
        <a:lstStyle/>
        <a:p>
          <a:r>
            <a:rPr lang="en-US" smtClean="0"/>
            <a:t>Building a Model using Database-First Workflow</a:t>
          </a:r>
          <a:endParaRPr lang="fr-FR"/>
        </a:p>
      </dgm:t>
    </dgm:pt>
    <dgm:pt modelId="{1478251E-B26A-4911-B429-153F4A9614A7}" type="parTrans" cxnId="{8DA9C891-C297-4785-9892-4B052758732B}">
      <dgm:prSet/>
      <dgm:spPr/>
      <dgm:t>
        <a:bodyPr/>
        <a:lstStyle/>
        <a:p>
          <a:endParaRPr lang="fr-FR"/>
        </a:p>
      </dgm:t>
    </dgm:pt>
    <dgm:pt modelId="{F181A052-A7DC-4598-B1DE-ABCD40953BA8}" type="sibTrans" cxnId="{8DA9C891-C297-4785-9892-4B052758732B}">
      <dgm:prSet/>
      <dgm:spPr/>
      <dgm:t>
        <a:bodyPr/>
        <a:lstStyle/>
        <a:p>
          <a:endParaRPr lang="fr-FR"/>
        </a:p>
      </dgm:t>
    </dgm:pt>
    <dgm:pt modelId="{AB9A06F3-CECB-434D-AF30-331E4A696B09}">
      <dgm:prSet/>
      <dgm:spPr/>
      <dgm:t>
        <a:bodyPr/>
        <a:lstStyle/>
        <a:p>
          <a:r>
            <a:rPr lang="en-US" smtClean="0"/>
            <a:t>Building a Model using Code-First Workflow</a:t>
          </a:r>
          <a:endParaRPr lang="fr-FR"/>
        </a:p>
      </dgm:t>
    </dgm:pt>
    <dgm:pt modelId="{5D32238D-CBA1-4654-8AFD-555747CEFACD}" type="parTrans" cxnId="{B14DFA59-4C97-411C-9823-9197007721BD}">
      <dgm:prSet/>
      <dgm:spPr/>
      <dgm:t>
        <a:bodyPr/>
        <a:lstStyle/>
        <a:p>
          <a:endParaRPr lang="fr-FR"/>
        </a:p>
      </dgm:t>
    </dgm:pt>
    <dgm:pt modelId="{AD1A88AD-6295-4EF3-A103-D5A8450DFA36}" type="sibTrans" cxnId="{B14DFA59-4C97-411C-9823-9197007721BD}">
      <dgm:prSet/>
      <dgm:spPr/>
      <dgm:t>
        <a:bodyPr/>
        <a:lstStyle/>
        <a:p>
          <a:endParaRPr lang="fr-FR"/>
        </a:p>
      </dgm:t>
    </dgm:pt>
    <dgm:pt modelId="{9247E452-01A6-4225-8F5D-FF3CB6C50402}">
      <dgm:prSet/>
      <dgm:spPr/>
      <dgm:t>
        <a:bodyPr/>
        <a:lstStyle/>
        <a:p>
          <a:r>
            <a:rPr lang="en-US" smtClean="0"/>
            <a:t>Overriding Code-First Conventions</a:t>
          </a:r>
          <a:endParaRPr lang="fr-FR"/>
        </a:p>
      </dgm:t>
    </dgm:pt>
    <dgm:pt modelId="{00B1001E-1B1B-49F7-BE99-2A8BE380584E}" type="parTrans" cxnId="{4A7BAECC-6369-4800-9442-0DC8D538CE3F}">
      <dgm:prSet/>
      <dgm:spPr/>
      <dgm:t>
        <a:bodyPr/>
        <a:lstStyle/>
        <a:p>
          <a:endParaRPr lang="fr-FR"/>
        </a:p>
      </dgm:t>
    </dgm:pt>
    <dgm:pt modelId="{0411B9C2-7D5C-44A9-B253-F6E4EEECE52D}" type="sibTrans" cxnId="{4A7BAECC-6369-4800-9442-0DC8D538CE3F}">
      <dgm:prSet/>
      <dgm:spPr/>
      <dgm:t>
        <a:bodyPr/>
        <a:lstStyle/>
        <a:p>
          <a:endParaRPr lang="fr-FR"/>
        </a:p>
      </dgm:t>
    </dgm:pt>
    <dgm:pt modelId="{39046DA3-6EDB-4EFD-B7FA-CD2B74B87B18}">
      <dgm:prSet/>
      <dgm:spPr/>
      <dgm:t>
        <a:bodyPr/>
        <a:lstStyle/>
        <a:p>
          <a:r>
            <a:rPr lang="en-US" smtClean="0"/>
            <a:t>Querying Data using LINQ</a:t>
          </a:r>
          <a:endParaRPr lang="fr-FR"/>
        </a:p>
      </dgm:t>
    </dgm:pt>
    <dgm:pt modelId="{7449B4AB-102F-4A68-9EBD-C3ADCFEA1C9C}" type="parTrans" cxnId="{CC06D53A-7919-47C1-8C73-A6598ED7A9B3}">
      <dgm:prSet/>
      <dgm:spPr/>
      <dgm:t>
        <a:bodyPr/>
        <a:lstStyle/>
        <a:p>
          <a:endParaRPr lang="fr-FR"/>
        </a:p>
      </dgm:t>
    </dgm:pt>
    <dgm:pt modelId="{E6914718-5697-4A7C-993A-158ED99036B9}" type="sibTrans" cxnId="{CC06D53A-7919-47C1-8C73-A6598ED7A9B3}">
      <dgm:prSet/>
      <dgm:spPr/>
      <dgm:t>
        <a:bodyPr/>
        <a:lstStyle/>
        <a:p>
          <a:endParaRPr lang="fr-FR"/>
        </a:p>
      </dgm:t>
    </dgm:pt>
    <dgm:pt modelId="{37032968-C898-4B4B-8683-228834645326}">
      <dgm:prSet/>
      <dgm:spPr/>
      <dgm:t>
        <a:bodyPr/>
        <a:lstStyle/>
        <a:p>
          <a:r>
            <a:rPr lang="en-US" smtClean="0"/>
            <a:t>Loading Related Objects</a:t>
          </a:r>
          <a:endParaRPr lang="fr-FR"/>
        </a:p>
      </dgm:t>
    </dgm:pt>
    <dgm:pt modelId="{6CA01A86-1EE6-40E1-A1E0-343879287558}" type="parTrans" cxnId="{9F93A7D6-4B76-4257-B92F-6625DDF69A10}">
      <dgm:prSet/>
      <dgm:spPr/>
      <dgm:t>
        <a:bodyPr/>
        <a:lstStyle/>
        <a:p>
          <a:endParaRPr lang="fr-FR"/>
        </a:p>
      </dgm:t>
    </dgm:pt>
    <dgm:pt modelId="{580855AF-A47D-46E2-BFFC-466974E320EC}" type="sibTrans" cxnId="{9F93A7D6-4B76-4257-B92F-6625DDF69A10}">
      <dgm:prSet/>
      <dgm:spPr/>
      <dgm:t>
        <a:bodyPr/>
        <a:lstStyle/>
        <a:p>
          <a:endParaRPr lang="fr-FR"/>
        </a:p>
      </dgm:t>
    </dgm:pt>
    <dgm:pt modelId="{7A5A71F4-A6DE-4EB8-9D23-7E16A120CEA5}">
      <dgm:prSet/>
      <dgm:spPr/>
      <dgm:t>
        <a:bodyPr/>
        <a:lstStyle/>
        <a:p>
          <a:r>
            <a:rPr lang="en-US" smtClean="0"/>
            <a:t>Updating Data</a:t>
          </a:r>
          <a:endParaRPr lang="fr-FR"/>
        </a:p>
      </dgm:t>
    </dgm:pt>
    <dgm:pt modelId="{62C45623-AF53-473A-9DDC-30E33207FFA7}" type="parTrans" cxnId="{CA7F3571-E195-40F8-8A21-EAD35BFECF56}">
      <dgm:prSet/>
      <dgm:spPr/>
      <dgm:t>
        <a:bodyPr/>
        <a:lstStyle/>
        <a:p>
          <a:endParaRPr lang="fr-FR"/>
        </a:p>
      </dgm:t>
    </dgm:pt>
    <dgm:pt modelId="{3901C13B-FA21-4160-BB4E-2BB751F9DB20}" type="sibTrans" cxnId="{CA7F3571-E195-40F8-8A21-EAD35BFECF56}">
      <dgm:prSet/>
      <dgm:spPr/>
      <dgm:t>
        <a:bodyPr/>
        <a:lstStyle/>
        <a:p>
          <a:endParaRPr lang="fr-FR"/>
        </a:p>
      </dgm:t>
    </dgm:pt>
    <dgm:pt modelId="{B549F42F-B66B-4649-BE01-881A4B0C2D41}" type="pres">
      <dgm:prSet presAssocID="{CD4E31C5-5B46-429A-8F75-695B22A12EF4}" presName="diagram" presStyleCnt="0">
        <dgm:presLayoutVars>
          <dgm:dir/>
          <dgm:resizeHandles val="exact"/>
        </dgm:presLayoutVars>
      </dgm:prSet>
      <dgm:spPr/>
    </dgm:pt>
    <dgm:pt modelId="{7802C461-CCCE-4F2E-AE4A-5A6CB3992435}" type="pres">
      <dgm:prSet presAssocID="{26472713-E8D6-469D-9EA2-4C5D1EC2C08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735839-A763-4407-9ED8-9ABA2440AA90}" type="pres">
      <dgm:prSet presAssocID="{F181A052-A7DC-4598-B1DE-ABCD40953BA8}" presName="sibTrans" presStyleCnt="0"/>
      <dgm:spPr/>
    </dgm:pt>
    <dgm:pt modelId="{D2AADE8E-9CD7-4C8C-9DD7-E4EB70B89377}" type="pres">
      <dgm:prSet presAssocID="{AB9A06F3-CECB-434D-AF30-331E4A696B09}" presName="node" presStyleLbl="node1" presStyleIdx="1" presStyleCnt="6">
        <dgm:presLayoutVars>
          <dgm:bulletEnabled val="1"/>
        </dgm:presLayoutVars>
      </dgm:prSet>
      <dgm:spPr/>
    </dgm:pt>
    <dgm:pt modelId="{1D98F61C-2403-406D-9318-404C8D647403}" type="pres">
      <dgm:prSet presAssocID="{AD1A88AD-6295-4EF3-A103-D5A8450DFA36}" presName="sibTrans" presStyleCnt="0"/>
      <dgm:spPr/>
    </dgm:pt>
    <dgm:pt modelId="{48818617-6050-448A-A73E-6D8DD55C3617}" type="pres">
      <dgm:prSet presAssocID="{9247E452-01A6-4225-8F5D-FF3CB6C50402}" presName="node" presStyleLbl="node1" presStyleIdx="2" presStyleCnt="6">
        <dgm:presLayoutVars>
          <dgm:bulletEnabled val="1"/>
        </dgm:presLayoutVars>
      </dgm:prSet>
      <dgm:spPr/>
    </dgm:pt>
    <dgm:pt modelId="{EB0DC7C1-FD23-41B4-BF40-DFAA30C0935B}" type="pres">
      <dgm:prSet presAssocID="{0411B9C2-7D5C-44A9-B253-F6E4EEECE52D}" presName="sibTrans" presStyleCnt="0"/>
      <dgm:spPr/>
    </dgm:pt>
    <dgm:pt modelId="{8F7D37B3-6F6B-4F3D-8C5C-D2CF5C5B1688}" type="pres">
      <dgm:prSet presAssocID="{39046DA3-6EDB-4EFD-B7FA-CD2B74B87B18}" presName="node" presStyleLbl="node1" presStyleIdx="3" presStyleCnt="6">
        <dgm:presLayoutVars>
          <dgm:bulletEnabled val="1"/>
        </dgm:presLayoutVars>
      </dgm:prSet>
      <dgm:spPr/>
    </dgm:pt>
    <dgm:pt modelId="{3D490297-5215-4939-8957-24461C478F6D}" type="pres">
      <dgm:prSet presAssocID="{E6914718-5697-4A7C-993A-158ED99036B9}" presName="sibTrans" presStyleCnt="0"/>
      <dgm:spPr/>
    </dgm:pt>
    <dgm:pt modelId="{808C1749-85B1-4125-8D99-A285FB5E95D2}" type="pres">
      <dgm:prSet presAssocID="{37032968-C898-4B4B-8683-228834645326}" presName="node" presStyleLbl="node1" presStyleIdx="4" presStyleCnt="6">
        <dgm:presLayoutVars>
          <dgm:bulletEnabled val="1"/>
        </dgm:presLayoutVars>
      </dgm:prSet>
      <dgm:spPr/>
    </dgm:pt>
    <dgm:pt modelId="{5324E61B-7BAC-4FB6-9D41-F86BDF41154D}" type="pres">
      <dgm:prSet presAssocID="{580855AF-A47D-46E2-BFFC-466974E320EC}" presName="sibTrans" presStyleCnt="0"/>
      <dgm:spPr/>
    </dgm:pt>
    <dgm:pt modelId="{15BD2421-007B-4890-9E86-C1DA2FF380B8}" type="pres">
      <dgm:prSet presAssocID="{7A5A71F4-A6DE-4EB8-9D23-7E16A120CEA5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E4A0B-B0FB-4AD3-83E6-948D624B0CA0}" type="presOf" srcId="{CD4E31C5-5B46-429A-8F75-695B22A12EF4}" destId="{B549F42F-B66B-4649-BE01-881A4B0C2D41}" srcOrd="0" destOrd="0" presId="urn:microsoft.com/office/officeart/2005/8/layout/default"/>
    <dgm:cxn modelId="{CC06D53A-7919-47C1-8C73-A6598ED7A9B3}" srcId="{CD4E31C5-5B46-429A-8F75-695B22A12EF4}" destId="{39046DA3-6EDB-4EFD-B7FA-CD2B74B87B18}" srcOrd="3" destOrd="0" parTransId="{7449B4AB-102F-4A68-9EBD-C3ADCFEA1C9C}" sibTransId="{E6914718-5697-4A7C-993A-158ED99036B9}"/>
    <dgm:cxn modelId="{0F74A0EA-1A5F-4194-AAF0-5582308ABDD5}" type="presOf" srcId="{9247E452-01A6-4225-8F5D-FF3CB6C50402}" destId="{48818617-6050-448A-A73E-6D8DD55C3617}" srcOrd="0" destOrd="0" presId="urn:microsoft.com/office/officeart/2005/8/layout/default"/>
    <dgm:cxn modelId="{17506D61-40AA-4A3C-A46A-1075C7D9640B}" type="presOf" srcId="{7A5A71F4-A6DE-4EB8-9D23-7E16A120CEA5}" destId="{15BD2421-007B-4890-9E86-C1DA2FF380B8}" srcOrd="0" destOrd="0" presId="urn:microsoft.com/office/officeart/2005/8/layout/default"/>
    <dgm:cxn modelId="{B14DFA59-4C97-411C-9823-9197007721BD}" srcId="{CD4E31C5-5B46-429A-8F75-695B22A12EF4}" destId="{AB9A06F3-CECB-434D-AF30-331E4A696B09}" srcOrd="1" destOrd="0" parTransId="{5D32238D-CBA1-4654-8AFD-555747CEFACD}" sibTransId="{AD1A88AD-6295-4EF3-A103-D5A8450DFA36}"/>
    <dgm:cxn modelId="{9F93A7D6-4B76-4257-B92F-6625DDF69A10}" srcId="{CD4E31C5-5B46-429A-8F75-695B22A12EF4}" destId="{37032968-C898-4B4B-8683-228834645326}" srcOrd="4" destOrd="0" parTransId="{6CA01A86-1EE6-40E1-A1E0-343879287558}" sibTransId="{580855AF-A47D-46E2-BFFC-466974E320EC}"/>
    <dgm:cxn modelId="{4A7BAECC-6369-4800-9442-0DC8D538CE3F}" srcId="{CD4E31C5-5B46-429A-8F75-695B22A12EF4}" destId="{9247E452-01A6-4225-8F5D-FF3CB6C50402}" srcOrd="2" destOrd="0" parTransId="{00B1001E-1B1B-49F7-BE99-2A8BE380584E}" sibTransId="{0411B9C2-7D5C-44A9-B253-F6E4EEECE52D}"/>
    <dgm:cxn modelId="{033CC868-6EDC-4CDF-9CF5-631ED01F71DA}" type="presOf" srcId="{AB9A06F3-CECB-434D-AF30-331E4A696B09}" destId="{D2AADE8E-9CD7-4C8C-9DD7-E4EB70B89377}" srcOrd="0" destOrd="0" presId="urn:microsoft.com/office/officeart/2005/8/layout/default"/>
    <dgm:cxn modelId="{8A6432E7-AC66-4C70-A04F-F50DCBAA157A}" type="presOf" srcId="{39046DA3-6EDB-4EFD-B7FA-CD2B74B87B18}" destId="{8F7D37B3-6F6B-4F3D-8C5C-D2CF5C5B1688}" srcOrd="0" destOrd="0" presId="urn:microsoft.com/office/officeart/2005/8/layout/default"/>
    <dgm:cxn modelId="{8DA9C891-C297-4785-9892-4B052758732B}" srcId="{CD4E31C5-5B46-429A-8F75-695B22A12EF4}" destId="{26472713-E8D6-469D-9EA2-4C5D1EC2C08E}" srcOrd="0" destOrd="0" parTransId="{1478251E-B26A-4911-B429-153F4A9614A7}" sibTransId="{F181A052-A7DC-4598-B1DE-ABCD40953BA8}"/>
    <dgm:cxn modelId="{FB0A16F6-870D-46E9-9DBD-935379C0327A}" type="presOf" srcId="{26472713-E8D6-469D-9EA2-4C5D1EC2C08E}" destId="{7802C461-CCCE-4F2E-AE4A-5A6CB3992435}" srcOrd="0" destOrd="0" presId="urn:microsoft.com/office/officeart/2005/8/layout/default"/>
    <dgm:cxn modelId="{DE0BF3FC-888B-4F1B-BF97-EBB94D18D8B6}" type="presOf" srcId="{37032968-C898-4B4B-8683-228834645326}" destId="{808C1749-85B1-4125-8D99-A285FB5E95D2}" srcOrd="0" destOrd="0" presId="urn:microsoft.com/office/officeart/2005/8/layout/default"/>
    <dgm:cxn modelId="{CA7F3571-E195-40F8-8A21-EAD35BFECF56}" srcId="{CD4E31C5-5B46-429A-8F75-695B22A12EF4}" destId="{7A5A71F4-A6DE-4EB8-9D23-7E16A120CEA5}" srcOrd="5" destOrd="0" parTransId="{62C45623-AF53-473A-9DDC-30E33207FFA7}" sibTransId="{3901C13B-FA21-4160-BB4E-2BB751F9DB20}"/>
    <dgm:cxn modelId="{74CE117F-3769-4E85-AAC0-FED98158E9C9}" type="presParOf" srcId="{B549F42F-B66B-4649-BE01-881A4B0C2D41}" destId="{7802C461-CCCE-4F2E-AE4A-5A6CB3992435}" srcOrd="0" destOrd="0" presId="urn:microsoft.com/office/officeart/2005/8/layout/default"/>
    <dgm:cxn modelId="{BE33225B-25DD-4AF9-A992-C30B898F0236}" type="presParOf" srcId="{B549F42F-B66B-4649-BE01-881A4B0C2D41}" destId="{35735839-A763-4407-9ED8-9ABA2440AA90}" srcOrd="1" destOrd="0" presId="urn:microsoft.com/office/officeart/2005/8/layout/default"/>
    <dgm:cxn modelId="{2287F8B8-3403-4E11-8EFF-C9FA6A229DD0}" type="presParOf" srcId="{B549F42F-B66B-4649-BE01-881A4B0C2D41}" destId="{D2AADE8E-9CD7-4C8C-9DD7-E4EB70B89377}" srcOrd="2" destOrd="0" presId="urn:microsoft.com/office/officeart/2005/8/layout/default"/>
    <dgm:cxn modelId="{373E5825-FFB8-4354-A994-4EDC2CDF5BE6}" type="presParOf" srcId="{B549F42F-B66B-4649-BE01-881A4B0C2D41}" destId="{1D98F61C-2403-406D-9318-404C8D647403}" srcOrd="3" destOrd="0" presId="urn:microsoft.com/office/officeart/2005/8/layout/default"/>
    <dgm:cxn modelId="{B13FA050-2F36-496F-9C4E-A67E11235F6E}" type="presParOf" srcId="{B549F42F-B66B-4649-BE01-881A4B0C2D41}" destId="{48818617-6050-448A-A73E-6D8DD55C3617}" srcOrd="4" destOrd="0" presId="urn:microsoft.com/office/officeart/2005/8/layout/default"/>
    <dgm:cxn modelId="{8BF8ADC5-15AC-4829-83E1-C7D2FBE3B42D}" type="presParOf" srcId="{B549F42F-B66B-4649-BE01-881A4B0C2D41}" destId="{EB0DC7C1-FD23-41B4-BF40-DFAA30C0935B}" srcOrd="5" destOrd="0" presId="urn:microsoft.com/office/officeart/2005/8/layout/default"/>
    <dgm:cxn modelId="{29369103-F398-41E4-B1A6-E14EC0514D33}" type="presParOf" srcId="{B549F42F-B66B-4649-BE01-881A4B0C2D41}" destId="{8F7D37B3-6F6B-4F3D-8C5C-D2CF5C5B1688}" srcOrd="6" destOrd="0" presId="urn:microsoft.com/office/officeart/2005/8/layout/default"/>
    <dgm:cxn modelId="{ABBA8E76-A5E1-4736-BC78-C7DD00E3D8E4}" type="presParOf" srcId="{B549F42F-B66B-4649-BE01-881A4B0C2D41}" destId="{3D490297-5215-4939-8957-24461C478F6D}" srcOrd="7" destOrd="0" presId="urn:microsoft.com/office/officeart/2005/8/layout/default"/>
    <dgm:cxn modelId="{D5089923-81F5-4B94-9108-DA174A1EAE4B}" type="presParOf" srcId="{B549F42F-B66B-4649-BE01-881A4B0C2D41}" destId="{808C1749-85B1-4125-8D99-A285FB5E95D2}" srcOrd="8" destOrd="0" presId="urn:microsoft.com/office/officeart/2005/8/layout/default"/>
    <dgm:cxn modelId="{6411E575-81B1-4952-9C1B-486166882775}" type="presParOf" srcId="{B549F42F-B66B-4649-BE01-881A4B0C2D41}" destId="{5324E61B-7BAC-4FB6-9D41-F86BDF41154D}" srcOrd="9" destOrd="0" presId="urn:microsoft.com/office/officeart/2005/8/layout/default"/>
    <dgm:cxn modelId="{D47EECEB-7CE4-4841-BEE6-99FA59D0B331}" type="presParOf" srcId="{B549F42F-B66B-4649-BE01-881A4B0C2D41}" destId="{15BD2421-007B-4890-9E86-C1DA2FF380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353F2C-3D9E-4586-83B3-485203CB2B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503067-A925-408D-8CE1-3A3A2DFD41A7}">
      <dgm:prSet phldrT="[Texte]"/>
      <dgm:spPr/>
      <dgm:t>
        <a:bodyPr/>
        <a:lstStyle/>
        <a:p>
          <a:r>
            <a:rPr lang="en-US" smtClean="0"/>
            <a:t>ASP.NET MVC Fundamentals</a:t>
          </a:r>
          <a:endParaRPr lang="fr-FR"/>
        </a:p>
      </dgm:t>
    </dgm:pt>
    <dgm:pt modelId="{D41D427C-2303-4395-A613-C3DB51D2861F}" type="parTrans" cxnId="{AB2E3514-3491-439D-99B0-E2731C8EA8B5}">
      <dgm:prSet/>
      <dgm:spPr/>
      <dgm:t>
        <a:bodyPr/>
        <a:lstStyle/>
        <a:p>
          <a:endParaRPr lang="fr-FR"/>
        </a:p>
      </dgm:t>
    </dgm:pt>
    <dgm:pt modelId="{D7160667-540C-4B64-9E33-DC2B29C94DEE}" type="sibTrans" cxnId="{AB2E3514-3491-439D-99B0-E2731C8EA8B5}">
      <dgm:prSet/>
      <dgm:spPr/>
      <dgm:t>
        <a:bodyPr/>
        <a:lstStyle/>
        <a:p>
          <a:endParaRPr lang="fr-FR"/>
        </a:p>
      </dgm:t>
    </dgm:pt>
    <dgm:pt modelId="{AABC943B-8F3D-46C4-8771-607623B19EF7}">
      <dgm:prSet/>
      <dgm:spPr/>
      <dgm:t>
        <a:bodyPr/>
        <a:lstStyle/>
        <a:p>
          <a:r>
            <a:rPr lang="en-US" smtClean="0"/>
            <a:t>Working with Data</a:t>
          </a:r>
          <a:endParaRPr lang="fr-FR"/>
        </a:p>
      </dgm:t>
    </dgm:pt>
    <dgm:pt modelId="{C0985FB4-3D16-4F34-A3D2-8E669CE24DAD}" type="parTrans" cxnId="{544A8ECD-1BB2-4823-834E-5F0C07CF1E32}">
      <dgm:prSet/>
      <dgm:spPr/>
      <dgm:t>
        <a:bodyPr/>
        <a:lstStyle/>
        <a:p>
          <a:endParaRPr lang="fr-FR"/>
        </a:p>
      </dgm:t>
    </dgm:pt>
    <dgm:pt modelId="{0FB2FCE3-1472-4B90-8E51-FF2E6699898E}" type="sibTrans" cxnId="{544A8ECD-1BB2-4823-834E-5F0C07CF1E32}">
      <dgm:prSet/>
      <dgm:spPr/>
      <dgm:t>
        <a:bodyPr/>
        <a:lstStyle/>
        <a:p>
          <a:endParaRPr lang="fr-FR"/>
        </a:p>
      </dgm:t>
    </dgm:pt>
    <dgm:pt modelId="{6FF5E1A4-5841-4AFA-ABAB-7BAB18EFB0A2}">
      <dgm:prSet/>
      <dgm:spPr/>
      <dgm:t>
        <a:bodyPr/>
        <a:lstStyle/>
        <a:p>
          <a:r>
            <a:rPr lang="en-US" smtClean="0"/>
            <a:t>Building Forms</a:t>
          </a:r>
          <a:endParaRPr lang="fr-FR"/>
        </a:p>
      </dgm:t>
    </dgm:pt>
    <dgm:pt modelId="{DBB75468-F7F5-4146-B2AD-24D8E26710EF}" type="parTrans" cxnId="{E3601A9D-3C20-4A85-8E73-4E4FD9068AAF}">
      <dgm:prSet/>
      <dgm:spPr/>
      <dgm:t>
        <a:bodyPr/>
        <a:lstStyle/>
        <a:p>
          <a:endParaRPr lang="fr-FR"/>
        </a:p>
      </dgm:t>
    </dgm:pt>
    <dgm:pt modelId="{A68DC2E8-6B79-46A8-B87C-9B5736DDC8E6}" type="sibTrans" cxnId="{E3601A9D-3C20-4A85-8E73-4E4FD9068AAF}">
      <dgm:prSet/>
      <dgm:spPr/>
      <dgm:t>
        <a:bodyPr/>
        <a:lstStyle/>
        <a:p>
          <a:endParaRPr lang="fr-FR"/>
        </a:p>
      </dgm:t>
    </dgm:pt>
    <dgm:pt modelId="{A55F747F-E95D-4A2F-9021-17998EED14BA}">
      <dgm:prSet/>
      <dgm:spPr/>
      <dgm:t>
        <a:bodyPr/>
        <a:lstStyle/>
        <a:p>
          <a:r>
            <a:rPr lang="en-US" smtClean="0"/>
            <a:t>Implementing Validation</a:t>
          </a:r>
          <a:endParaRPr lang="fr-FR"/>
        </a:p>
      </dgm:t>
    </dgm:pt>
    <dgm:pt modelId="{1E7C1B79-6120-4A94-89F3-EFCEA7512A01}" type="parTrans" cxnId="{1CD76EB8-8CA5-47C9-AFFD-FB3F40C9F262}">
      <dgm:prSet/>
      <dgm:spPr/>
      <dgm:t>
        <a:bodyPr/>
        <a:lstStyle/>
        <a:p>
          <a:endParaRPr lang="fr-FR"/>
        </a:p>
      </dgm:t>
    </dgm:pt>
    <dgm:pt modelId="{3AF216A2-032D-4982-945C-98F36AD50347}" type="sibTrans" cxnId="{1CD76EB8-8CA5-47C9-AFFD-FB3F40C9F262}">
      <dgm:prSet/>
      <dgm:spPr/>
      <dgm:t>
        <a:bodyPr/>
        <a:lstStyle/>
        <a:p>
          <a:endParaRPr lang="fr-FR"/>
        </a:p>
      </dgm:t>
    </dgm:pt>
    <dgm:pt modelId="{B767056B-A4BA-497B-BEAC-2E95E21B091A}">
      <dgm:prSet/>
      <dgm:spPr/>
      <dgm:t>
        <a:bodyPr/>
        <a:lstStyle/>
        <a:p>
          <a:r>
            <a:rPr lang="en-US" smtClean="0"/>
            <a:t>Building RESTful Services with ASP.NET Web API</a:t>
          </a:r>
          <a:endParaRPr lang="fr-FR"/>
        </a:p>
      </dgm:t>
    </dgm:pt>
    <dgm:pt modelId="{3A06776A-243E-4587-8D1A-82471F76CADA}" type="parTrans" cxnId="{0E8B2043-4283-40E8-A72F-67BCC6426602}">
      <dgm:prSet/>
      <dgm:spPr/>
      <dgm:t>
        <a:bodyPr/>
        <a:lstStyle/>
        <a:p>
          <a:endParaRPr lang="fr-FR"/>
        </a:p>
      </dgm:t>
    </dgm:pt>
    <dgm:pt modelId="{11B303C4-F914-43DF-9A0A-835CC2D0E132}" type="sibTrans" cxnId="{0E8B2043-4283-40E8-A72F-67BCC6426602}">
      <dgm:prSet/>
      <dgm:spPr/>
      <dgm:t>
        <a:bodyPr/>
        <a:lstStyle/>
        <a:p>
          <a:endParaRPr lang="fr-FR"/>
        </a:p>
      </dgm:t>
    </dgm:pt>
    <dgm:pt modelId="{042315C2-EAD1-4E3A-98DB-8462CF5F3111}">
      <dgm:prSet/>
      <dgm:spPr/>
      <dgm:t>
        <a:bodyPr/>
        <a:lstStyle/>
        <a:p>
          <a:r>
            <a:rPr lang="en-US" smtClean="0"/>
            <a:t>Client-side Development</a:t>
          </a:r>
          <a:endParaRPr lang="fr-FR"/>
        </a:p>
      </dgm:t>
    </dgm:pt>
    <dgm:pt modelId="{7813E01D-4A49-47B4-9A3D-D86FB96B62AE}" type="parTrans" cxnId="{75A84272-53DF-4903-90CC-2F378479EAD1}">
      <dgm:prSet/>
      <dgm:spPr/>
      <dgm:t>
        <a:bodyPr/>
        <a:lstStyle/>
        <a:p>
          <a:endParaRPr lang="fr-FR"/>
        </a:p>
      </dgm:t>
    </dgm:pt>
    <dgm:pt modelId="{43166DA2-5034-4EAC-9A16-ED36E7F51525}" type="sibTrans" cxnId="{75A84272-53DF-4903-90CC-2F378479EAD1}">
      <dgm:prSet/>
      <dgm:spPr/>
      <dgm:t>
        <a:bodyPr/>
        <a:lstStyle/>
        <a:p>
          <a:endParaRPr lang="fr-FR"/>
        </a:p>
      </dgm:t>
    </dgm:pt>
    <dgm:pt modelId="{95663A07-E073-4FD3-ACD9-405C189EBC28}">
      <dgm:prSet/>
      <dgm:spPr/>
      <dgm:t>
        <a:bodyPr/>
        <a:lstStyle/>
        <a:p>
          <a:r>
            <a:rPr lang="en-US" smtClean="0"/>
            <a:t>Authentication and Authorization</a:t>
          </a:r>
          <a:endParaRPr lang="fr-FR"/>
        </a:p>
      </dgm:t>
    </dgm:pt>
    <dgm:pt modelId="{71923091-0E9C-45AD-BA5F-E0B8E0920431}" type="parTrans" cxnId="{A5C91F13-D07A-4CFB-B24B-C5AEC9EE815B}">
      <dgm:prSet/>
      <dgm:spPr/>
      <dgm:t>
        <a:bodyPr/>
        <a:lstStyle/>
        <a:p>
          <a:endParaRPr lang="fr-FR"/>
        </a:p>
      </dgm:t>
    </dgm:pt>
    <dgm:pt modelId="{27BD4F2D-0554-411E-B66B-EC6209E7D0E5}" type="sibTrans" cxnId="{A5C91F13-D07A-4CFB-B24B-C5AEC9EE815B}">
      <dgm:prSet/>
      <dgm:spPr/>
      <dgm:t>
        <a:bodyPr/>
        <a:lstStyle/>
        <a:p>
          <a:endParaRPr lang="fr-FR"/>
        </a:p>
      </dgm:t>
    </dgm:pt>
    <dgm:pt modelId="{76C1851D-92AE-4700-A9E9-D624726B18A7}">
      <dgm:prSet/>
      <dgm:spPr/>
      <dgm:t>
        <a:bodyPr/>
        <a:lstStyle/>
        <a:p>
          <a:r>
            <a:rPr lang="en-US" smtClean="0"/>
            <a:t>Deployment</a:t>
          </a:r>
          <a:endParaRPr lang="fr-FR"/>
        </a:p>
      </dgm:t>
    </dgm:pt>
    <dgm:pt modelId="{466F7BF6-2BC7-4983-AD4B-9B031729BB4D}" type="parTrans" cxnId="{20DEBE4A-F167-41A6-B952-92DFC71C8331}">
      <dgm:prSet/>
      <dgm:spPr/>
      <dgm:t>
        <a:bodyPr/>
        <a:lstStyle/>
        <a:p>
          <a:endParaRPr lang="fr-FR"/>
        </a:p>
      </dgm:t>
    </dgm:pt>
    <dgm:pt modelId="{208867CB-C770-4AED-959A-6C19CC848A87}" type="sibTrans" cxnId="{20DEBE4A-F167-41A6-B952-92DFC71C8331}">
      <dgm:prSet/>
      <dgm:spPr/>
      <dgm:t>
        <a:bodyPr/>
        <a:lstStyle/>
        <a:p>
          <a:endParaRPr lang="fr-FR"/>
        </a:p>
      </dgm:t>
    </dgm:pt>
    <dgm:pt modelId="{990A6C9B-1E9F-4192-983A-15FDA655F320}" type="pres">
      <dgm:prSet presAssocID="{94353F2C-3D9E-4586-83B3-485203CB2BCF}" presName="diagram" presStyleCnt="0">
        <dgm:presLayoutVars>
          <dgm:dir/>
          <dgm:resizeHandles val="exact"/>
        </dgm:presLayoutVars>
      </dgm:prSet>
      <dgm:spPr/>
    </dgm:pt>
    <dgm:pt modelId="{465FB813-7C93-4B0A-94D2-514302EF157A}" type="pres">
      <dgm:prSet presAssocID="{9E503067-A925-408D-8CE1-3A3A2DFD41A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BFD4E8-DDB2-4226-8307-923474E37AC6}" type="pres">
      <dgm:prSet presAssocID="{D7160667-540C-4B64-9E33-DC2B29C94DEE}" presName="sibTrans" presStyleCnt="0"/>
      <dgm:spPr/>
    </dgm:pt>
    <dgm:pt modelId="{1D96BDA0-7664-4287-829E-CE50FDA7629E}" type="pres">
      <dgm:prSet presAssocID="{AABC943B-8F3D-46C4-8771-607623B19EF7}" presName="node" presStyleLbl="node1" presStyleIdx="1" presStyleCnt="8">
        <dgm:presLayoutVars>
          <dgm:bulletEnabled val="1"/>
        </dgm:presLayoutVars>
      </dgm:prSet>
      <dgm:spPr/>
    </dgm:pt>
    <dgm:pt modelId="{2C7C5763-3F30-4B92-B34B-BF860AB17759}" type="pres">
      <dgm:prSet presAssocID="{0FB2FCE3-1472-4B90-8E51-FF2E6699898E}" presName="sibTrans" presStyleCnt="0"/>
      <dgm:spPr/>
    </dgm:pt>
    <dgm:pt modelId="{B693BA8D-3D49-4CF1-8306-AF4B9E613E77}" type="pres">
      <dgm:prSet presAssocID="{6FF5E1A4-5841-4AFA-ABAB-7BAB18EFB0A2}" presName="node" presStyleLbl="node1" presStyleIdx="2" presStyleCnt="8">
        <dgm:presLayoutVars>
          <dgm:bulletEnabled val="1"/>
        </dgm:presLayoutVars>
      </dgm:prSet>
      <dgm:spPr/>
    </dgm:pt>
    <dgm:pt modelId="{12484490-F7CE-4575-806E-39E07DF58989}" type="pres">
      <dgm:prSet presAssocID="{A68DC2E8-6B79-46A8-B87C-9B5736DDC8E6}" presName="sibTrans" presStyleCnt="0"/>
      <dgm:spPr/>
    </dgm:pt>
    <dgm:pt modelId="{D7255B63-0D1A-4463-8851-4F01EE20473C}" type="pres">
      <dgm:prSet presAssocID="{A55F747F-E95D-4A2F-9021-17998EED14BA}" presName="node" presStyleLbl="node1" presStyleIdx="3" presStyleCnt="8">
        <dgm:presLayoutVars>
          <dgm:bulletEnabled val="1"/>
        </dgm:presLayoutVars>
      </dgm:prSet>
      <dgm:spPr/>
    </dgm:pt>
    <dgm:pt modelId="{EFE18B87-F306-42B5-ADD7-4E195AE095F9}" type="pres">
      <dgm:prSet presAssocID="{3AF216A2-032D-4982-945C-98F36AD50347}" presName="sibTrans" presStyleCnt="0"/>
      <dgm:spPr/>
    </dgm:pt>
    <dgm:pt modelId="{C5E37319-83BF-48D4-B2FE-F2199440074A}" type="pres">
      <dgm:prSet presAssocID="{B767056B-A4BA-497B-BEAC-2E95E21B091A}" presName="node" presStyleLbl="node1" presStyleIdx="4" presStyleCnt="8">
        <dgm:presLayoutVars>
          <dgm:bulletEnabled val="1"/>
        </dgm:presLayoutVars>
      </dgm:prSet>
      <dgm:spPr/>
    </dgm:pt>
    <dgm:pt modelId="{E0B52D13-566D-4C43-B7A2-A4B0DB2F4EA8}" type="pres">
      <dgm:prSet presAssocID="{11B303C4-F914-43DF-9A0A-835CC2D0E132}" presName="sibTrans" presStyleCnt="0"/>
      <dgm:spPr/>
    </dgm:pt>
    <dgm:pt modelId="{878C6EF5-EE7C-4F1D-86BC-09529566CA3E}" type="pres">
      <dgm:prSet presAssocID="{042315C2-EAD1-4E3A-98DB-8462CF5F3111}" presName="node" presStyleLbl="node1" presStyleIdx="5" presStyleCnt="8">
        <dgm:presLayoutVars>
          <dgm:bulletEnabled val="1"/>
        </dgm:presLayoutVars>
      </dgm:prSet>
      <dgm:spPr/>
    </dgm:pt>
    <dgm:pt modelId="{8EEA305B-8E2F-4A4C-BBC4-1CE23A8693D9}" type="pres">
      <dgm:prSet presAssocID="{43166DA2-5034-4EAC-9A16-ED36E7F51525}" presName="sibTrans" presStyleCnt="0"/>
      <dgm:spPr/>
    </dgm:pt>
    <dgm:pt modelId="{853621B2-30EA-43EB-974A-ABB9472FA118}" type="pres">
      <dgm:prSet presAssocID="{95663A07-E073-4FD3-ACD9-405C189EBC28}" presName="node" presStyleLbl="node1" presStyleIdx="6" presStyleCnt="8">
        <dgm:presLayoutVars>
          <dgm:bulletEnabled val="1"/>
        </dgm:presLayoutVars>
      </dgm:prSet>
      <dgm:spPr/>
    </dgm:pt>
    <dgm:pt modelId="{9EF99D0E-D375-439E-87C9-23083C46A55A}" type="pres">
      <dgm:prSet presAssocID="{27BD4F2D-0554-411E-B66B-EC6209E7D0E5}" presName="sibTrans" presStyleCnt="0"/>
      <dgm:spPr/>
    </dgm:pt>
    <dgm:pt modelId="{A37D4F8E-E9FC-48B2-8A92-ED800C013132}" type="pres">
      <dgm:prSet presAssocID="{76C1851D-92AE-4700-A9E9-D624726B18A7}" presName="node" presStyleLbl="node1" presStyleIdx="7" presStyleCnt="8">
        <dgm:presLayoutVars>
          <dgm:bulletEnabled val="1"/>
        </dgm:presLayoutVars>
      </dgm:prSet>
      <dgm:spPr/>
    </dgm:pt>
  </dgm:ptLst>
  <dgm:cxnLst>
    <dgm:cxn modelId="{A5C91F13-D07A-4CFB-B24B-C5AEC9EE815B}" srcId="{94353F2C-3D9E-4586-83B3-485203CB2BCF}" destId="{95663A07-E073-4FD3-ACD9-405C189EBC28}" srcOrd="6" destOrd="0" parTransId="{71923091-0E9C-45AD-BA5F-E0B8E0920431}" sibTransId="{27BD4F2D-0554-411E-B66B-EC6209E7D0E5}"/>
    <dgm:cxn modelId="{1737B7F5-D6A5-400F-BE9F-CC1FA00FCC68}" type="presOf" srcId="{76C1851D-92AE-4700-A9E9-D624726B18A7}" destId="{A37D4F8E-E9FC-48B2-8A92-ED800C013132}" srcOrd="0" destOrd="0" presId="urn:microsoft.com/office/officeart/2005/8/layout/default"/>
    <dgm:cxn modelId="{897DDCDF-1EEE-4261-A90C-01CA8A2E338C}" type="presOf" srcId="{6FF5E1A4-5841-4AFA-ABAB-7BAB18EFB0A2}" destId="{B693BA8D-3D49-4CF1-8306-AF4B9E613E77}" srcOrd="0" destOrd="0" presId="urn:microsoft.com/office/officeart/2005/8/layout/default"/>
    <dgm:cxn modelId="{3550E9BC-F92D-43F4-96B8-81AF8A7FE337}" type="presOf" srcId="{9E503067-A925-408D-8CE1-3A3A2DFD41A7}" destId="{465FB813-7C93-4B0A-94D2-514302EF157A}" srcOrd="0" destOrd="0" presId="urn:microsoft.com/office/officeart/2005/8/layout/default"/>
    <dgm:cxn modelId="{E3601A9D-3C20-4A85-8E73-4E4FD9068AAF}" srcId="{94353F2C-3D9E-4586-83B3-485203CB2BCF}" destId="{6FF5E1A4-5841-4AFA-ABAB-7BAB18EFB0A2}" srcOrd="2" destOrd="0" parTransId="{DBB75468-F7F5-4146-B2AD-24D8E26710EF}" sibTransId="{A68DC2E8-6B79-46A8-B87C-9B5736DDC8E6}"/>
    <dgm:cxn modelId="{7256520E-49E0-43F7-834C-F276ECAE43B8}" type="presOf" srcId="{AABC943B-8F3D-46C4-8771-607623B19EF7}" destId="{1D96BDA0-7664-4287-829E-CE50FDA7629E}" srcOrd="0" destOrd="0" presId="urn:microsoft.com/office/officeart/2005/8/layout/default"/>
    <dgm:cxn modelId="{E7552E6E-67F8-401D-9381-58F997D05E91}" type="presOf" srcId="{95663A07-E073-4FD3-ACD9-405C189EBC28}" destId="{853621B2-30EA-43EB-974A-ABB9472FA118}" srcOrd="0" destOrd="0" presId="urn:microsoft.com/office/officeart/2005/8/layout/default"/>
    <dgm:cxn modelId="{0E8B2043-4283-40E8-A72F-67BCC6426602}" srcId="{94353F2C-3D9E-4586-83B3-485203CB2BCF}" destId="{B767056B-A4BA-497B-BEAC-2E95E21B091A}" srcOrd="4" destOrd="0" parTransId="{3A06776A-243E-4587-8D1A-82471F76CADA}" sibTransId="{11B303C4-F914-43DF-9A0A-835CC2D0E132}"/>
    <dgm:cxn modelId="{544A8ECD-1BB2-4823-834E-5F0C07CF1E32}" srcId="{94353F2C-3D9E-4586-83B3-485203CB2BCF}" destId="{AABC943B-8F3D-46C4-8771-607623B19EF7}" srcOrd="1" destOrd="0" parTransId="{C0985FB4-3D16-4F34-A3D2-8E669CE24DAD}" sibTransId="{0FB2FCE3-1472-4B90-8E51-FF2E6699898E}"/>
    <dgm:cxn modelId="{C87B33C5-5D84-4AED-8A9E-CDE5BB2C6169}" type="presOf" srcId="{042315C2-EAD1-4E3A-98DB-8462CF5F3111}" destId="{878C6EF5-EE7C-4F1D-86BC-09529566CA3E}" srcOrd="0" destOrd="0" presId="urn:microsoft.com/office/officeart/2005/8/layout/default"/>
    <dgm:cxn modelId="{75A84272-53DF-4903-90CC-2F378479EAD1}" srcId="{94353F2C-3D9E-4586-83B3-485203CB2BCF}" destId="{042315C2-EAD1-4E3A-98DB-8462CF5F3111}" srcOrd="5" destOrd="0" parTransId="{7813E01D-4A49-47B4-9A3D-D86FB96B62AE}" sibTransId="{43166DA2-5034-4EAC-9A16-ED36E7F51525}"/>
    <dgm:cxn modelId="{3F396FAD-BB3E-4B97-863D-CC0481032BFC}" type="presOf" srcId="{94353F2C-3D9E-4586-83B3-485203CB2BCF}" destId="{990A6C9B-1E9F-4192-983A-15FDA655F320}" srcOrd="0" destOrd="0" presId="urn:microsoft.com/office/officeart/2005/8/layout/default"/>
    <dgm:cxn modelId="{AB2E3514-3491-439D-99B0-E2731C8EA8B5}" srcId="{94353F2C-3D9E-4586-83B3-485203CB2BCF}" destId="{9E503067-A925-408D-8CE1-3A3A2DFD41A7}" srcOrd="0" destOrd="0" parTransId="{D41D427C-2303-4395-A613-C3DB51D2861F}" sibTransId="{D7160667-540C-4B64-9E33-DC2B29C94DEE}"/>
    <dgm:cxn modelId="{54447CEE-1113-45EA-BAA0-8FE8AEFAB953}" type="presOf" srcId="{B767056B-A4BA-497B-BEAC-2E95E21B091A}" destId="{C5E37319-83BF-48D4-B2FE-F2199440074A}" srcOrd="0" destOrd="0" presId="urn:microsoft.com/office/officeart/2005/8/layout/default"/>
    <dgm:cxn modelId="{20DEBE4A-F167-41A6-B952-92DFC71C8331}" srcId="{94353F2C-3D9E-4586-83B3-485203CB2BCF}" destId="{76C1851D-92AE-4700-A9E9-D624726B18A7}" srcOrd="7" destOrd="0" parTransId="{466F7BF6-2BC7-4983-AD4B-9B031729BB4D}" sibTransId="{208867CB-C770-4AED-959A-6C19CC848A87}"/>
    <dgm:cxn modelId="{CF7A9B0E-D5B5-4369-B29B-74C32C3F33C3}" type="presOf" srcId="{A55F747F-E95D-4A2F-9021-17998EED14BA}" destId="{D7255B63-0D1A-4463-8851-4F01EE20473C}" srcOrd="0" destOrd="0" presId="urn:microsoft.com/office/officeart/2005/8/layout/default"/>
    <dgm:cxn modelId="{1CD76EB8-8CA5-47C9-AFFD-FB3F40C9F262}" srcId="{94353F2C-3D9E-4586-83B3-485203CB2BCF}" destId="{A55F747F-E95D-4A2F-9021-17998EED14BA}" srcOrd="3" destOrd="0" parTransId="{1E7C1B79-6120-4A94-89F3-EFCEA7512A01}" sibTransId="{3AF216A2-032D-4982-945C-98F36AD50347}"/>
    <dgm:cxn modelId="{B389FE8A-E2A1-4247-93CF-881002E53792}" type="presParOf" srcId="{990A6C9B-1E9F-4192-983A-15FDA655F320}" destId="{465FB813-7C93-4B0A-94D2-514302EF157A}" srcOrd="0" destOrd="0" presId="urn:microsoft.com/office/officeart/2005/8/layout/default"/>
    <dgm:cxn modelId="{11BE2B94-5375-41C0-8AF9-50204077447C}" type="presParOf" srcId="{990A6C9B-1E9F-4192-983A-15FDA655F320}" destId="{B9BFD4E8-DDB2-4226-8307-923474E37AC6}" srcOrd="1" destOrd="0" presId="urn:microsoft.com/office/officeart/2005/8/layout/default"/>
    <dgm:cxn modelId="{81EE7A4C-DA9D-4E91-A69C-7DA922F1DE78}" type="presParOf" srcId="{990A6C9B-1E9F-4192-983A-15FDA655F320}" destId="{1D96BDA0-7664-4287-829E-CE50FDA7629E}" srcOrd="2" destOrd="0" presId="urn:microsoft.com/office/officeart/2005/8/layout/default"/>
    <dgm:cxn modelId="{54D6C48D-483B-429F-AD66-34C3450BCDC9}" type="presParOf" srcId="{990A6C9B-1E9F-4192-983A-15FDA655F320}" destId="{2C7C5763-3F30-4B92-B34B-BF860AB17759}" srcOrd="3" destOrd="0" presId="urn:microsoft.com/office/officeart/2005/8/layout/default"/>
    <dgm:cxn modelId="{C811C25A-F2F0-4B7E-AD3E-FFC0BA3FDD72}" type="presParOf" srcId="{990A6C9B-1E9F-4192-983A-15FDA655F320}" destId="{B693BA8D-3D49-4CF1-8306-AF4B9E613E77}" srcOrd="4" destOrd="0" presId="urn:microsoft.com/office/officeart/2005/8/layout/default"/>
    <dgm:cxn modelId="{07C8D91D-6897-4552-8DBF-3DD5109F2915}" type="presParOf" srcId="{990A6C9B-1E9F-4192-983A-15FDA655F320}" destId="{12484490-F7CE-4575-806E-39E07DF58989}" srcOrd="5" destOrd="0" presId="urn:microsoft.com/office/officeart/2005/8/layout/default"/>
    <dgm:cxn modelId="{0076E5B0-6219-407E-8634-6276A2139D87}" type="presParOf" srcId="{990A6C9B-1E9F-4192-983A-15FDA655F320}" destId="{D7255B63-0D1A-4463-8851-4F01EE20473C}" srcOrd="6" destOrd="0" presId="urn:microsoft.com/office/officeart/2005/8/layout/default"/>
    <dgm:cxn modelId="{4434943D-CE71-4635-BA96-E83FDE274B14}" type="presParOf" srcId="{990A6C9B-1E9F-4192-983A-15FDA655F320}" destId="{EFE18B87-F306-42B5-ADD7-4E195AE095F9}" srcOrd="7" destOrd="0" presId="urn:microsoft.com/office/officeart/2005/8/layout/default"/>
    <dgm:cxn modelId="{BE6BF925-5A9B-4180-B4DF-3A3FC2EF8459}" type="presParOf" srcId="{990A6C9B-1E9F-4192-983A-15FDA655F320}" destId="{C5E37319-83BF-48D4-B2FE-F2199440074A}" srcOrd="8" destOrd="0" presId="urn:microsoft.com/office/officeart/2005/8/layout/default"/>
    <dgm:cxn modelId="{6C5A9633-7ADC-4E9B-B804-AFD59E0D92A8}" type="presParOf" srcId="{990A6C9B-1E9F-4192-983A-15FDA655F320}" destId="{E0B52D13-566D-4C43-B7A2-A4B0DB2F4EA8}" srcOrd="9" destOrd="0" presId="urn:microsoft.com/office/officeart/2005/8/layout/default"/>
    <dgm:cxn modelId="{573B63C4-2629-4C03-8B3D-FD80E3C54D57}" type="presParOf" srcId="{990A6C9B-1E9F-4192-983A-15FDA655F320}" destId="{878C6EF5-EE7C-4F1D-86BC-09529566CA3E}" srcOrd="10" destOrd="0" presId="urn:microsoft.com/office/officeart/2005/8/layout/default"/>
    <dgm:cxn modelId="{4EBC0F23-2BB7-4F40-8526-B756371A5D70}" type="presParOf" srcId="{990A6C9B-1E9F-4192-983A-15FDA655F320}" destId="{8EEA305B-8E2F-4A4C-BBC4-1CE23A8693D9}" srcOrd="11" destOrd="0" presId="urn:microsoft.com/office/officeart/2005/8/layout/default"/>
    <dgm:cxn modelId="{D1D66997-B75B-45BD-AE16-8A87ABD610D2}" type="presParOf" srcId="{990A6C9B-1E9F-4192-983A-15FDA655F320}" destId="{853621B2-30EA-43EB-974A-ABB9472FA118}" srcOrd="12" destOrd="0" presId="urn:microsoft.com/office/officeart/2005/8/layout/default"/>
    <dgm:cxn modelId="{F150365A-13E3-445F-ABBC-823F830893D8}" type="presParOf" srcId="{990A6C9B-1E9F-4192-983A-15FDA655F320}" destId="{9EF99D0E-D375-439E-87C9-23083C46A55A}" srcOrd="13" destOrd="0" presId="urn:microsoft.com/office/officeart/2005/8/layout/default"/>
    <dgm:cxn modelId="{BB7EAE4F-A86E-4DF5-BDB9-06FD5EB4FA95}" type="presParOf" srcId="{990A6C9B-1E9F-4192-983A-15FDA655F320}" destId="{A37D4F8E-E9FC-48B2-8A92-ED800C01313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26DBC-1B7D-4916-AC92-3191A3E9F744}">
      <dsp:nvSpPr>
        <dsp:cNvPr id="0" name=""/>
        <dsp:cNvSpPr/>
      </dsp:nvSpPr>
      <dsp:spPr>
        <a:xfrm>
          <a:off x="1702395" y="0"/>
          <a:ext cx="3579812" cy="357981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9C7F-B253-4025-BD33-8ED4851185B9}">
      <dsp:nvSpPr>
        <dsp:cNvPr id="0" name=""/>
        <dsp:cNvSpPr/>
      </dsp:nvSpPr>
      <dsp:spPr>
        <a:xfrm>
          <a:off x="3492301" y="358330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ASP.NET MVC  5</a:t>
          </a:r>
          <a:endParaRPr lang="fr-FR" sz="2200" kern="1200" dirty="0"/>
        </a:p>
      </dsp:txBody>
      <dsp:txXfrm>
        <a:off x="3517149" y="383178"/>
        <a:ext cx="2277181" cy="459308"/>
      </dsp:txXfrm>
    </dsp:sp>
    <dsp:sp modelId="{F8E209B8-C6FC-42EE-AD18-FDB61810A1F0}">
      <dsp:nvSpPr>
        <dsp:cNvPr id="0" name=""/>
        <dsp:cNvSpPr/>
      </dsp:nvSpPr>
      <dsp:spPr>
        <a:xfrm>
          <a:off x="3492301" y="930960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Entity Framework</a:t>
          </a:r>
          <a:endParaRPr lang="fr-FR" sz="2200" kern="1200" dirty="0"/>
        </a:p>
      </dsp:txBody>
      <dsp:txXfrm>
        <a:off x="3517149" y="955808"/>
        <a:ext cx="2277181" cy="459308"/>
      </dsp:txXfrm>
    </dsp:sp>
    <dsp:sp modelId="{A36F5C61-7E29-4703-89EA-2AA23C1499BC}">
      <dsp:nvSpPr>
        <dsp:cNvPr id="0" name=""/>
        <dsp:cNvSpPr/>
      </dsp:nvSpPr>
      <dsp:spPr>
        <a:xfrm>
          <a:off x="3492301" y="1503590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C# Advanced</a:t>
          </a:r>
          <a:endParaRPr lang="fr-FR" sz="2200" kern="1200" dirty="0"/>
        </a:p>
      </dsp:txBody>
      <dsp:txXfrm>
        <a:off x="3517149" y="1528438"/>
        <a:ext cx="2277181" cy="459308"/>
      </dsp:txXfrm>
    </dsp:sp>
    <dsp:sp modelId="{52E174D0-7183-4862-AC66-9EB8F9815014}">
      <dsp:nvSpPr>
        <dsp:cNvPr id="0" name=""/>
        <dsp:cNvSpPr/>
      </dsp:nvSpPr>
      <dsp:spPr>
        <a:xfrm>
          <a:off x="3492301" y="2076221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C# Intermediate</a:t>
          </a:r>
          <a:endParaRPr lang="fr-FR" sz="2200" kern="1200" dirty="0"/>
        </a:p>
      </dsp:txBody>
      <dsp:txXfrm>
        <a:off x="3517149" y="2101069"/>
        <a:ext cx="2277181" cy="459308"/>
      </dsp:txXfrm>
    </dsp:sp>
    <dsp:sp modelId="{03889749-98FE-467B-95AF-C20469140D89}">
      <dsp:nvSpPr>
        <dsp:cNvPr id="0" name=""/>
        <dsp:cNvSpPr/>
      </dsp:nvSpPr>
      <dsp:spPr>
        <a:xfrm>
          <a:off x="3492301" y="2648851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C# Basic</a:t>
          </a:r>
          <a:endParaRPr lang="fr-FR" sz="2200" kern="1200" dirty="0"/>
        </a:p>
      </dsp:txBody>
      <dsp:txXfrm>
        <a:off x="3517149" y="2673699"/>
        <a:ext cx="2277181" cy="459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2307F-9337-49A2-909A-7FF8F932FCB1}">
      <dsp:nvSpPr>
        <dsp:cNvPr id="0" name=""/>
        <dsp:cNvSpPr/>
      </dsp:nvSpPr>
      <dsp:spPr>
        <a:xfrm>
          <a:off x="899063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 to C# and .NET Framework</a:t>
          </a:r>
          <a:endParaRPr lang="fr-FR" sz="2000" kern="1200" dirty="0"/>
        </a:p>
      </dsp:txBody>
      <dsp:txXfrm>
        <a:off x="899063" y="1328"/>
        <a:ext cx="1788577" cy="1073146"/>
      </dsp:txXfrm>
    </dsp:sp>
    <dsp:sp modelId="{D506E0F8-6F31-472B-99E8-97E07DBCBDCC}">
      <dsp:nvSpPr>
        <dsp:cNvPr id="0" name=""/>
        <dsp:cNvSpPr/>
      </dsp:nvSpPr>
      <dsp:spPr>
        <a:xfrm>
          <a:off x="2866498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Primitive Types and Expressions</a:t>
          </a:r>
          <a:endParaRPr lang="fr-FR" sz="2000" kern="1200"/>
        </a:p>
      </dsp:txBody>
      <dsp:txXfrm>
        <a:off x="2866498" y="1328"/>
        <a:ext cx="1788577" cy="1073146"/>
      </dsp:txXfrm>
    </dsp:sp>
    <dsp:sp modelId="{59C39260-8D52-4CC9-A286-A3EB1D12F697}">
      <dsp:nvSpPr>
        <dsp:cNvPr id="0" name=""/>
        <dsp:cNvSpPr/>
      </dsp:nvSpPr>
      <dsp:spPr>
        <a:xfrm>
          <a:off x="4833934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Non-Primitive Types</a:t>
          </a:r>
          <a:endParaRPr lang="fr-FR" sz="2000" kern="1200"/>
        </a:p>
      </dsp:txBody>
      <dsp:txXfrm>
        <a:off x="4833934" y="1328"/>
        <a:ext cx="1788577" cy="1073146"/>
      </dsp:txXfrm>
    </dsp:sp>
    <dsp:sp modelId="{50BFD928-CC0B-44FE-8485-93E7A940A048}">
      <dsp:nvSpPr>
        <dsp:cNvPr id="0" name=""/>
        <dsp:cNvSpPr/>
      </dsp:nvSpPr>
      <dsp:spPr>
        <a:xfrm>
          <a:off x="899063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Control Flow</a:t>
          </a:r>
          <a:endParaRPr lang="fr-FR" sz="2000" kern="1200"/>
        </a:p>
      </dsp:txBody>
      <dsp:txXfrm>
        <a:off x="899063" y="1253332"/>
        <a:ext cx="1788577" cy="1073146"/>
      </dsp:txXfrm>
    </dsp:sp>
    <dsp:sp modelId="{C5BBA93A-ED28-4870-9D3B-A75508AA96FB}">
      <dsp:nvSpPr>
        <dsp:cNvPr id="0" name=""/>
        <dsp:cNvSpPr/>
      </dsp:nvSpPr>
      <dsp:spPr>
        <a:xfrm>
          <a:off x="2866498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Arrays and Lists</a:t>
          </a:r>
          <a:endParaRPr lang="fr-FR" sz="2000" kern="1200"/>
        </a:p>
      </dsp:txBody>
      <dsp:txXfrm>
        <a:off x="2866498" y="1253332"/>
        <a:ext cx="1788577" cy="1073146"/>
      </dsp:txXfrm>
    </dsp:sp>
    <dsp:sp modelId="{456564D8-5633-4AC0-91C9-A1F87E0BC020}">
      <dsp:nvSpPr>
        <dsp:cNvPr id="0" name=""/>
        <dsp:cNvSpPr/>
      </dsp:nvSpPr>
      <dsp:spPr>
        <a:xfrm>
          <a:off x="4833934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Working with Dates</a:t>
          </a:r>
          <a:endParaRPr lang="fr-FR" sz="2000" kern="1200"/>
        </a:p>
      </dsp:txBody>
      <dsp:txXfrm>
        <a:off x="4833934" y="1253332"/>
        <a:ext cx="1788577" cy="1073146"/>
      </dsp:txXfrm>
    </dsp:sp>
    <dsp:sp modelId="{9427F6EB-D43A-4B13-A8D2-E3E9E286AD7B}">
      <dsp:nvSpPr>
        <dsp:cNvPr id="0" name=""/>
        <dsp:cNvSpPr/>
      </dsp:nvSpPr>
      <dsp:spPr>
        <a:xfrm>
          <a:off x="899063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Working with Text</a:t>
          </a:r>
          <a:endParaRPr lang="fr-FR" sz="2000" kern="1200"/>
        </a:p>
      </dsp:txBody>
      <dsp:txXfrm>
        <a:off x="899063" y="2505337"/>
        <a:ext cx="1788577" cy="1073146"/>
      </dsp:txXfrm>
    </dsp:sp>
    <dsp:sp modelId="{82104234-A772-4380-8779-B40168C0FAED}">
      <dsp:nvSpPr>
        <dsp:cNvPr id="0" name=""/>
        <dsp:cNvSpPr/>
      </dsp:nvSpPr>
      <dsp:spPr>
        <a:xfrm>
          <a:off x="2866498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Working with Files</a:t>
          </a:r>
          <a:endParaRPr lang="fr-FR" sz="2000" kern="1200"/>
        </a:p>
      </dsp:txBody>
      <dsp:txXfrm>
        <a:off x="2866498" y="2505337"/>
        <a:ext cx="1788577" cy="1073146"/>
      </dsp:txXfrm>
    </dsp:sp>
    <dsp:sp modelId="{CF4DF7F7-06AA-4AF1-8187-CE3B502CD254}">
      <dsp:nvSpPr>
        <dsp:cNvPr id="0" name=""/>
        <dsp:cNvSpPr/>
      </dsp:nvSpPr>
      <dsp:spPr>
        <a:xfrm>
          <a:off x="4833934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Debugging Applications</a:t>
          </a:r>
          <a:endParaRPr lang="fr-FR" sz="2000" kern="1200"/>
        </a:p>
      </dsp:txBody>
      <dsp:txXfrm>
        <a:off x="4833934" y="2505337"/>
        <a:ext cx="1788577" cy="1073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09D7-DAC2-4E4B-9443-B96A0CB41079}">
      <dsp:nvSpPr>
        <dsp:cNvPr id="0" name=""/>
        <dsp:cNvSpPr/>
      </dsp:nvSpPr>
      <dsp:spPr>
        <a:xfrm>
          <a:off x="0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Classes</a:t>
          </a:r>
          <a:endParaRPr lang="fr-FR" sz="2800" kern="1200"/>
        </a:p>
      </dsp:txBody>
      <dsp:txXfrm>
        <a:off x="0" y="262086"/>
        <a:ext cx="2350492" cy="1410295"/>
      </dsp:txXfrm>
    </dsp:sp>
    <dsp:sp modelId="{118F17F1-6980-43A7-A586-E51F18DC17A4}">
      <dsp:nvSpPr>
        <dsp:cNvPr id="0" name=""/>
        <dsp:cNvSpPr/>
      </dsp:nvSpPr>
      <dsp:spPr>
        <a:xfrm>
          <a:off x="2585541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Association between Classes</a:t>
          </a:r>
          <a:endParaRPr lang="fr-FR" sz="2800" kern="1200" dirty="0"/>
        </a:p>
      </dsp:txBody>
      <dsp:txXfrm>
        <a:off x="2585541" y="262086"/>
        <a:ext cx="2350492" cy="1410295"/>
      </dsp:txXfrm>
    </dsp:sp>
    <dsp:sp modelId="{E443B499-5EA0-4B99-8546-31E2202CCBED}">
      <dsp:nvSpPr>
        <dsp:cNvPr id="0" name=""/>
        <dsp:cNvSpPr/>
      </dsp:nvSpPr>
      <dsp:spPr>
        <a:xfrm>
          <a:off x="5171082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Inheritance</a:t>
          </a:r>
          <a:endParaRPr lang="fr-FR" sz="2800" kern="1200"/>
        </a:p>
      </dsp:txBody>
      <dsp:txXfrm>
        <a:off x="5171082" y="262086"/>
        <a:ext cx="2350492" cy="1410295"/>
      </dsp:txXfrm>
    </dsp:sp>
    <dsp:sp modelId="{98928016-DC59-40D0-A5FE-48BE2494D42C}">
      <dsp:nvSpPr>
        <dsp:cNvPr id="0" name=""/>
        <dsp:cNvSpPr/>
      </dsp:nvSpPr>
      <dsp:spPr>
        <a:xfrm>
          <a:off x="1292770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Polymorphism</a:t>
          </a:r>
          <a:endParaRPr lang="fr-FR" sz="2800" kern="1200"/>
        </a:p>
      </dsp:txBody>
      <dsp:txXfrm>
        <a:off x="1292770" y="1907430"/>
        <a:ext cx="2350492" cy="1410295"/>
      </dsp:txXfrm>
    </dsp:sp>
    <dsp:sp modelId="{234B1D04-B577-4181-997B-9C0701308AF9}">
      <dsp:nvSpPr>
        <dsp:cNvPr id="0" name=""/>
        <dsp:cNvSpPr/>
      </dsp:nvSpPr>
      <dsp:spPr>
        <a:xfrm>
          <a:off x="3878312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Interfaces</a:t>
          </a:r>
          <a:endParaRPr lang="fr-FR" sz="2800" kern="1200" dirty="0"/>
        </a:p>
      </dsp:txBody>
      <dsp:txXfrm>
        <a:off x="3878312" y="1907430"/>
        <a:ext cx="2350492" cy="141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11677-F6AA-4F1D-9C6C-C794FDCFCA6B}">
      <dsp:nvSpPr>
        <dsp:cNvPr id="0" name=""/>
        <dsp:cNvSpPr/>
      </dsp:nvSpPr>
      <dsp:spPr>
        <a:xfrm>
          <a:off x="899063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Generics</a:t>
          </a:r>
          <a:endParaRPr lang="fr-FR" sz="2200" kern="1200"/>
        </a:p>
      </dsp:txBody>
      <dsp:txXfrm>
        <a:off x="899063" y="1328"/>
        <a:ext cx="1788577" cy="1073146"/>
      </dsp:txXfrm>
    </dsp:sp>
    <dsp:sp modelId="{CBFDE320-0CD5-4EB5-9068-8A79915910A9}">
      <dsp:nvSpPr>
        <dsp:cNvPr id="0" name=""/>
        <dsp:cNvSpPr/>
      </dsp:nvSpPr>
      <dsp:spPr>
        <a:xfrm>
          <a:off x="2866498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Delegates</a:t>
          </a:r>
          <a:endParaRPr lang="fr-FR" sz="2200" kern="1200"/>
        </a:p>
      </dsp:txBody>
      <dsp:txXfrm>
        <a:off x="2866498" y="1328"/>
        <a:ext cx="1788577" cy="1073146"/>
      </dsp:txXfrm>
    </dsp:sp>
    <dsp:sp modelId="{DF414157-E94F-40DF-9C3C-7ECDA2404E00}">
      <dsp:nvSpPr>
        <dsp:cNvPr id="0" name=""/>
        <dsp:cNvSpPr/>
      </dsp:nvSpPr>
      <dsp:spPr>
        <a:xfrm>
          <a:off x="4833934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Lambda Expressions</a:t>
          </a:r>
          <a:endParaRPr lang="fr-FR" sz="2200" kern="1200"/>
        </a:p>
      </dsp:txBody>
      <dsp:txXfrm>
        <a:off x="4833934" y="1328"/>
        <a:ext cx="1788577" cy="1073146"/>
      </dsp:txXfrm>
    </dsp:sp>
    <dsp:sp modelId="{91A24E77-2675-4405-B311-9884C5E2B5D7}">
      <dsp:nvSpPr>
        <dsp:cNvPr id="0" name=""/>
        <dsp:cNvSpPr/>
      </dsp:nvSpPr>
      <dsp:spPr>
        <a:xfrm>
          <a:off x="899063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Extension Methods</a:t>
          </a:r>
          <a:endParaRPr lang="fr-FR" sz="2200" kern="1200"/>
        </a:p>
      </dsp:txBody>
      <dsp:txXfrm>
        <a:off x="899063" y="1253332"/>
        <a:ext cx="1788577" cy="1073146"/>
      </dsp:txXfrm>
    </dsp:sp>
    <dsp:sp modelId="{79B6C6A3-79C0-4950-A131-3B04A2EA01CE}">
      <dsp:nvSpPr>
        <dsp:cNvPr id="0" name=""/>
        <dsp:cNvSpPr/>
      </dsp:nvSpPr>
      <dsp:spPr>
        <a:xfrm>
          <a:off x="2866498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LINQ</a:t>
          </a:r>
          <a:endParaRPr lang="fr-FR" sz="2200" kern="1200" dirty="0"/>
        </a:p>
      </dsp:txBody>
      <dsp:txXfrm>
        <a:off x="2866498" y="1253332"/>
        <a:ext cx="1788577" cy="1073146"/>
      </dsp:txXfrm>
    </dsp:sp>
    <dsp:sp modelId="{39F54CEB-2539-44AF-982B-FE919A451A7F}">
      <dsp:nvSpPr>
        <dsp:cNvPr id="0" name=""/>
        <dsp:cNvSpPr/>
      </dsp:nvSpPr>
      <dsp:spPr>
        <a:xfrm>
          <a:off x="4833934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Nullable Types</a:t>
          </a:r>
          <a:endParaRPr lang="fr-FR" sz="2200" kern="1200"/>
        </a:p>
      </dsp:txBody>
      <dsp:txXfrm>
        <a:off x="4833934" y="1253332"/>
        <a:ext cx="1788577" cy="1073146"/>
      </dsp:txXfrm>
    </dsp:sp>
    <dsp:sp modelId="{055D5FA0-6929-43CA-8757-3B3992D26BED}">
      <dsp:nvSpPr>
        <dsp:cNvPr id="0" name=""/>
        <dsp:cNvSpPr/>
      </dsp:nvSpPr>
      <dsp:spPr>
        <a:xfrm>
          <a:off x="899063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Dynamic</a:t>
          </a:r>
          <a:endParaRPr lang="fr-FR" sz="2200" kern="1200"/>
        </a:p>
      </dsp:txBody>
      <dsp:txXfrm>
        <a:off x="899063" y="2505337"/>
        <a:ext cx="1788577" cy="1073146"/>
      </dsp:txXfrm>
    </dsp:sp>
    <dsp:sp modelId="{9D9F4936-E0B0-402E-BD4C-12E8F7B5A138}">
      <dsp:nvSpPr>
        <dsp:cNvPr id="0" name=""/>
        <dsp:cNvSpPr/>
      </dsp:nvSpPr>
      <dsp:spPr>
        <a:xfrm>
          <a:off x="2866498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Exception Handling</a:t>
          </a:r>
          <a:endParaRPr lang="fr-FR" sz="2200" kern="1200"/>
        </a:p>
      </dsp:txBody>
      <dsp:txXfrm>
        <a:off x="2866498" y="2505337"/>
        <a:ext cx="1788577" cy="1073146"/>
      </dsp:txXfrm>
    </dsp:sp>
    <dsp:sp modelId="{0E2E6B37-98CD-4637-A34B-A5DD299C6AE3}">
      <dsp:nvSpPr>
        <dsp:cNvPr id="0" name=""/>
        <dsp:cNvSpPr/>
      </dsp:nvSpPr>
      <dsp:spPr>
        <a:xfrm>
          <a:off x="4833934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Parallel Programming</a:t>
          </a:r>
          <a:endParaRPr lang="fr-FR" sz="2200" kern="1200"/>
        </a:p>
      </dsp:txBody>
      <dsp:txXfrm>
        <a:off x="4833934" y="2505337"/>
        <a:ext cx="1788577" cy="1073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2C461-CCCE-4F2E-AE4A-5A6CB3992435}">
      <dsp:nvSpPr>
        <dsp:cNvPr id="0" name=""/>
        <dsp:cNvSpPr/>
      </dsp:nvSpPr>
      <dsp:spPr>
        <a:xfrm>
          <a:off x="0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Building a Model using Database-First Workflow</a:t>
          </a:r>
          <a:endParaRPr lang="fr-FR" sz="2400" kern="1200"/>
        </a:p>
      </dsp:txBody>
      <dsp:txXfrm>
        <a:off x="0" y="262086"/>
        <a:ext cx="2350492" cy="1410295"/>
      </dsp:txXfrm>
    </dsp:sp>
    <dsp:sp modelId="{D2AADE8E-9CD7-4C8C-9DD7-E4EB70B89377}">
      <dsp:nvSpPr>
        <dsp:cNvPr id="0" name=""/>
        <dsp:cNvSpPr/>
      </dsp:nvSpPr>
      <dsp:spPr>
        <a:xfrm>
          <a:off x="2585541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Building a Model using Code-First Workflow</a:t>
          </a:r>
          <a:endParaRPr lang="fr-FR" sz="2400" kern="1200"/>
        </a:p>
      </dsp:txBody>
      <dsp:txXfrm>
        <a:off x="2585541" y="262086"/>
        <a:ext cx="2350492" cy="1410295"/>
      </dsp:txXfrm>
    </dsp:sp>
    <dsp:sp modelId="{48818617-6050-448A-A73E-6D8DD55C3617}">
      <dsp:nvSpPr>
        <dsp:cNvPr id="0" name=""/>
        <dsp:cNvSpPr/>
      </dsp:nvSpPr>
      <dsp:spPr>
        <a:xfrm>
          <a:off x="5171082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Overriding Code-First Conventions</a:t>
          </a:r>
          <a:endParaRPr lang="fr-FR" sz="2400" kern="1200"/>
        </a:p>
      </dsp:txBody>
      <dsp:txXfrm>
        <a:off x="5171082" y="262086"/>
        <a:ext cx="2350492" cy="1410295"/>
      </dsp:txXfrm>
    </dsp:sp>
    <dsp:sp modelId="{8F7D37B3-6F6B-4F3D-8C5C-D2CF5C5B1688}">
      <dsp:nvSpPr>
        <dsp:cNvPr id="0" name=""/>
        <dsp:cNvSpPr/>
      </dsp:nvSpPr>
      <dsp:spPr>
        <a:xfrm>
          <a:off x="0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Querying Data using LINQ</a:t>
          </a:r>
          <a:endParaRPr lang="fr-FR" sz="2400" kern="1200"/>
        </a:p>
      </dsp:txBody>
      <dsp:txXfrm>
        <a:off x="0" y="1907430"/>
        <a:ext cx="2350492" cy="1410295"/>
      </dsp:txXfrm>
    </dsp:sp>
    <dsp:sp modelId="{808C1749-85B1-4125-8D99-A285FB5E95D2}">
      <dsp:nvSpPr>
        <dsp:cNvPr id="0" name=""/>
        <dsp:cNvSpPr/>
      </dsp:nvSpPr>
      <dsp:spPr>
        <a:xfrm>
          <a:off x="2585541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Loading Related Objects</a:t>
          </a:r>
          <a:endParaRPr lang="fr-FR" sz="2400" kern="1200"/>
        </a:p>
      </dsp:txBody>
      <dsp:txXfrm>
        <a:off x="2585541" y="1907430"/>
        <a:ext cx="2350492" cy="1410295"/>
      </dsp:txXfrm>
    </dsp:sp>
    <dsp:sp modelId="{15BD2421-007B-4890-9E86-C1DA2FF380B8}">
      <dsp:nvSpPr>
        <dsp:cNvPr id="0" name=""/>
        <dsp:cNvSpPr/>
      </dsp:nvSpPr>
      <dsp:spPr>
        <a:xfrm>
          <a:off x="5171082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Updating Data</a:t>
          </a:r>
          <a:endParaRPr lang="fr-FR" sz="2400" kern="1200"/>
        </a:p>
      </dsp:txBody>
      <dsp:txXfrm>
        <a:off x="5171082" y="1907430"/>
        <a:ext cx="2350492" cy="1410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B813-7C93-4B0A-94D2-514302EF157A}">
      <dsp:nvSpPr>
        <dsp:cNvPr id="0" name=""/>
        <dsp:cNvSpPr/>
      </dsp:nvSpPr>
      <dsp:spPr>
        <a:xfrm>
          <a:off x="899063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ASP.NET MVC Fundamentals</a:t>
          </a:r>
          <a:endParaRPr lang="fr-FR" sz="1800" kern="1200"/>
        </a:p>
      </dsp:txBody>
      <dsp:txXfrm>
        <a:off x="899063" y="1328"/>
        <a:ext cx="1788577" cy="1073146"/>
      </dsp:txXfrm>
    </dsp:sp>
    <dsp:sp modelId="{1D96BDA0-7664-4287-829E-CE50FDA7629E}">
      <dsp:nvSpPr>
        <dsp:cNvPr id="0" name=""/>
        <dsp:cNvSpPr/>
      </dsp:nvSpPr>
      <dsp:spPr>
        <a:xfrm>
          <a:off x="2866498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Working with Data</a:t>
          </a:r>
          <a:endParaRPr lang="fr-FR" sz="1800" kern="1200"/>
        </a:p>
      </dsp:txBody>
      <dsp:txXfrm>
        <a:off x="2866498" y="1328"/>
        <a:ext cx="1788577" cy="1073146"/>
      </dsp:txXfrm>
    </dsp:sp>
    <dsp:sp modelId="{B693BA8D-3D49-4CF1-8306-AF4B9E613E77}">
      <dsp:nvSpPr>
        <dsp:cNvPr id="0" name=""/>
        <dsp:cNvSpPr/>
      </dsp:nvSpPr>
      <dsp:spPr>
        <a:xfrm>
          <a:off x="4833934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Building Forms</a:t>
          </a:r>
          <a:endParaRPr lang="fr-FR" sz="1800" kern="1200"/>
        </a:p>
      </dsp:txBody>
      <dsp:txXfrm>
        <a:off x="4833934" y="1328"/>
        <a:ext cx="1788577" cy="1073146"/>
      </dsp:txXfrm>
    </dsp:sp>
    <dsp:sp modelId="{D7255B63-0D1A-4463-8851-4F01EE20473C}">
      <dsp:nvSpPr>
        <dsp:cNvPr id="0" name=""/>
        <dsp:cNvSpPr/>
      </dsp:nvSpPr>
      <dsp:spPr>
        <a:xfrm>
          <a:off x="899063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Implementing Validation</a:t>
          </a:r>
          <a:endParaRPr lang="fr-FR" sz="1800" kern="1200"/>
        </a:p>
      </dsp:txBody>
      <dsp:txXfrm>
        <a:off x="899063" y="1253332"/>
        <a:ext cx="1788577" cy="1073146"/>
      </dsp:txXfrm>
    </dsp:sp>
    <dsp:sp modelId="{C5E37319-83BF-48D4-B2FE-F2199440074A}">
      <dsp:nvSpPr>
        <dsp:cNvPr id="0" name=""/>
        <dsp:cNvSpPr/>
      </dsp:nvSpPr>
      <dsp:spPr>
        <a:xfrm>
          <a:off x="2866498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Building RESTful Services with ASP.NET Web API</a:t>
          </a:r>
          <a:endParaRPr lang="fr-FR" sz="1800" kern="1200"/>
        </a:p>
      </dsp:txBody>
      <dsp:txXfrm>
        <a:off x="2866498" y="1253332"/>
        <a:ext cx="1788577" cy="1073146"/>
      </dsp:txXfrm>
    </dsp:sp>
    <dsp:sp modelId="{878C6EF5-EE7C-4F1D-86BC-09529566CA3E}">
      <dsp:nvSpPr>
        <dsp:cNvPr id="0" name=""/>
        <dsp:cNvSpPr/>
      </dsp:nvSpPr>
      <dsp:spPr>
        <a:xfrm>
          <a:off x="4833934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Client-side Development</a:t>
          </a:r>
          <a:endParaRPr lang="fr-FR" sz="1800" kern="1200"/>
        </a:p>
      </dsp:txBody>
      <dsp:txXfrm>
        <a:off x="4833934" y="1253332"/>
        <a:ext cx="1788577" cy="1073146"/>
      </dsp:txXfrm>
    </dsp:sp>
    <dsp:sp modelId="{853621B2-30EA-43EB-974A-ABB9472FA118}">
      <dsp:nvSpPr>
        <dsp:cNvPr id="0" name=""/>
        <dsp:cNvSpPr/>
      </dsp:nvSpPr>
      <dsp:spPr>
        <a:xfrm>
          <a:off x="1882780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Authentication and Authorization</a:t>
          </a:r>
          <a:endParaRPr lang="fr-FR" sz="1800" kern="1200"/>
        </a:p>
      </dsp:txBody>
      <dsp:txXfrm>
        <a:off x="1882780" y="2505337"/>
        <a:ext cx="1788577" cy="1073146"/>
      </dsp:txXfrm>
    </dsp:sp>
    <dsp:sp modelId="{A37D4F8E-E9FC-48B2-8A92-ED800C013132}">
      <dsp:nvSpPr>
        <dsp:cNvPr id="0" name=""/>
        <dsp:cNvSpPr/>
      </dsp:nvSpPr>
      <dsp:spPr>
        <a:xfrm>
          <a:off x="3850216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Deployment</a:t>
          </a:r>
          <a:endParaRPr lang="fr-FR" sz="1800" kern="1200"/>
        </a:p>
      </dsp:txBody>
      <dsp:txXfrm>
        <a:off x="3850216" y="2505337"/>
        <a:ext cx="1788577" cy="107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923460-110D-42A5-867E-ADF4BFB335F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L" dirty="0" smtClean="0"/>
              <a:t>Plan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1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91198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5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Basic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68961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8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C# </a:t>
            </a:r>
            <a:r>
              <a:rPr lang="en-US" dirty="0" smtClean="0"/>
              <a:t>Intermediate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33059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8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C# </a:t>
            </a:r>
            <a:r>
              <a:rPr lang="fr-FR" dirty="0" smtClean="0"/>
              <a:t>Advanced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81108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1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Entity</a:t>
            </a:r>
            <a:r>
              <a:rPr lang="fr-FR" dirty="0"/>
              <a:t> Framework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28864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4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ASP.NET MVC  5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24584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6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127</Words>
  <Application>Microsoft Office PowerPoint</Application>
  <PresentationFormat>Affichage à l'écran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Angles</vt:lpstr>
      <vt:lpstr>Plan </vt:lpstr>
      <vt:lpstr>Présentation PowerPoint</vt:lpstr>
      <vt:lpstr>C# Basic </vt:lpstr>
      <vt:lpstr>C# Intermediate</vt:lpstr>
      <vt:lpstr>C# Advanced</vt:lpstr>
      <vt:lpstr>Entity Framework</vt:lpstr>
      <vt:lpstr>ASP.NET MVC 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LENOVO</dc:creator>
  <cp:lastModifiedBy>LENOVO</cp:lastModifiedBy>
  <cp:revision>2</cp:revision>
  <dcterms:created xsi:type="dcterms:W3CDTF">2019-11-15T22:07:31Z</dcterms:created>
  <dcterms:modified xsi:type="dcterms:W3CDTF">2019-11-15T22:22:20Z</dcterms:modified>
</cp:coreProperties>
</file>