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metadata" ContentType="application/binary"/>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6858000" cy="9906000" type="A4"/>
  <p:notesSz cx="6858000" cy="9906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3" roundtripDataSignature="AMtx7mja77w4AkbEI+G/spOZuU84QeHwj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C41F94-3750-4DDC-87D9-8A7ED5EDBB21}">
  <a:tblStyle styleId="{EAC41F94-3750-4DDC-87D9-8A7ED5EDBB21}"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E74DDA7-7900-44D4-A209-39D9CF6CA956}"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222" y="6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13" Type="http://customschemas.google.com/relationships/presentationmetadata" Target="metadata"/><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oleObject" Target="https://torchinvestment123.sharepoint.com/sites/torchmarkets/Shared%20Documents/General/5%20-%20Torch%20AI%20Lab/Shadow%20Analyst/Credit%20Analyst/CBB%20(Bahrain)/Backup%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r>
              <a:rPr lang="en-US" sz="1000" b="1" dirty="0"/>
              <a:t>Yield To Maturity</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'Price and Yield charts'!$L$7:$L$8</c:f>
              <c:strCache>
                <c:ptCount val="2"/>
                <c:pt idx="0">
                  <c:v>Mid Yield To Maturity</c:v>
                </c:pt>
              </c:strCache>
            </c:strRef>
          </c:tx>
          <c:spPr>
            <a:ln w="28575" cap="rnd">
              <a:solidFill>
                <a:schemeClr val="accent1"/>
              </a:solidFill>
              <a:round/>
            </a:ln>
            <a:effectLst/>
          </c:spPr>
          <c:marker>
            <c:symbol val="none"/>
          </c:marker>
          <c:dLbls>
            <c:dLbl>
              <c:idx val="1244"/>
              <c:layout>
                <c:manualLayout>
                  <c:x val="-1.0683760683760684E-2"/>
                  <c:y val="-3.684926742910251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539-49F9-8D79-2A088425B06C}"/>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'Price and Yield charts'!$J$9:$J$1253</c:f>
              <c:numCache>
                <c:formatCode>m/d/yyyy</c:formatCode>
                <c:ptCount val="1245"/>
                <c:pt idx="0">
                  <c:v>45650</c:v>
                </c:pt>
                <c:pt idx="1">
                  <c:v>45649</c:v>
                </c:pt>
                <c:pt idx="2">
                  <c:v>45646</c:v>
                </c:pt>
                <c:pt idx="3">
                  <c:v>45645</c:v>
                </c:pt>
                <c:pt idx="4">
                  <c:v>45644</c:v>
                </c:pt>
                <c:pt idx="5">
                  <c:v>45643</c:v>
                </c:pt>
                <c:pt idx="6">
                  <c:v>45642</c:v>
                </c:pt>
                <c:pt idx="7">
                  <c:v>45639</c:v>
                </c:pt>
                <c:pt idx="8">
                  <c:v>45638</c:v>
                </c:pt>
                <c:pt idx="9">
                  <c:v>45637</c:v>
                </c:pt>
                <c:pt idx="10">
                  <c:v>45636</c:v>
                </c:pt>
                <c:pt idx="11">
                  <c:v>45635</c:v>
                </c:pt>
                <c:pt idx="12">
                  <c:v>45632</c:v>
                </c:pt>
                <c:pt idx="13">
                  <c:v>45631</c:v>
                </c:pt>
                <c:pt idx="14">
                  <c:v>45630</c:v>
                </c:pt>
                <c:pt idx="15">
                  <c:v>45629</c:v>
                </c:pt>
                <c:pt idx="16">
                  <c:v>45628</c:v>
                </c:pt>
                <c:pt idx="17">
                  <c:v>45625</c:v>
                </c:pt>
                <c:pt idx="18">
                  <c:v>45623</c:v>
                </c:pt>
                <c:pt idx="19">
                  <c:v>45622</c:v>
                </c:pt>
                <c:pt idx="20">
                  <c:v>45621</c:v>
                </c:pt>
                <c:pt idx="21">
                  <c:v>45618</c:v>
                </c:pt>
                <c:pt idx="22">
                  <c:v>45617</c:v>
                </c:pt>
                <c:pt idx="23">
                  <c:v>45616</c:v>
                </c:pt>
                <c:pt idx="24">
                  <c:v>45615</c:v>
                </c:pt>
                <c:pt idx="25">
                  <c:v>45614</c:v>
                </c:pt>
                <c:pt idx="26">
                  <c:v>45611</c:v>
                </c:pt>
                <c:pt idx="27">
                  <c:v>45610</c:v>
                </c:pt>
                <c:pt idx="28">
                  <c:v>45609</c:v>
                </c:pt>
                <c:pt idx="29">
                  <c:v>45608</c:v>
                </c:pt>
                <c:pt idx="30">
                  <c:v>45604</c:v>
                </c:pt>
                <c:pt idx="31">
                  <c:v>45603</c:v>
                </c:pt>
                <c:pt idx="32">
                  <c:v>45602</c:v>
                </c:pt>
                <c:pt idx="33">
                  <c:v>45601</c:v>
                </c:pt>
                <c:pt idx="34">
                  <c:v>45600</c:v>
                </c:pt>
                <c:pt idx="35">
                  <c:v>45597</c:v>
                </c:pt>
                <c:pt idx="36">
                  <c:v>45596</c:v>
                </c:pt>
                <c:pt idx="37">
                  <c:v>45595</c:v>
                </c:pt>
                <c:pt idx="38">
                  <c:v>45594</c:v>
                </c:pt>
                <c:pt idx="39">
                  <c:v>45593</c:v>
                </c:pt>
                <c:pt idx="40">
                  <c:v>45590</c:v>
                </c:pt>
                <c:pt idx="41">
                  <c:v>45589</c:v>
                </c:pt>
                <c:pt idx="42">
                  <c:v>45588</c:v>
                </c:pt>
                <c:pt idx="43">
                  <c:v>45587</c:v>
                </c:pt>
                <c:pt idx="44">
                  <c:v>45586</c:v>
                </c:pt>
                <c:pt idx="45">
                  <c:v>45583</c:v>
                </c:pt>
                <c:pt idx="46">
                  <c:v>45582</c:v>
                </c:pt>
                <c:pt idx="47">
                  <c:v>45581</c:v>
                </c:pt>
                <c:pt idx="48">
                  <c:v>45580</c:v>
                </c:pt>
                <c:pt idx="49">
                  <c:v>45576</c:v>
                </c:pt>
                <c:pt idx="50">
                  <c:v>45575</c:v>
                </c:pt>
                <c:pt idx="51">
                  <c:v>45574</c:v>
                </c:pt>
                <c:pt idx="52">
                  <c:v>45573</c:v>
                </c:pt>
                <c:pt idx="53">
                  <c:v>45572</c:v>
                </c:pt>
                <c:pt idx="54">
                  <c:v>45569</c:v>
                </c:pt>
                <c:pt idx="55">
                  <c:v>45568</c:v>
                </c:pt>
                <c:pt idx="56">
                  <c:v>45567</c:v>
                </c:pt>
                <c:pt idx="57">
                  <c:v>45566</c:v>
                </c:pt>
                <c:pt idx="58">
                  <c:v>45565</c:v>
                </c:pt>
                <c:pt idx="59">
                  <c:v>45562</c:v>
                </c:pt>
                <c:pt idx="60">
                  <c:v>45561</c:v>
                </c:pt>
                <c:pt idx="61">
                  <c:v>45560</c:v>
                </c:pt>
                <c:pt idx="62">
                  <c:v>45559</c:v>
                </c:pt>
                <c:pt idx="63">
                  <c:v>45558</c:v>
                </c:pt>
                <c:pt idx="64">
                  <c:v>45555</c:v>
                </c:pt>
                <c:pt idx="65">
                  <c:v>45554</c:v>
                </c:pt>
                <c:pt idx="66">
                  <c:v>45553</c:v>
                </c:pt>
                <c:pt idx="67">
                  <c:v>45552</c:v>
                </c:pt>
                <c:pt idx="68">
                  <c:v>45551</c:v>
                </c:pt>
                <c:pt idx="69">
                  <c:v>45548</c:v>
                </c:pt>
                <c:pt idx="70">
                  <c:v>45547</c:v>
                </c:pt>
                <c:pt idx="71">
                  <c:v>45546</c:v>
                </c:pt>
                <c:pt idx="72">
                  <c:v>45545</c:v>
                </c:pt>
                <c:pt idx="73">
                  <c:v>45544</c:v>
                </c:pt>
                <c:pt idx="74">
                  <c:v>45541</c:v>
                </c:pt>
                <c:pt idx="75">
                  <c:v>45540</c:v>
                </c:pt>
                <c:pt idx="76">
                  <c:v>45539</c:v>
                </c:pt>
                <c:pt idx="77">
                  <c:v>45538</c:v>
                </c:pt>
                <c:pt idx="78">
                  <c:v>45534</c:v>
                </c:pt>
                <c:pt idx="79">
                  <c:v>45533</c:v>
                </c:pt>
                <c:pt idx="80">
                  <c:v>45532</c:v>
                </c:pt>
                <c:pt idx="81">
                  <c:v>45531</c:v>
                </c:pt>
                <c:pt idx="82">
                  <c:v>45530</c:v>
                </c:pt>
                <c:pt idx="83">
                  <c:v>45527</c:v>
                </c:pt>
                <c:pt idx="84">
                  <c:v>45526</c:v>
                </c:pt>
                <c:pt idx="85">
                  <c:v>45525</c:v>
                </c:pt>
                <c:pt idx="86">
                  <c:v>45524</c:v>
                </c:pt>
                <c:pt idx="87">
                  <c:v>45523</c:v>
                </c:pt>
                <c:pt idx="88">
                  <c:v>45520</c:v>
                </c:pt>
                <c:pt idx="89">
                  <c:v>45519</c:v>
                </c:pt>
                <c:pt idx="90">
                  <c:v>45518</c:v>
                </c:pt>
                <c:pt idx="91">
                  <c:v>45517</c:v>
                </c:pt>
                <c:pt idx="92">
                  <c:v>45516</c:v>
                </c:pt>
                <c:pt idx="93">
                  <c:v>45513</c:v>
                </c:pt>
                <c:pt idx="94">
                  <c:v>45512</c:v>
                </c:pt>
                <c:pt idx="95">
                  <c:v>45511</c:v>
                </c:pt>
                <c:pt idx="96">
                  <c:v>45510</c:v>
                </c:pt>
                <c:pt idx="97">
                  <c:v>45509</c:v>
                </c:pt>
                <c:pt idx="98">
                  <c:v>45506</c:v>
                </c:pt>
                <c:pt idx="99">
                  <c:v>45505</c:v>
                </c:pt>
                <c:pt idx="100">
                  <c:v>45504</c:v>
                </c:pt>
                <c:pt idx="101">
                  <c:v>45503</c:v>
                </c:pt>
                <c:pt idx="102">
                  <c:v>45502</c:v>
                </c:pt>
                <c:pt idx="103">
                  <c:v>45499</c:v>
                </c:pt>
                <c:pt idx="104">
                  <c:v>45498</c:v>
                </c:pt>
                <c:pt idx="105">
                  <c:v>45497</c:v>
                </c:pt>
                <c:pt idx="106">
                  <c:v>45496</c:v>
                </c:pt>
                <c:pt idx="107">
                  <c:v>45495</c:v>
                </c:pt>
                <c:pt idx="108">
                  <c:v>45492</c:v>
                </c:pt>
                <c:pt idx="109">
                  <c:v>45491</c:v>
                </c:pt>
                <c:pt idx="110">
                  <c:v>45490</c:v>
                </c:pt>
                <c:pt idx="111">
                  <c:v>45489</c:v>
                </c:pt>
                <c:pt idx="112">
                  <c:v>45488</c:v>
                </c:pt>
                <c:pt idx="113">
                  <c:v>45485</c:v>
                </c:pt>
                <c:pt idx="114">
                  <c:v>45484</c:v>
                </c:pt>
                <c:pt idx="115">
                  <c:v>45483</c:v>
                </c:pt>
                <c:pt idx="116">
                  <c:v>45482</c:v>
                </c:pt>
                <c:pt idx="117">
                  <c:v>45481</c:v>
                </c:pt>
                <c:pt idx="118">
                  <c:v>45478</c:v>
                </c:pt>
                <c:pt idx="119">
                  <c:v>45476</c:v>
                </c:pt>
                <c:pt idx="120">
                  <c:v>45475</c:v>
                </c:pt>
                <c:pt idx="121">
                  <c:v>45474</c:v>
                </c:pt>
                <c:pt idx="122">
                  <c:v>45471</c:v>
                </c:pt>
                <c:pt idx="123">
                  <c:v>45470</c:v>
                </c:pt>
                <c:pt idx="124">
                  <c:v>45469</c:v>
                </c:pt>
                <c:pt idx="125">
                  <c:v>45468</c:v>
                </c:pt>
                <c:pt idx="126">
                  <c:v>45467</c:v>
                </c:pt>
                <c:pt idx="127">
                  <c:v>45464</c:v>
                </c:pt>
                <c:pt idx="128">
                  <c:v>45463</c:v>
                </c:pt>
                <c:pt idx="129">
                  <c:v>45461</c:v>
                </c:pt>
                <c:pt idx="130">
                  <c:v>45460</c:v>
                </c:pt>
                <c:pt idx="131">
                  <c:v>45457</c:v>
                </c:pt>
                <c:pt idx="132">
                  <c:v>45456</c:v>
                </c:pt>
                <c:pt idx="133">
                  <c:v>45455</c:v>
                </c:pt>
                <c:pt idx="134">
                  <c:v>45454</c:v>
                </c:pt>
                <c:pt idx="135">
                  <c:v>45453</c:v>
                </c:pt>
                <c:pt idx="136">
                  <c:v>45450</c:v>
                </c:pt>
                <c:pt idx="137">
                  <c:v>45449</c:v>
                </c:pt>
                <c:pt idx="138">
                  <c:v>45448</c:v>
                </c:pt>
                <c:pt idx="139">
                  <c:v>45447</c:v>
                </c:pt>
                <c:pt idx="140">
                  <c:v>45446</c:v>
                </c:pt>
                <c:pt idx="141">
                  <c:v>45443</c:v>
                </c:pt>
                <c:pt idx="142">
                  <c:v>45442</c:v>
                </c:pt>
                <c:pt idx="143">
                  <c:v>45441</c:v>
                </c:pt>
                <c:pt idx="144">
                  <c:v>45440</c:v>
                </c:pt>
                <c:pt idx="145">
                  <c:v>45436</c:v>
                </c:pt>
                <c:pt idx="146">
                  <c:v>45435</c:v>
                </c:pt>
                <c:pt idx="147">
                  <c:v>45434</c:v>
                </c:pt>
                <c:pt idx="148">
                  <c:v>45433</c:v>
                </c:pt>
                <c:pt idx="149">
                  <c:v>45432</c:v>
                </c:pt>
                <c:pt idx="150">
                  <c:v>45429</c:v>
                </c:pt>
                <c:pt idx="151">
                  <c:v>45428</c:v>
                </c:pt>
                <c:pt idx="152">
                  <c:v>45427</c:v>
                </c:pt>
                <c:pt idx="153">
                  <c:v>45426</c:v>
                </c:pt>
                <c:pt idx="154">
                  <c:v>45425</c:v>
                </c:pt>
                <c:pt idx="155">
                  <c:v>45422</c:v>
                </c:pt>
                <c:pt idx="156">
                  <c:v>45421</c:v>
                </c:pt>
                <c:pt idx="157">
                  <c:v>45420</c:v>
                </c:pt>
                <c:pt idx="158">
                  <c:v>45419</c:v>
                </c:pt>
                <c:pt idx="159">
                  <c:v>45418</c:v>
                </c:pt>
                <c:pt idx="160">
                  <c:v>45415</c:v>
                </c:pt>
                <c:pt idx="161">
                  <c:v>45414</c:v>
                </c:pt>
                <c:pt idx="162">
                  <c:v>45413</c:v>
                </c:pt>
                <c:pt idx="163">
                  <c:v>45412</c:v>
                </c:pt>
                <c:pt idx="164">
                  <c:v>45411</c:v>
                </c:pt>
                <c:pt idx="165">
                  <c:v>45408</c:v>
                </c:pt>
                <c:pt idx="166">
                  <c:v>45407</c:v>
                </c:pt>
                <c:pt idx="167">
                  <c:v>45406</c:v>
                </c:pt>
                <c:pt idx="168">
                  <c:v>45405</c:v>
                </c:pt>
                <c:pt idx="169">
                  <c:v>45404</c:v>
                </c:pt>
                <c:pt idx="170">
                  <c:v>45401</c:v>
                </c:pt>
                <c:pt idx="171">
                  <c:v>45400</c:v>
                </c:pt>
                <c:pt idx="172">
                  <c:v>45399</c:v>
                </c:pt>
                <c:pt idx="173">
                  <c:v>45398</c:v>
                </c:pt>
                <c:pt idx="174">
                  <c:v>45397</c:v>
                </c:pt>
                <c:pt idx="175">
                  <c:v>45394</c:v>
                </c:pt>
                <c:pt idx="176">
                  <c:v>45393</c:v>
                </c:pt>
                <c:pt idx="177">
                  <c:v>45392</c:v>
                </c:pt>
                <c:pt idx="178">
                  <c:v>45391</c:v>
                </c:pt>
                <c:pt idx="179">
                  <c:v>45390</c:v>
                </c:pt>
                <c:pt idx="180">
                  <c:v>45387</c:v>
                </c:pt>
                <c:pt idx="181">
                  <c:v>45386</c:v>
                </c:pt>
                <c:pt idx="182">
                  <c:v>45385</c:v>
                </c:pt>
                <c:pt idx="183">
                  <c:v>45384</c:v>
                </c:pt>
                <c:pt idx="184">
                  <c:v>45383</c:v>
                </c:pt>
                <c:pt idx="185">
                  <c:v>45379</c:v>
                </c:pt>
                <c:pt idx="186">
                  <c:v>45378</c:v>
                </c:pt>
                <c:pt idx="187">
                  <c:v>45377</c:v>
                </c:pt>
                <c:pt idx="188">
                  <c:v>45376</c:v>
                </c:pt>
                <c:pt idx="189">
                  <c:v>45373</c:v>
                </c:pt>
                <c:pt idx="190">
                  <c:v>45372</c:v>
                </c:pt>
                <c:pt idx="191">
                  <c:v>45371</c:v>
                </c:pt>
                <c:pt idx="192">
                  <c:v>45370</c:v>
                </c:pt>
                <c:pt idx="193">
                  <c:v>45369</c:v>
                </c:pt>
                <c:pt idx="194">
                  <c:v>45366</c:v>
                </c:pt>
                <c:pt idx="195">
                  <c:v>45365</c:v>
                </c:pt>
                <c:pt idx="196">
                  <c:v>45364</c:v>
                </c:pt>
                <c:pt idx="197">
                  <c:v>45363</c:v>
                </c:pt>
                <c:pt idx="198">
                  <c:v>45362</c:v>
                </c:pt>
                <c:pt idx="199">
                  <c:v>45359</c:v>
                </c:pt>
                <c:pt idx="200">
                  <c:v>45358</c:v>
                </c:pt>
                <c:pt idx="201">
                  <c:v>45357</c:v>
                </c:pt>
                <c:pt idx="202">
                  <c:v>45356</c:v>
                </c:pt>
                <c:pt idx="203">
                  <c:v>45355</c:v>
                </c:pt>
                <c:pt idx="204">
                  <c:v>45352</c:v>
                </c:pt>
                <c:pt idx="205">
                  <c:v>45351</c:v>
                </c:pt>
                <c:pt idx="206">
                  <c:v>45350</c:v>
                </c:pt>
                <c:pt idx="207">
                  <c:v>45349</c:v>
                </c:pt>
                <c:pt idx="208">
                  <c:v>45348</c:v>
                </c:pt>
                <c:pt idx="209">
                  <c:v>45345</c:v>
                </c:pt>
                <c:pt idx="210">
                  <c:v>45344</c:v>
                </c:pt>
                <c:pt idx="211">
                  <c:v>45343</c:v>
                </c:pt>
                <c:pt idx="212">
                  <c:v>45342</c:v>
                </c:pt>
                <c:pt idx="213">
                  <c:v>45338</c:v>
                </c:pt>
                <c:pt idx="214">
                  <c:v>45337</c:v>
                </c:pt>
                <c:pt idx="215">
                  <c:v>45336</c:v>
                </c:pt>
                <c:pt idx="216">
                  <c:v>45335</c:v>
                </c:pt>
                <c:pt idx="217">
                  <c:v>45334</c:v>
                </c:pt>
                <c:pt idx="218">
                  <c:v>45331</c:v>
                </c:pt>
                <c:pt idx="219">
                  <c:v>45330</c:v>
                </c:pt>
                <c:pt idx="220">
                  <c:v>45329</c:v>
                </c:pt>
                <c:pt idx="221">
                  <c:v>45328</c:v>
                </c:pt>
                <c:pt idx="222">
                  <c:v>45327</c:v>
                </c:pt>
                <c:pt idx="223">
                  <c:v>45324</c:v>
                </c:pt>
                <c:pt idx="224">
                  <c:v>45323</c:v>
                </c:pt>
                <c:pt idx="225">
                  <c:v>45322</c:v>
                </c:pt>
                <c:pt idx="226">
                  <c:v>45321</c:v>
                </c:pt>
                <c:pt idx="227">
                  <c:v>45320</c:v>
                </c:pt>
                <c:pt idx="228">
                  <c:v>45317</c:v>
                </c:pt>
                <c:pt idx="229">
                  <c:v>45316</c:v>
                </c:pt>
                <c:pt idx="230">
                  <c:v>45315</c:v>
                </c:pt>
                <c:pt idx="231">
                  <c:v>45314</c:v>
                </c:pt>
                <c:pt idx="232">
                  <c:v>45313</c:v>
                </c:pt>
                <c:pt idx="233">
                  <c:v>45310</c:v>
                </c:pt>
                <c:pt idx="234">
                  <c:v>45309</c:v>
                </c:pt>
                <c:pt idx="235">
                  <c:v>45308</c:v>
                </c:pt>
                <c:pt idx="236">
                  <c:v>45307</c:v>
                </c:pt>
                <c:pt idx="237">
                  <c:v>45303</c:v>
                </c:pt>
                <c:pt idx="238">
                  <c:v>45302</c:v>
                </c:pt>
                <c:pt idx="239">
                  <c:v>45301</c:v>
                </c:pt>
                <c:pt idx="240">
                  <c:v>45300</c:v>
                </c:pt>
                <c:pt idx="241">
                  <c:v>45299</c:v>
                </c:pt>
                <c:pt idx="242">
                  <c:v>45296</c:v>
                </c:pt>
                <c:pt idx="243">
                  <c:v>45295</c:v>
                </c:pt>
                <c:pt idx="244">
                  <c:v>45294</c:v>
                </c:pt>
                <c:pt idx="245">
                  <c:v>45293</c:v>
                </c:pt>
                <c:pt idx="246">
                  <c:v>45289</c:v>
                </c:pt>
                <c:pt idx="247">
                  <c:v>45288</c:v>
                </c:pt>
                <c:pt idx="248">
                  <c:v>45287</c:v>
                </c:pt>
                <c:pt idx="249">
                  <c:v>45286</c:v>
                </c:pt>
                <c:pt idx="250">
                  <c:v>45282</c:v>
                </c:pt>
                <c:pt idx="251">
                  <c:v>45281</c:v>
                </c:pt>
                <c:pt idx="252">
                  <c:v>45280</c:v>
                </c:pt>
                <c:pt idx="253">
                  <c:v>45279</c:v>
                </c:pt>
                <c:pt idx="254">
                  <c:v>45278</c:v>
                </c:pt>
                <c:pt idx="255">
                  <c:v>45275</c:v>
                </c:pt>
                <c:pt idx="256">
                  <c:v>45274</c:v>
                </c:pt>
                <c:pt idx="257">
                  <c:v>45273</c:v>
                </c:pt>
                <c:pt idx="258">
                  <c:v>45272</c:v>
                </c:pt>
                <c:pt idx="259">
                  <c:v>45271</c:v>
                </c:pt>
                <c:pt idx="260">
                  <c:v>45268</c:v>
                </c:pt>
                <c:pt idx="261">
                  <c:v>45267</c:v>
                </c:pt>
                <c:pt idx="262">
                  <c:v>45266</c:v>
                </c:pt>
                <c:pt idx="263">
                  <c:v>45265</c:v>
                </c:pt>
                <c:pt idx="264">
                  <c:v>45264</c:v>
                </c:pt>
                <c:pt idx="265">
                  <c:v>45261</c:v>
                </c:pt>
                <c:pt idx="266">
                  <c:v>45260</c:v>
                </c:pt>
                <c:pt idx="267">
                  <c:v>45259</c:v>
                </c:pt>
                <c:pt idx="268">
                  <c:v>45258</c:v>
                </c:pt>
                <c:pt idx="269">
                  <c:v>45257</c:v>
                </c:pt>
                <c:pt idx="270">
                  <c:v>45254</c:v>
                </c:pt>
                <c:pt idx="271">
                  <c:v>45252</c:v>
                </c:pt>
                <c:pt idx="272">
                  <c:v>45251</c:v>
                </c:pt>
                <c:pt idx="273">
                  <c:v>45250</c:v>
                </c:pt>
                <c:pt idx="274">
                  <c:v>45247</c:v>
                </c:pt>
                <c:pt idx="275">
                  <c:v>45246</c:v>
                </c:pt>
                <c:pt idx="276">
                  <c:v>45245</c:v>
                </c:pt>
                <c:pt idx="277">
                  <c:v>45244</c:v>
                </c:pt>
                <c:pt idx="278">
                  <c:v>45243</c:v>
                </c:pt>
                <c:pt idx="279">
                  <c:v>45240</c:v>
                </c:pt>
                <c:pt idx="280">
                  <c:v>45239</c:v>
                </c:pt>
                <c:pt idx="281">
                  <c:v>45238</c:v>
                </c:pt>
                <c:pt idx="282">
                  <c:v>45237</c:v>
                </c:pt>
                <c:pt idx="283">
                  <c:v>45236</c:v>
                </c:pt>
                <c:pt idx="284">
                  <c:v>45233</c:v>
                </c:pt>
                <c:pt idx="285">
                  <c:v>45232</c:v>
                </c:pt>
                <c:pt idx="286">
                  <c:v>45231</c:v>
                </c:pt>
                <c:pt idx="287">
                  <c:v>45230</c:v>
                </c:pt>
                <c:pt idx="288">
                  <c:v>45229</c:v>
                </c:pt>
                <c:pt idx="289">
                  <c:v>45226</c:v>
                </c:pt>
                <c:pt idx="290">
                  <c:v>45225</c:v>
                </c:pt>
                <c:pt idx="291">
                  <c:v>45224</c:v>
                </c:pt>
                <c:pt idx="292">
                  <c:v>45223</c:v>
                </c:pt>
                <c:pt idx="293">
                  <c:v>45222</c:v>
                </c:pt>
                <c:pt idx="294">
                  <c:v>45219</c:v>
                </c:pt>
                <c:pt idx="295">
                  <c:v>45218</c:v>
                </c:pt>
                <c:pt idx="296">
                  <c:v>45217</c:v>
                </c:pt>
                <c:pt idx="297">
                  <c:v>45216</c:v>
                </c:pt>
                <c:pt idx="298">
                  <c:v>45215</c:v>
                </c:pt>
                <c:pt idx="299">
                  <c:v>45212</c:v>
                </c:pt>
                <c:pt idx="300">
                  <c:v>45211</c:v>
                </c:pt>
                <c:pt idx="301">
                  <c:v>45210</c:v>
                </c:pt>
                <c:pt idx="302">
                  <c:v>45209</c:v>
                </c:pt>
                <c:pt idx="303">
                  <c:v>45205</c:v>
                </c:pt>
                <c:pt idx="304">
                  <c:v>45204</c:v>
                </c:pt>
                <c:pt idx="305">
                  <c:v>45203</c:v>
                </c:pt>
                <c:pt idx="306">
                  <c:v>45202</c:v>
                </c:pt>
                <c:pt idx="307">
                  <c:v>45201</c:v>
                </c:pt>
                <c:pt idx="308">
                  <c:v>45198</c:v>
                </c:pt>
                <c:pt idx="309">
                  <c:v>45197</c:v>
                </c:pt>
                <c:pt idx="310">
                  <c:v>45196</c:v>
                </c:pt>
                <c:pt idx="311">
                  <c:v>45195</c:v>
                </c:pt>
                <c:pt idx="312">
                  <c:v>45194</c:v>
                </c:pt>
                <c:pt idx="313">
                  <c:v>45191</c:v>
                </c:pt>
                <c:pt idx="314">
                  <c:v>45190</c:v>
                </c:pt>
                <c:pt idx="315">
                  <c:v>45189</c:v>
                </c:pt>
                <c:pt idx="316">
                  <c:v>45188</c:v>
                </c:pt>
                <c:pt idx="317">
                  <c:v>45187</c:v>
                </c:pt>
                <c:pt idx="318">
                  <c:v>45184</c:v>
                </c:pt>
                <c:pt idx="319">
                  <c:v>45183</c:v>
                </c:pt>
                <c:pt idx="320">
                  <c:v>45182</c:v>
                </c:pt>
                <c:pt idx="321">
                  <c:v>45181</c:v>
                </c:pt>
                <c:pt idx="322">
                  <c:v>45180</c:v>
                </c:pt>
                <c:pt idx="323">
                  <c:v>45177</c:v>
                </c:pt>
                <c:pt idx="324">
                  <c:v>45176</c:v>
                </c:pt>
                <c:pt idx="325">
                  <c:v>45175</c:v>
                </c:pt>
                <c:pt idx="326">
                  <c:v>45174</c:v>
                </c:pt>
                <c:pt idx="327">
                  <c:v>45170</c:v>
                </c:pt>
                <c:pt idx="328">
                  <c:v>45169</c:v>
                </c:pt>
                <c:pt idx="329">
                  <c:v>45168</c:v>
                </c:pt>
                <c:pt idx="330">
                  <c:v>45167</c:v>
                </c:pt>
                <c:pt idx="331">
                  <c:v>45166</c:v>
                </c:pt>
                <c:pt idx="332">
                  <c:v>45163</c:v>
                </c:pt>
                <c:pt idx="333">
                  <c:v>45162</c:v>
                </c:pt>
                <c:pt idx="334">
                  <c:v>45161</c:v>
                </c:pt>
                <c:pt idx="335">
                  <c:v>45160</c:v>
                </c:pt>
                <c:pt idx="336">
                  <c:v>45159</c:v>
                </c:pt>
                <c:pt idx="337">
                  <c:v>45156</c:v>
                </c:pt>
                <c:pt idx="338">
                  <c:v>45155</c:v>
                </c:pt>
                <c:pt idx="339">
                  <c:v>45154</c:v>
                </c:pt>
                <c:pt idx="340">
                  <c:v>45153</c:v>
                </c:pt>
                <c:pt idx="341">
                  <c:v>45152</c:v>
                </c:pt>
                <c:pt idx="342">
                  <c:v>45149</c:v>
                </c:pt>
                <c:pt idx="343">
                  <c:v>45148</c:v>
                </c:pt>
                <c:pt idx="344">
                  <c:v>45147</c:v>
                </c:pt>
                <c:pt idx="345">
                  <c:v>45146</c:v>
                </c:pt>
                <c:pt idx="346">
                  <c:v>45145</c:v>
                </c:pt>
                <c:pt idx="347">
                  <c:v>45142</c:v>
                </c:pt>
                <c:pt idx="348">
                  <c:v>45141</c:v>
                </c:pt>
                <c:pt idx="349">
                  <c:v>45140</c:v>
                </c:pt>
                <c:pt idx="350">
                  <c:v>45139</c:v>
                </c:pt>
                <c:pt idx="351">
                  <c:v>45138</c:v>
                </c:pt>
                <c:pt idx="352">
                  <c:v>45135</c:v>
                </c:pt>
                <c:pt idx="353">
                  <c:v>45134</c:v>
                </c:pt>
                <c:pt idx="354">
                  <c:v>45133</c:v>
                </c:pt>
                <c:pt idx="355">
                  <c:v>45132</c:v>
                </c:pt>
                <c:pt idx="356">
                  <c:v>45131</c:v>
                </c:pt>
                <c:pt idx="357">
                  <c:v>45128</c:v>
                </c:pt>
                <c:pt idx="358">
                  <c:v>45127</c:v>
                </c:pt>
                <c:pt idx="359">
                  <c:v>45126</c:v>
                </c:pt>
                <c:pt idx="360">
                  <c:v>45125</c:v>
                </c:pt>
                <c:pt idx="361">
                  <c:v>45124</c:v>
                </c:pt>
                <c:pt idx="362">
                  <c:v>45121</c:v>
                </c:pt>
                <c:pt idx="363">
                  <c:v>45120</c:v>
                </c:pt>
                <c:pt idx="364">
                  <c:v>45119</c:v>
                </c:pt>
                <c:pt idx="365">
                  <c:v>45118</c:v>
                </c:pt>
                <c:pt idx="366">
                  <c:v>45117</c:v>
                </c:pt>
                <c:pt idx="367">
                  <c:v>45114</c:v>
                </c:pt>
                <c:pt idx="368">
                  <c:v>45113</c:v>
                </c:pt>
                <c:pt idx="369">
                  <c:v>45112</c:v>
                </c:pt>
                <c:pt idx="370">
                  <c:v>45110</c:v>
                </c:pt>
                <c:pt idx="371">
                  <c:v>45107</c:v>
                </c:pt>
                <c:pt idx="372">
                  <c:v>45106</c:v>
                </c:pt>
                <c:pt idx="373">
                  <c:v>45105</c:v>
                </c:pt>
                <c:pt idx="374">
                  <c:v>45104</c:v>
                </c:pt>
                <c:pt idx="375">
                  <c:v>45103</c:v>
                </c:pt>
                <c:pt idx="376">
                  <c:v>45100</c:v>
                </c:pt>
                <c:pt idx="377">
                  <c:v>45099</c:v>
                </c:pt>
                <c:pt idx="378">
                  <c:v>45098</c:v>
                </c:pt>
                <c:pt idx="379">
                  <c:v>45097</c:v>
                </c:pt>
                <c:pt idx="380">
                  <c:v>45093</c:v>
                </c:pt>
                <c:pt idx="381">
                  <c:v>45092</c:v>
                </c:pt>
                <c:pt idx="382">
                  <c:v>45091</c:v>
                </c:pt>
                <c:pt idx="383">
                  <c:v>45090</c:v>
                </c:pt>
                <c:pt idx="384">
                  <c:v>45089</c:v>
                </c:pt>
                <c:pt idx="385">
                  <c:v>45086</c:v>
                </c:pt>
                <c:pt idx="386">
                  <c:v>45085</c:v>
                </c:pt>
                <c:pt idx="387">
                  <c:v>45084</c:v>
                </c:pt>
                <c:pt idx="388">
                  <c:v>45083</c:v>
                </c:pt>
                <c:pt idx="389">
                  <c:v>45082</c:v>
                </c:pt>
                <c:pt idx="390">
                  <c:v>45079</c:v>
                </c:pt>
                <c:pt idx="391">
                  <c:v>45078</c:v>
                </c:pt>
                <c:pt idx="392">
                  <c:v>45077</c:v>
                </c:pt>
                <c:pt idx="393">
                  <c:v>45076</c:v>
                </c:pt>
                <c:pt idx="394">
                  <c:v>45072</c:v>
                </c:pt>
                <c:pt idx="395">
                  <c:v>45071</c:v>
                </c:pt>
                <c:pt idx="396">
                  <c:v>45070</c:v>
                </c:pt>
                <c:pt idx="397">
                  <c:v>45069</c:v>
                </c:pt>
                <c:pt idx="398">
                  <c:v>45068</c:v>
                </c:pt>
                <c:pt idx="399">
                  <c:v>45065</c:v>
                </c:pt>
                <c:pt idx="400">
                  <c:v>45064</c:v>
                </c:pt>
                <c:pt idx="401">
                  <c:v>45063</c:v>
                </c:pt>
                <c:pt idx="402">
                  <c:v>45062</c:v>
                </c:pt>
                <c:pt idx="403">
                  <c:v>45061</c:v>
                </c:pt>
                <c:pt idx="404">
                  <c:v>45058</c:v>
                </c:pt>
                <c:pt idx="405">
                  <c:v>45057</c:v>
                </c:pt>
                <c:pt idx="406">
                  <c:v>45056</c:v>
                </c:pt>
                <c:pt idx="407">
                  <c:v>45055</c:v>
                </c:pt>
                <c:pt idx="408">
                  <c:v>45054</c:v>
                </c:pt>
                <c:pt idx="409">
                  <c:v>45051</c:v>
                </c:pt>
                <c:pt idx="410">
                  <c:v>45050</c:v>
                </c:pt>
                <c:pt idx="411">
                  <c:v>45049</c:v>
                </c:pt>
                <c:pt idx="412">
                  <c:v>45048</c:v>
                </c:pt>
                <c:pt idx="413">
                  <c:v>45047</c:v>
                </c:pt>
                <c:pt idx="414">
                  <c:v>45044</c:v>
                </c:pt>
                <c:pt idx="415">
                  <c:v>45043</c:v>
                </c:pt>
                <c:pt idx="416">
                  <c:v>45042</c:v>
                </c:pt>
                <c:pt idx="417">
                  <c:v>45041</c:v>
                </c:pt>
                <c:pt idx="418">
                  <c:v>45040</c:v>
                </c:pt>
                <c:pt idx="419">
                  <c:v>45037</c:v>
                </c:pt>
                <c:pt idx="420">
                  <c:v>45036</c:v>
                </c:pt>
                <c:pt idx="421">
                  <c:v>45035</c:v>
                </c:pt>
                <c:pt idx="422">
                  <c:v>45034</c:v>
                </c:pt>
                <c:pt idx="423">
                  <c:v>45033</c:v>
                </c:pt>
                <c:pt idx="424">
                  <c:v>45030</c:v>
                </c:pt>
                <c:pt idx="425">
                  <c:v>45029</c:v>
                </c:pt>
                <c:pt idx="426">
                  <c:v>45028</c:v>
                </c:pt>
                <c:pt idx="427">
                  <c:v>45027</c:v>
                </c:pt>
                <c:pt idx="428">
                  <c:v>45026</c:v>
                </c:pt>
                <c:pt idx="429">
                  <c:v>45022</c:v>
                </c:pt>
                <c:pt idx="430">
                  <c:v>45021</c:v>
                </c:pt>
                <c:pt idx="431">
                  <c:v>45020</c:v>
                </c:pt>
                <c:pt idx="432">
                  <c:v>45019</c:v>
                </c:pt>
                <c:pt idx="433">
                  <c:v>45016</c:v>
                </c:pt>
                <c:pt idx="434">
                  <c:v>45015</c:v>
                </c:pt>
                <c:pt idx="435">
                  <c:v>45014</c:v>
                </c:pt>
                <c:pt idx="436">
                  <c:v>45013</c:v>
                </c:pt>
                <c:pt idx="437">
                  <c:v>45012</c:v>
                </c:pt>
                <c:pt idx="438">
                  <c:v>45009</c:v>
                </c:pt>
                <c:pt idx="439">
                  <c:v>45008</c:v>
                </c:pt>
                <c:pt idx="440">
                  <c:v>45007</c:v>
                </c:pt>
                <c:pt idx="441">
                  <c:v>45006</c:v>
                </c:pt>
                <c:pt idx="442">
                  <c:v>45005</c:v>
                </c:pt>
                <c:pt idx="443">
                  <c:v>45002</c:v>
                </c:pt>
                <c:pt idx="444">
                  <c:v>45001</c:v>
                </c:pt>
                <c:pt idx="445">
                  <c:v>45000</c:v>
                </c:pt>
                <c:pt idx="446">
                  <c:v>44999</c:v>
                </c:pt>
                <c:pt idx="447">
                  <c:v>44998</c:v>
                </c:pt>
                <c:pt idx="448">
                  <c:v>44995</c:v>
                </c:pt>
                <c:pt idx="449">
                  <c:v>44994</c:v>
                </c:pt>
                <c:pt idx="450">
                  <c:v>44993</c:v>
                </c:pt>
                <c:pt idx="451">
                  <c:v>44992</c:v>
                </c:pt>
                <c:pt idx="452">
                  <c:v>44991</c:v>
                </c:pt>
                <c:pt idx="453">
                  <c:v>44988</c:v>
                </c:pt>
                <c:pt idx="454">
                  <c:v>44987</c:v>
                </c:pt>
                <c:pt idx="455">
                  <c:v>44986</c:v>
                </c:pt>
                <c:pt idx="456">
                  <c:v>44985</c:v>
                </c:pt>
                <c:pt idx="457">
                  <c:v>44984</c:v>
                </c:pt>
                <c:pt idx="458">
                  <c:v>44981</c:v>
                </c:pt>
                <c:pt idx="459">
                  <c:v>44980</c:v>
                </c:pt>
                <c:pt idx="460">
                  <c:v>44979</c:v>
                </c:pt>
                <c:pt idx="461">
                  <c:v>44978</c:v>
                </c:pt>
                <c:pt idx="462">
                  <c:v>44974</c:v>
                </c:pt>
                <c:pt idx="463">
                  <c:v>44973</c:v>
                </c:pt>
                <c:pt idx="464">
                  <c:v>44972</c:v>
                </c:pt>
                <c:pt idx="465">
                  <c:v>44971</c:v>
                </c:pt>
                <c:pt idx="466">
                  <c:v>44970</c:v>
                </c:pt>
                <c:pt idx="467">
                  <c:v>44967</c:v>
                </c:pt>
                <c:pt idx="468">
                  <c:v>44966</c:v>
                </c:pt>
                <c:pt idx="469">
                  <c:v>44965</c:v>
                </c:pt>
                <c:pt idx="470">
                  <c:v>44964</c:v>
                </c:pt>
                <c:pt idx="471">
                  <c:v>44963</c:v>
                </c:pt>
                <c:pt idx="472">
                  <c:v>44960</c:v>
                </c:pt>
                <c:pt idx="473">
                  <c:v>44959</c:v>
                </c:pt>
                <c:pt idx="474">
                  <c:v>44958</c:v>
                </c:pt>
                <c:pt idx="475">
                  <c:v>44957</c:v>
                </c:pt>
                <c:pt idx="476">
                  <c:v>44956</c:v>
                </c:pt>
                <c:pt idx="477">
                  <c:v>44953</c:v>
                </c:pt>
                <c:pt idx="478">
                  <c:v>44952</c:v>
                </c:pt>
                <c:pt idx="479">
                  <c:v>44951</c:v>
                </c:pt>
                <c:pt idx="480">
                  <c:v>44950</c:v>
                </c:pt>
                <c:pt idx="481">
                  <c:v>44949</c:v>
                </c:pt>
                <c:pt idx="482">
                  <c:v>44946</c:v>
                </c:pt>
                <c:pt idx="483">
                  <c:v>44945</c:v>
                </c:pt>
                <c:pt idx="484">
                  <c:v>44944</c:v>
                </c:pt>
                <c:pt idx="485">
                  <c:v>44943</c:v>
                </c:pt>
                <c:pt idx="486">
                  <c:v>44939</c:v>
                </c:pt>
                <c:pt idx="487">
                  <c:v>44938</c:v>
                </c:pt>
                <c:pt idx="488">
                  <c:v>44937</c:v>
                </c:pt>
                <c:pt idx="489">
                  <c:v>44936</c:v>
                </c:pt>
                <c:pt idx="490">
                  <c:v>44935</c:v>
                </c:pt>
                <c:pt idx="491">
                  <c:v>44932</c:v>
                </c:pt>
                <c:pt idx="492">
                  <c:v>44931</c:v>
                </c:pt>
                <c:pt idx="493">
                  <c:v>44930</c:v>
                </c:pt>
                <c:pt idx="494">
                  <c:v>44929</c:v>
                </c:pt>
                <c:pt idx="495">
                  <c:v>44925</c:v>
                </c:pt>
                <c:pt idx="496">
                  <c:v>44924</c:v>
                </c:pt>
                <c:pt idx="497">
                  <c:v>44923</c:v>
                </c:pt>
                <c:pt idx="498">
                  <c:v>44922</c:v>
                </c:pt>
                <c:pt idx="499">
                  <c:v>44918</c:v>
                </c:pt>
                <c:pt idx="500">
                  <c:v>44917</c:v>
                </c:pt>
                <c:pt idx="501">
                  <c:v>44916</c:v>
                </c:pt>
                <c:pt idx="502">
                  <c:v>44915</c:v>
                </c:pt>
                <c:pt idx="503">
                  <c:v>44914</c:v>
                </c:pt>
                <c:pt idx="504">
                  <c:v>44911</c:v>
                </c:pt>
                <c:pt idx="505">
                  <c:v>44910</c:v>
                </c:pt>
                <c:pt idx="506">
                  <c:v>44909</c:v>
                </c:pt>
                <c:pt idx="507">
                  <c:v>44908</c:v>
                </c:pt>
                <c:pt idx="508">
                  <c:v>44907</c:v>
                </c:pt>
                <c:pt idx="509">
                  <c:v>44904</c:v>
                </c:pt>
                <c:pt idx="510">
                  <c:v>44903</c:v>
                </c:pt>
                <c:pt idx="511">
                  <c:v>44902</c:v>
                </c:pt>
                <c:pt idx="512">
                  <c:v>44901</c:v>
                </c:pt>
                <c:pt idx="513">
                  <c:v>44900</c:v>
                </c:pt>
                <c:pt idx="514">
                  <c:v>44897</c:v>
                </c:pt>
                <c:pt idx="515">
                  <c:v>44896</c:v>
                </c:pt>
                <c:pt idx="516">
                  <c:v>44895</c:v>
                </c:pt>
                <c:pt idx="517">
                  <c:v>44894</c:v>
                </c:pt>
                <c:pt idx="518">
                  <c:v>44893</c:v>
                </c:pt>
                <c:pt idx="519">
                  <c:v>44890</c:v>
                </c:pt>
                <c:pt idx="520">
                  <c:v>44888</c:v>
                </c:pt>
                <c:pt idx="521">
                  <c:v>44887</c:v>
                </c:pt>
                <c:pt idx="522">
                  <c:v>44886</c:v>
                </c:pt>
                <c:pt idx="523">
                  <c:v>44883</c:v>
                </c:pt>
                <c:pt idx="524">
                  <c:v>44882</c:v>
                </c:pt>
                <c:pt idx="525">
                  <c:v>44881</c:v>
                </c:pt>
                <c:pt idx="526">
                  <c:v>44880</c:v>
                </c:pt>
                <c:pt idx="527">
                  <c:v>44879</c:v>
                </c:pt>
                <c:pt idx="528">
                  <c:v>44875</c:v>
                </c:pt>
                <c:pt idx="529">
                  <c:v>44874</c:v>
                </c:pt>
                <c:pt idx="530">
                  <c:v>44873</c:v>
                </c:pt>
                <c:pt idx="531">
                  <c:v>44872</c:v>
                </c:pt>
                <c:pt idx="532">
                  <c:v>44869</c:v>
                </c:pt>
                <c:pt idx="533">
                  <c:v>44868</c:v>
                </c:pt>
                <c:pt idx="534">
                  <c:v>44867</c:v>
                </c:pt>
                <c:pt idx="535">
                  <c:v>44866</c:v>
                </c:pt>
                <c:pt idx="536">
                  <c:v>44865</c:v>
                </c:pt>
                <c:pt idx="537">
                  <c:v>44862</c:v>
                </c:pt>
                <c:pt idx="538">
                  <c:v>44861</c:v>
                </c:pt>
                <c:pt idx="539">
                  <c:v>44860</c:v>
                </c:pt>
                <c:pt idx="540">
                  <c:v>44859</c:v>
                </c:pt>
                <c:pt idx="541">
                  <c:v>44858</c:v>
                </c:pt>
                <c:pt idx="542">
                  <c:v>44855</c:v>
                </c:pt>
                <c:pt idx="543">
                  <c:v>44854</c:v>
                </c:pt>
                <c:pt idx="544">
                  <c:v>44853</c:v>
                </c:pt>
                <c:pt idx="545">
                  <c:v>44852</c:v>
                </c:pt>
                <c:pt idx="546">
                  <c:v>44851</c:v>
                </c:pt>
                <c:pt idx="547">
                  <c:v>44848</c:v>
                </c:pt>
                <c:pt idx="548">
                  <c:v>44847</c:v>
                </c:pt>
                <c:pt idx="549">
                  <c:v>44846</c:v>
                </c:pt>
                <c:pt idx="550">
                  <c:v>44845</c:v>
                </c:pt>
                <c:pt idx="551">
                  <c:v>44841</c:v>
                </c:pt>
                <c:pt idx="552">
                  <c:v>44840</c:v>
                </c:pt>
                <c:pt idx="553">
                  <c:v>44839</c:v>
                </c:pt>
                <c:pt idx="554">
                  <c:v>44838</c:v>
                </c:pt>
                <c:pt idx="555">
                  <c:v>44837</c:v>
                </c:pt>
                <c:pt idx="556">
                  <c:v>44834</c:v>
                </c:pt>
                <c:pt idx="557">
                  <c:v>44833</c:v>
                </c:pt>
                <c:pt idx="558">
                  <c:v>44832</c:v>
                </c:pt>
                <c:pt idx="559">
                  <c:v>44831</c:v>
                </c:pt>
                <c:pt idx="560">
                  <c:v>44830</c:v>
                </c:pt>
                <c:pt idx="561">
                  <c:v>44827</c:v>
                </c:pt>
                <c:pt idx="562">
                  <c:v>44826</c:v>
                </c:pt>
                <c:pt idx="563">
                  <c:v>44825</c:v>
                </c:pt>
                <c:pt idx="564">
                  <c:v>44824</c:v>
                </c:pt>
                <c:pt idx="565">
                  <c:v>44823</c:v>
                </c:pt>
                <c:pt idx="566">
                  <c:v>44820</c:v>
                </c:pt>
                <c:pt idx="567">
                  <c:v>44819</c:v>
                </c:pt>
                <c:pt idx="568">
                  <c:v>44818</c:v>
                </c:pt>
                <c:pt idx="569">
                  <c:v>44817</c:v>
                </c:pt>
                <c:pt idx="570">
                  <c:v>44816</c:v>
                </c:pt>
                <c:pt idx="571">
                  <c:v>44813</c:v>
                </c:pt>
                <c:pt idx="572">
                  <c:v>44812</c:v>
                </c:pt>
                <c:pt idx="573">
                  <c:v>44811</c:v>
                </c:pt>
                <c:pt idx="574">
                  <c:v>44810</c:v>
                </c:pt>
                <c:pt idx="575">
                  <c:v>44806</c:v>
                </c:pt>
                <c:pt idx="576">
                  <c:v>44805</c:v>
                </c:pt>
                <c:pt idx="577">
                  <c:v>44804</c:v>
                </c:pt>
                <c:pt idx="578">
                  <c:v>44803</c:v>
                </c:pt>
                <c:pt idx="579">
                  <c:v>44802</c:v>
                </c:pt>
                <c:pt idx="580">
                  <c:v>44799</c:v>
                </c:pt>
                <c:pt idx="581">
                  <c:v>44798</c:v>
                </c:pt>
                <c:pt idx="582">
                  <c:v>44797</c:v>
                </c:pt>
                <c:pt idx="583">
                  <c:v>44796</c:v>
                </c:pt>
                <c:pt idx="584">
                  <c:v>44795</c:v>
                </c:pt>
                <c:pt idx="585">
                  <c:v>44792</c:v>
                </c:pt>
                <c:pt idx="586">
                  <c:v>44791</c:v>
                </c:pt>
                <c:pt idx="587">
                  <c:v>44790</c:v>
                </c:pt>
                <c:pt idx="588">
                  <c:v>44789</c:v>
                </c:pt>
                <c:pt idx="589">
                  <c:v>44788</c:v>
                </c:pt>
                <c:pt idx="590">
                  <c:v>44785</c:v>
                </c:pt>
                <c:pt idx="591">
                  <c:v>44784</c:v>
                </c:pt>
                <c:pt idx="592">
                  <c:v>44783</c:v>
                </c:pt>
                <c:pt idx="593">
                  <c:v>44782</c:v>
                </c:pt>
                <c:pt idx="594">
                  <c:v>44781</c:v>
                </c:pt>
                <c:pt idx="595">
                  <c:v>44778</c:v>
                </c:pt>
                <c:pt idx="596">
                  <c:v>44777</c:v>
                </c:pt>
                <c:pt idx="597">
                  <c:v>44776</c:v>
                </c:pt>
                <c:pt idx="598">
                  <c:v>44775</c:v>
                </c:pt>
                <c:pt idx="599">
                  <c:v>44774</c:v>
                </c:pt>
                <c:pt idx="600">
                  <c:v>44771</c:v>
                </c:pt>
                <c:pt idx="601">
                  <c:v>44770</c:v>
                </c:pt>
                <c:pt idx="602">
                  <c:v>44769</c:v>
                </c:pt>
                <c:pt idx="603">
                  <c:v>44768</c:v>
                </c:pt>
                <c:pt idx="604">
                  <c:v>44767</c:v>
                </c:pt>
                <c:pt idx="605">
                  <c:v>44764</c:v>
                </c:pt>
                <c:pt idx="606">
                  <c:v>44763</c:v>
                </c:pt>
                <c:pt idx="607">
                  <c:v>44762</c:v>
                </c:pt>
                <c:pt idx="608">
                  <c:v>44761</c:v>
                </c:pt>
                <c:pt idx="609">
                  <c:v>44760</c:v>
                </c:pt>
                <c:pt idx="610">
                  <c:v>44757</c:v>
                </c:pt>
                <c:pt idx="611">
                  <c:v>44756</c:v>
                </c:pt>
                <c:pt idx="612">
                  <c:v>44755</c:v>
                </c:pt>
                <c:pt idx="613">
                  <c:v>44754</c:v>
                </c:pt>
                <c:pt idx="614">
                  <c:v>44753</c:v>
                </c:pt>
                <c:pt idx="615">
                  <c:v>44750</c:v>
                </c:pt>
                <c:pt idx="616">
                  <c:v>44749</c:v>
                </c:pt>
                <c:pt idx="617">
                  <c:v>44748</c:v>
                </c:pt>
                <c:pt idx="618">
                  <c:v>44747</c:v>
                </c:pt>
                <c:pt idx="619">
                  <c:v>44743</c:v>
                </c:pt>
                <c:pt idx="620">
                  <c:v>44742</c:v>
                </c:pt>
                <c:pt idx="621">
                  <c:v>44741</c:v>
                </c:pt>
                <c:pt idx="622">
                  <c:v>44740</c:v>
                </c:pt>
                <c:pt idx="623">
                  <c:v>44739</c:v>
                </c:pt>
                <c:pt idx="624">
                  <c:v>44736</c:v>
                </c:pt>
                <c:pt idx="625">
                  <c:v>44735</c:v>
                </c:pt>
                <c:pt idx="626">
                  <c:v>44734</c:v>
                </c:pt>
                <c:pt idx="627">
                  <c:v>44733</c:v>
                </c:pt>
                <c:pt idx="628">
                  <c:v>44729</c:v>
                </c:pt>
                <c:pt idx="629">
                  <c:v>44728</c:v>
                </c:pt>
                <c:pt idx="630">
                  <c:v>44727</c:v>
                </c:pt>
                <c:pt idx="631">
                  <c:v>44726</c:v>
                </c:pt>
                <c:pt idx="632">
                  <c:v>44725</c:v>
                </c:pt>
                <c:pt idx="633">
                  <c:v>44722</c:v>
                </c:pt>
                <c:pt idx="634">
                  <c:v>44721</c:v>
                </c:pt>
                <c:pt idx="635">
                  <c:v>44720</c:v>
                </c:pt>
                <c:pt idx="636">
                  <c:v>44719</c:v>
                </c:pt>
                <c:pt idx="637">
                  <c:v>44718</c:v>
                </c:pt>
                <c:pt idx="638">
                  <c:v>44715</c:v>
                </c:pt>
                <c:pt idx="639">
                  <c:v>44714</c:v>
                </c:pt>
                <c:pt idx="640">
                  <c:v>44713</c:v>
                </c:pt>
                <c:pt idx="641">
                  <c:v>44712</c:v>
                </c:pt>
                <c:pt idx="642">
                  <c:v>44708</c:v>
                </c:pt>
                <c:pt idx="643">
                  <c:v>44707</c:v>
                </c:pt>
                <c:pt idx="644">
                  <c:v>44706</c:v>
                </c:pt>
                <c:pt idx="645">
                  <c:v>44705</c:v>
                </c:pt>
                <c:pt idx="646">
                  <c:v>44704</c:v>
                </c:pt>
                <c:pt idx="647">
                  <c:v>44701</c:v>
                </c:pt>
                <c:pt idx="648">
                  <c:v>44700</c:v>
                </c:pt>
                <c:pt idx="649">
                  <c:v>44699</c:v>
                </c:pt>
                <c:pt idx="650">
                  <c:v>44698</c:v>
                </c:pt>
                <c:pt idx="651">
                  <c:v>44697</c:v>
                </c:pt>
                <c:pt idx="652">
                  <c:v>44694</c:v>
                </c:pt>
                <c:pt idx="653">
                  <c:v>44693</c:v>
                </c:pt>
                <c:pt idx="654">
                  <c:v>44692</c:v>
                </c:pt>
                <c:pt idx="655">
                  <c:v>44691</c:v>
                </c:pt>
                <c:pt idx="656">
                  <c:v>44690</c:v>
                </c:pt>
                <c:pt idx="657">
                  <c:v>44687</c:v>
                </c:pt>
                <c:pt idx="658">
                  <c:v>44686</c:v>
                </c:pt>
                <c:pt idx="659">
                  <c:v>44685</c:v>
                </c:pt>
                <c:pt idx="660">
                  <c:v>44684</c:v>
                </c:pt>
                <c:pt idx="661">
                  <c:v>44683</c:v>
                </c:pt>
                <c:pt idx="662">
                  <c:v>44680</c:v>
                </c:pt>
                <c:pt idx="663">
                  <c:v>44679</c:v>
                </c:pt>
                <c:pt idx="664">
                  <c:v>44678</c:v>
                </c:pt>
                <c:pt idx="665">
                  <c:v>44677</c:v>
                </c:pt>
                <c:pt idx="666">
                  <c:v>44676</c:v>
                </c:pt>
                <c:pt idx="667">
                  <c:v>44673</c:v>
                </c:pt>
                <c:pt idx="668">
                  <c:v>44672</c:v>
                </c:pt>
                <c:pt idx="669">
                  <c:v>44671</c:v>
                </c:pt>
                <c:pt idx="670">
                  <c:v>44670</c:v>
                </c:pt>
                <c:pt idx="671">
                  <c:v>44669</c:v>
                </c:pt>
                <c:pt idx="672">
                  <c:v>44665</c:v>
                </c:pt>
                <c:pt idx="673">
                  <c:v>44664</c:v>
                </c:pt>
                <c:pt idx="674">
                  <c:v>44663</c:v>
                </c:pt>
                <c:pt idx="675">
                  <c:v>44662</c:v>
                </c:pt>
                <c:pt idx="676">
                  <c:v>44659</c:v>
                </c:pt>
                <c:pt idx="677">
                  <c:v>44658</c:v>
                </c:pt>
                <c:pt idx="678">
                  <c:v>44657</c:v>
                </c:pt>
                <c:pt idx="679">
                  <c:v>44656</c:v>
                </c:pt>
                <c:pt idx="680">
                  <c:v>44655</c:v>
                </c:pt>
                <c:pt idx="681">
                  <c:v>44652</c:v>
                </c:pt>
                <c:pt idx="682">
                  <c:v>44651</c:v>
                </c:pt>
                <c:pt idx="683">
                  <c:v>44650</c:v>
                </c:pt>
                <c:pt idx="684">
                  <c:v>44649</c:v>
                </c:pt>
                <c:pt idx="685">
                  <c:v>44648</c:v>
                </c:pt>
                <c:pt idx="686">
                  <c:v>44645</c:v>
                </c:pt>
                <c:pt idx="687">
                  <c:v>44644</c:v>
                </c:pt>
                <c:pt idx="688">
                  <c:v>44643</c:v>
                </c:pt>
                <c:pt idx="689">
                  <c:v>44642</c:v>
                </c:pt>
                <c:pt idx="690">
                  <c:v>44641</c:v>
                </c:pt>
                <c:pt idx="691">
                  <c:v>44638</c:v>
                </c:pt>
                <c:pt idx="692">
                  <c:v>44637</c:v>
                </c:pt>
                <c:pt idx="693">
                  <c:v>44636</c:v>
                </c:pt>
                <c:pt idx="694">
                  <c:v>44635</c:v>
                </c:pt>
                <c:pt idx="695">
                  <c:v>44634</c:v>
                </c:pt>
                <c:pt idx="696">
                  <c:v>44631</c:v>
                </c:pt>
                <c:pt idx="697">
                  <c:v>44630</c:v>
                </c:pt>
                <c:pt idx="698">
                  <c:v>44629</c:v>
                </c:pt>
                <c:pt idx="699">
                  <c:v>44628</c:v>
                </c:pt>
                <c:pt idx="700">
                  <c:v>44627</c:v>
                </c:pt>
                <c:pt idx="701">
                  <c:v>44624</c:v>
                </c:pt>
                <c:pt idx="702">
                  <c:v>44623</c:v>
                </c:pt>
                <c:pt idx="703">
                  <c:v>44622</c:v>
                </c:pt>
                <c:pt idx="704">
                  <c:v>44621</c:v>
                </c:pt>
                <c:pt idx="705">
                  <c:v>44620</c:v>
                </c:pt>
                <c:pt idx="706">
                  <c:v>44617</c:v>
                </c:pt>
                <c:pt idx="707">
                  <c:v>44616</c:v>
                </c:pt>
                <c:pt idx="708">
                  <c:v>44615</c:v>
                </c:pt>
                <c:pt idx="709">
                  <c:v>44614</c:v>
                </c:pt>
                <c:pt idx="710">
                  <c:v>44610</c:v>
                </c:pt>
                <c:pt idx="711">
                  <c:v>44609</c:v>
                </c:pt>
                <c:pt idx="712">
                  <c:v>44608</c:v>
                </c:pt>
                <c:pt idx="713">
                  <c:v>44607</c:v>
                </c:pt>
                <c:pt idx="714">
                  <c:v>44606</c:v>
                </c:pt>
                <c:pt idx="715">
                  <c:v>44603</c:v>
                </c:pt>
                <c:pt idx="716">
                  <c:v>44602</c:v>
                </c:pt>
                <c:pt idx="717">
                  <c:v>44601</c:v>
                </c:pt>
                <c:pt idx="718">
                  <c:v>44600</c:v>
                </c:pt>
                <c:pt idx="719">
                  <c:v>44599</c:v>
                </c:pt>
                <c:pt idx="720">
                  <c:v>44596</c:v>
                </c:pt>
                <c:pt idx="721">
                  <c:v>44595</c:v>
                </c:pt>
                <c:pt idx="722">
                  <c:v>44594</c:v>
                </c:pt>
                <c:pt idx="723">
                  <c:v>44593</c:v>
                </c:pt>
                <c:pt idx="724">
                  <c:v>44592</c:v>
                </c:pt>
                <c:pt idx="725">
                  <c:v>44589</c:v>
                </c:pt>
                <c:pt idx="726">
                  <c:v>44588</c:v>
                </c:pt>
                <c:pt idx="727">
                  <c:v>44587</c:v>
                </c:pt>
                <c:pt idx="728">
                  <c:v>44586</c:v>
                </c:pt>
                <c:pt idx="729">
                  <c:v>44585</c:v>
                </c:pt>
                <c:pt idx="730">
                  <c:v>44582</c:v>
                </c:pt>
                <c:pt idx="731">
                  <c:v>44581</c:v>
                </c:pt>
                <c:pt idx="732">
                  <c:v>44580</c:v>
                </c:pt>
                <c:pt idx="733">
                  <c:v>44579</c:v>
                </c:pt>
                <c:pt idx="734">
                  <c:v>44575</c:v>
                </c:pt>
                <c:pt idx="735">
                  <c:v>44574</c:v>
                </c:pt>
                <c:pt idx="736">
                  <c:v>44573</c:v>
                </c:pt>
                <c:pt idx="737">
                  <c:v>44572</c:v>
                </c:pt>
                <c:pt idx="738">
                  <c:v>44571</c:v>
                </c:pt>
                <c:pt idx="739">
                  <c:v>44568</c:v>
                </c:pt>
                <c:pt idx="740">
                  <c:v>44567</c:v>
                </c:pt>
                <c:pt idx="741">
                  <c:v>44566</c:v>
                </c:pt>
                <c:pt idx="742">
                  <c:v>44565</c:v>
                </c:pt>
                <c:pt idx="743">
                  <c:v>44564</c:v>
                </c:pt>
                <c:pt idx="744">
                  <c:v>44561</c:v>
                </c:pt>
                <c:pt idx="745">
                  <c:v>44560</c:v>
                </c:pt>
                <c:pt idx="746">
                  <c:v>44559</c:v>
                </c:pt>
                <c:pt idx="747">
                  <c:v>44558</c:v>
                </c:pt>
                <c:pt idx="748">
                  <c:v>44553</c:v>
                </c:pt>
                <c:pt idx="749">
                  <c:v>44552</c:v>
                </c:pt>
                <c:pt idx="750">
                  <c:v>44551</c:v>
                </c:pt>
                <c:pt idx="751">
                  <c:v>44550</c:v>
                </c:pt>
                <c:pt idx="752">
                  <c:v>44547</c:v>
                </c:pt>
                <c:pt idx="753">
                  <c:v>44546</c:v>
                </c:pt>
                <c:pt idx="754">
                  <c:v>44545</c:v>
                </c:pt>
                <c:pt idx="755">
                  <c:v>44544</c:v>
                </c:pt>
                <c:pt idx="756">
                  <c:v>44543</c:v>
                </c:pt>
                <c:pt idx="757">
                  <c:v>44540</c:v>
                </c:pt>
                <c:pt idx="758">
                  <c:v>44539</c:v>
                </c:pt>
                <c:pt idx="759">
                  <c:v>44538</c:v>
                </c:pt>
                <c:pt idx="760">
                  <c:v>44537</c:v>
                </c:pt>
                <c:pt idx="761">
                  <c:v>44536</c:v>
                </c:pt>
                <c:pt idx="762">
                  <c:v>44533</c:v>
                </c:pt>
                <c:pt idx="763">
                  <c:v>44532</c:v>
                </c:pt>
                <c:pt idx="764">
                  <c:v>44531</c:v>
                </c:pt>
                <c:pt idx="765">
                  <c:v>44530</c:v>
                </c:pt>
                <c:pt idx="766">
                  <c:v>44529</c:v>
                </c:pt>
                <c:pt idx="767">
                  <c:v>44526</c:v>
                </c:pt>
                <c:pt idx="768">
                  <c:v>44524</c:v>
                </c:pt>
                <c:pt idx="769">
                  <c:v>44523</c:v>
                </c:pt>
                <c:pt idx="770">
                  <c:v>44522</c:v>
                </c:pt>
                <c:pt idx="771">
                  <c:v>44519</c:v>
                </c:pt>
                <c:pt idx="772">
                  <c:v>44518</c:v>
                </c:pt>
                <c:pt idx="773">
                  <c:v>44517</c:v>
                </c:pt>
                <c:pt idx="774">
                  <c:v>44516</c:v>
                </c:pt>
                <c:pt idx="775">
                  <c:v>44515</c:v>
                </c:pt>
                <c:pt idx="776">
                  <c:v>44512</c:v>
                </c:pt>
                <c:pt idx="777">
                  <c:v>44510</c:v>
                </c:pt>
                <c:pt idx="778">
                  <c:v>44509</c:v>
                </c:pt>
                <c:pt idx="779">
                  <c:v>44508</c:v>
                </c:pt>
                <c:pt idx="780">
                  <c:v>44505</c:v>
                </c:pt>
                <c:pt idx="781">
                  <c:v>44504</c:v>
                </c:pt>
                <c:pt idx="782">
                  <c:v>44503</c:v>
                </c:pt>
                <c:pt idx="783">
                  <c:v>44502</c:v>
                </c:pt>
                <c:pt idx="784">
                  <c:v>44501</c:v>
                </c:pt>
                <c:pt idx="785">
                  <c:v>44498</c:v>
                </c:pt>
                <c:pt idx="786">
                  <c:v>44497</c:v>
                </c:pt>
                <c:pt idx="787">
                  <c:v>44496</c:v>
                </c:pt>
                <c:pt idx="788">
                  <c:v>44495</c:v>
                </c:pt>
                <c:pt idx="789">
                  <c:v>44494</c:v>
                </c:pt>
                <c:pt idx="790">
                  <c:v>44491</c:v>
                </c:pt>
                <c:pt idx="791">
                  <c:v>44490</c:v>
                </c:pt>
                <c:pt idx="792">
                  <c:v>44489</c:v>
                </c:pt>
                <c:pt idx="793">
                  <c:v>44488</c:v>
                </c:pt>
                <c:pt idx="794">
                  <c:v>44487</c:v>
                </c:pt>
                <c:pt idx="795">
                  <c:v>44484</c:v>
                </c:pt>
                <c:pt idx="796">
                  <c:v>44483</c:v>
                </c:pt>
                <c:pt idx="797">
                  <c:v>44482</c:v>
                </c:pt>
                <c:pt idx="798">
                  <c:v>44481</c:v>
                </c:pt>
                <c:pt idx="799">
                  <c:v>44477</c:v>
                </c:pt>
                <c:pt idx="800">
                  <c:v>44476</c:v>
                </c:pt>
                <c:pt idx="801">
                  <c:v>44475</c:v>
                </c:pt>
                <c:pt idx="802">
                  <c:v>44474</c:v>
                </c:pt>
                <c:pt idx="803">
                  <c:v>44473</c:v>
                </c:pt>
                <c:pt idx="804">
                  <c:v>44470</c:v>
                </c:pt>
                <c:pt idx="805">
                  <c:v>44469</c:v>
                </c:pt>
                <c:pt idx="806">
                  <c:v>44468</c:v>
                </c:pt>
                <c:pt idx="807">
                  <c:v>44467</c:v>
                </c:pt>
                <c:pt idx="808">
                  <c:v>44466</c:v>
                </c:pt>
                <c:pt idx="809">
                  <c:v>44463</c:v>
                </c:pt>
                <c:pt idx="810">
                  <c:v>44462</c:v>
                </c:pt>
                <c:pt idx="811">
                  <c:v>44461</c:v>
                </c:pt>
                <c:pt idx="812">
                  <c:v>44460</c:v>
                </c:pt>
                <c:pt idx="813">
                  <c:v>44459</c:v>
                </c:pt>
                <c:pt idx="814">
                  <c:v>44456</c:v>
                </c:pt>
                <c:pt idx="815">
                  <c:v>44455</c:v>
                </c:pt>
                <c:pt idx="816">
                  <c:v>44454</c:v>
                </c:pt>
                <c:pt idx="817">
                  <c:v>44453</c:v>
                </c:pt>
                <c:pt idx="818">
                  <c:v>44452</c:v>
                </c:pt>
                <c:pt idx="819">
                  <c:v>44449</c:v>
                </c:pt>
                <c:pt idx="820">
                  <c:v>44448</c:v>
                </c:pt>
                <c:pt idx="821">
                  <c:v>44447</c:v>
                </c:pt>
                <c:pt idx="822">
                  <c:v>44446</c:v>
                </c:pt>
                <c:pt idx="823">
                  <c:v>44442</c:v>
                </c:pt>
                <c:pt idx="824">
                  <c:v>44441</c:v>
                </c:pt>
                <c:pt idx="825">
                  <c:v>44440</c:v>
                </c:pt>
                <c:pt idx="826">
                  <c:v>44439</c:v>
                </c:pt>
                <c:pt idx="827">
                  <c:v>44438</c:v>
                </c:pt>
                <c:pt idx="828">
                  <c:v>44435</c:v>
                </c:pt>
                <c:pt idx="829">
                  <c:v>44434</c:v>
                </c:pt>
                <c:pt idx="830">
                  <c:v>44433</c:v>
                </c:pt>
                <c:pt idx="831">
                  <c:v>44432</c:v>
                </c:pt>
                <c:pt idx="832">
                  <c:v>44431</c:v>
                </c:pt>
                <c:pt idx="833">
                  <c:v>44428</c:v>
                </c:pt>
                <c:pt idx="834">
                  <c:v>44427</c:v>
                </c:pt>
                <c:pt idx="835">
                  <c:v>44426</c:v>
                </c:pt>
                <c:pt idx="836">
                  <c:v>44425</c:v>
                </c:pt>
                <c:pt idx="837">
                  <c:v>44424</c:v>
                </c:pt>
                <c:pt idx="838">
                  <c:v>44421</c:v>
                </c:pt>
                <c:pt idx="839">
                  <c:v>44420</c:v>
                </c:pt>
                <c:pt idx="840">
                  <c:v>44419</c:v>
                </c:pt>
                <c:pt idx="841">
                  <c:v>44418</c:v>
                </c:pt>
                <c:pt idx="842">
                  <c:v>44417</c:v>
                </c:pt>
                <c:pt idx="843">
                  <c:v>44414</c:v>
                </c:pt>
                <c:pt idx="844">
                  <c:v>44413</c:v>
                </c:pt>
                <c:pt idx="845">
                  <c:v>44412</c:v>
                </c:pt>
                <c:pt idx="846">
                  <c:v>44411</c:v>
                </c:pt>
                <c:pt idx="847">
                  <c:v>44410</c:v>
                </c:pt>
                <c:pt idx="848">
                  <c:v>44407</c:v>
                </c:pt>
                <c:pt idx="849">
                  <c:v>44406</c:v>
                </c:pt>
                <c:pt idx="850">
                  <c:v>44405</c:v>
                </c:pt>
                <c:pt idx="851">
                  <c:v>44404</c:v>
                </c:pt>
                <c:pt idx="852">
                  <c:v>44403</c:v>
                </c:pt>
                <c:pt idx="853">
                  <c:v>44400</c:v>
                </c:pt>
                <c:pt idx="854">
                  <c:v>44399</c:v>
                </c:pt>
                <c:pt idx="855">
                  <c:v>44398</c:v>
                </c:pt>
                <c:pt idx="856">
                  <c:v>44397</c:v>
                </c:pt>
                <c:pt idx="857">
                  <c:v>44396</c:v>
                </c:pt>
                <c:pt idx="858">
                  <c:v>44393</c:v>
                </c:pt>
                <c:pt idx="859">
                  <c:v>44392</c:v>
                </c:pt>
                <c:pt idx="860">
                  <c:v>44391</c:v>
                </c:pt>
                <c:pt idx="861">
                  <c:v>44390</c:v>
                </c:pt>
                <c:pt idx="862">
                  <c:v>44389</c:v>
                </c:pt>
                <c:pt idx="863">
                  <c:v>44386</c:v>
                </c:pt>
                <c:pt idx="864">
                  <c:v>44385</c:v>
                </c:pt>
                <c:pt idx="865">
                  <c:v>44384</c:v>
                </c:pt>
                <c:pt idx="866">
                  <c:v>44383</c:v>
                </c:pt>
                <c:pt idx="867">
                  <c:v>44379</c:v>
                </c:pt>
                <c:pt idx="868">
                  <c:v>44378</c:v>
                </c:pt>
                <c:pt idx="869">
                  <c:v>44377</c:v>
                </c:pt>
                <c:pt idx="870">
                  <c:v>44376</c:v>
                </c:pt>
                <c:pt idx="871">
                  <c:v>44375</c:v>
                </c:pt>
                <c:pt idx="872">
                  <c:v>44372</c:v>
                </c:pt>
                <c:pt idx="873">
                  <c:v>44371</c:v>
                </c:pt>
                <c:pt idx="874">
                  <c:v>44370</c:v>
                </c:pt>
                <c:pt idx="875">
                  <c:v>44369</c:v>
                </c:pt>
                <c:pt idx="876">
                  <c:v>44368</c:v>
                </c:pt>
                <c:pt idx="877">
                  <c:v>44365</c:v>
                </c:pt>
                <c:pt idx="878">
                  <c:v>44364</c:v>
                </c:pt>
                <c:pt idx="879">
                  <c:v>44363</c:v>
                </c:pt>
                <c:pt idx="880">
                  <c:v>44362</c:v>
                </c:pt>
                <c:pt idx="881">
                  <c:v>44361</c:v>
                </c:pt>
                <c:pt idx="882">
                  <c:v>44358</c:v>
                </c:pt>
                <c:pt idx="883">
                  <c:v>44357</c:v>
                </c:pt>
                <c:pt idx="884">
                  <c:v>44356</c:v>
                </c:pt>
                <c:pt idx="885">
                  <c:v>44355</c:v>
                </c:pt>
                <c:pt idx="886">
                  <c:v>44354</c:v>
                </c:pt>
                <c:pt idx="887">
                  <c:v>44351</c:v>
                </c:pt>
                <c:pt idx="888">
                  <c:v>44350</c:v>
                </c:pt>
                <c:pt idx="889">
                  <c:v>44349</c:v>
                </c:pt>
                <c:pt idx="890">
                  <c:v>44348</c:v>
                </c:pt>
                <c:pt idx="891">
                  <c:v>44344</c:v>
                </c:pt>
                <c:pt idx="892">
                  <c:v>44343</c:v>
                </c:pt>
                <c:pt idx="893">
                  <c:v>44342</c:v>
                </c:pt>
                <c:pt idx="894">
                  <c:v>44341</c:v>
                </c:pt>
                <c:pt idx="895">
                  <c:v>44340</c:v>
                </c:pt>
                <c:pt idx="896">
                  <c:v>44337</c:v>
                </c:pt>
                <c:pt idx="897">
                  <c:v>44336</c:v>
                </c:pt>
                <c:pt idx="898">
                  <c:v>44335</c:v>
                </c:pt>
                <c:pt idx="899">
                  <c:v>44334</c:v>
                </c:pt>
                <c:pt idx="900">
                  <c:v>44333</c:v>
                </c:pt>
                <c:pt idx="901">
                  <c:v>44330</c:v>
                </c:pt>
                <c:pt idx="902">
                  <c:v>44329</c:v>
                </c:pt>
                <c:pt idx="903">
                  <c:v>44328</c:v>
                </c:pt>
                <c:pt idx="904">
                  <c:v>44327</c:v>
                </c:pt>
                <c:pt idx="905">
                  <c:v>44326</c:v>
                </c:pt>
                <c:pt idx="906">
                  <c:v>44323</c:v>
                </c:pt>
                <c:pt idx="907">
                  <c:v>44322</c:v>
                </c:pt>
                <c:pt idx="908">
                  <c:v>44321</c:v>
                </c:pt>
                <c:pt idx="909">
                  <c:v>44320</c:v>
                </c:pt>
                <c:pt idx="910">
                  <c:v>44319</c:v>
                </c:pt>
                <c:pt idx="911">
                  <c:v>44316</c:v>
                </c:pt>
                <c:pt idx="912">
                  <c:v>44315</c:v>
                </c:pt>
                <c:pt idx="913">
                  <c:v>44314</c:v>
                </c:pt>
                <c:pt idx="914">
                  <c:v>44313</c:v>
                </c:pt>
                <c:pt idx="915">
                  <c:v>44312</c:v>
                </c:pt>
                <c:pt idx="916">
                  <c:v>44309</c:v>
                </c:pt>
                <c:pt idx="917">
                  <c:v>44308</c:v>
                </c:pt>
                <c:pt idx="918">
                  <c:v>44307</c:v>
                </c:pt>
                <c:pt idx="919">
                  <c:v>44306</c:v>
                </c:pt>
                <c:pt idx="920">
                  <c:v>44305</c:v>
                </c:pt>
                <c:pt idx="921">
                  <c:v>44302</c:v>
                </c:pt>
                <c:pt idx="922">
                  <c:v>44301</c:v>
                </c:pt>
                <c:pt idx="923">
                  <c:v>44300</c:v>
                </c:pt>
                <c:pt idx="924">
                  <c:v>44299</c:v>
                </c:pt>
                <c:pt idx="925">
                  <c:v>44298</c:v>
                </c:pt>
                <c:pt idx="926">
                  <c:v>44295</c:v>
                </c:pt>
                <c:pt idx="927">
                  <c:v>44294</c:v>
                </c:pt>
                <c:pt idx="928">
                  <c:v>44293</c:v>
                </c:pt>
                <c:pt idx="929">
                  <c:v>44292</c:v>
                </c:pt>
                <c:pt idx="930">
                  <c:v>44291</c:v>
                </c:pt>
                <c:pt idx="931">
                  <c:v>44287</c:v>
                </c:pt>
                <c:pt idx="932">
                  <c:v>44286</c:v>
                </c:pt>
                <c:pt idx="933">
                  <c:v>44285</c:v>
                </c:pt>
                <c:pt idx="934">
                  <c:v>44284</c:v>
                </c:pt>
                <c:pt idx="935">
                  <c:v>44281</c:v>
                </c:pt>
                <c:pt idx="936">
                  <c:v>44280</c:v>
                </c:pt>
                <c:pt idx="937">
                  <c:v>44279</c:v>
                </c:pt>
                <c:pt idx="938">
                  <c:v>44278</c:v>
                </c:pt>
                <c:pt idx="939">
                  <c:v>44277</c:v>
                </c:pt>
                <c:pt idx="940">
                  <c:v>44274</c:v>
                </c:pt>
                <c:pt idx="941">
                  <c:v>44273</c:v>
                </c:pt>
                <c:pt idx="942">
                  <c:v>44272</c:v>
                </c:pt>
                <c:pt idx="943">
                  <c:v>44271</c:v>
                </c:pt>
                <c:pt idx="944">
                  <c:v>44270</c:v>
                </c:pt>
                <c:pt idx="945">
                  <c:v>44267</c:v>
                </c:pt>
                <c:pt idx="946">
                  <c:v>44266</c:v>
                </c:pt>
                <c:pt idx="947">
                  <c:v>44265</c:v>
                </c:pt>
                <c:pt idx="948">
                  <c:v>44264</c:v>
                </c:pt>
                <c:pt idx="949">
                  <c:v>44263</c:v>
                </c:pt>
                <c:pt idx="950">
                  <c:v>44260</c:v>
                </c:pt>
                <c:pt idx="951">
                  <c:v>44259</c:v>
                </c:pt>
                <c:pt idx="952">
                  <c:v>44258</c:v>
                </c:pt>
                <c:pt idx="953">
                  <c:v>44257</c:v>
                </c:pt>
                <c:pt idx="954">
                  <c:v>44256</c:v>
                </c:pt>
                <c:pt idx="955">
                  <c:v>44253</c:v>
                </c:pt>
                <c:pt idx="956">
                  <c:v>44252</c:v>
                </c:pt>
                <c:pt idx="957">
                  <c:v>44251</c:v>
                </c:pt>
                <c:pt idx="958">
                  <c:v>44250</c:v>
                </c:pt>
                <c:pt idx="959">
                  <c:v>44249</c:v>
                </c:pt>
                <c:pt idx="960">
                  <c:v>44246</c:v>
                </c:pt>
                <c:pt idx="961">
                  <c:v>44245</c:v>
                </c:pt>
                <c:pt idx="962">
                  <c:v>44244</c:v>
                </c:pt>
                <c:pt idx="963">
                  <c:v>44243</c:v>
                </c:pt>
                <c:pt idx="964">
                  <c:v>44239</c:v>
                </c:pt>
                <c:pt idx="965">
                  <c:v>44238</c:v>
                </c:pt>
                <c:pt idx="966">
                  <c:v>44237</c:v>
                </c:pt>
                <c:pt idx="967">
                  <c:v>44236</c:v>
                </c:pt>
                <c:pt idx="968">
                  <c:v>44235</c:v>
                </c:pt>
                <c:pt idx="969">
                  <c:v>44232</c:v>
                </c:pt>
                <c:pt idx="970">
                  <c:v>44231</c:v>
                </c:pt>
                <c:pt idx="971">
                  <c:v>44230</c:v>
                </c:pt>
                <c:pt idx="972">
                  <c:v>44229</c:v>
                </c:pt>
                <c:pt idx="973">
                  <c:v>44228</c:v>
                </c:pt>
                <c:pt idx="974">
                  <c:v>44225</c:v>
                </c:pt>
                <c:pt idx="975">
                  <c:v>44224</c:v>
                </c:pt>
                <c:pt idx="976">
                  <c:v>44223</c:v>
                </c:pt>
                <c:pt idx="977">
                  <c:v>44222</c:v>
                </c:pt>
                <c:pt idx="978">
                  <c:v>44221</c:v>
                </c:pt>
                <c:pt idx="979">
                  <c:v>44218</c:v>
                </c:pt>
                <c:pt idx="980">
                  <c:v>44217</c:v>
                </c:pt>
                <c:pt idx="981">
                  <c:v>44216</c:v>
                </c:pt>
                <c:pt idx="982">
                  <c:v>44215</c:v>
                </c:pt>
                <c:pt idx="983">
                  <c:v>44211</c:v>
                </c:pt>
                <c:pt idx="984">
                  <c:v>44210</c:v>
                </c:pt>
                <c:pt idx="985">
                  <c:v>44209</c:v>
                </c:pt>
                <c:pt idx="986">
                  <c:v>44208</c:v>
                </c:pt>
                <c:pt idx="987">
                  <c:v>44207</c:v>
                </c:pt>
                <c:pt idx="988">
                  <c:v>44204</c:v>
                </c:pt>
                <c:pt idx="989">
                  <c:v>44203</c:v>
                </c:pt>
                <c:pt idx="990">
                  <c:v>44202</c:v>
                </c:pt>
                <c:pt idx="991">
                  <c:v>44201</c:v>
                </c:pt>
                <c:pt idx="992">
                  <c:v>44200</c:v>
                </c:pt>
                <c:pt idx="993">
                  <c:v>44196</c:v>
                </c:pt>
                <c:pt idx="994">
                  <c:v>44195</c:v>
                </c:pt>
                <c:pt idx="995">
                  <c:v>44194</c:v>
                </c:pt>
                <c:pt idx="996">
                  <c:v>44189</c:v>
                </c:pt>
                <c:pt idx="997">
                  <c:v>44188</c:v>
                </c:pt>
                <c:pt idx="998">
                  <c:v>44187</c:v>
                </c:pt>
                <c:pt idx="999">
                  <c:v>44186</c:v>
                </c:pt>
                <c:pt idx="1000">
                  <c:v>44183</c:v>
                </c:pt>
                <c:pt idx="1001">
                  <c:v>44182</c:v>
                </c:pt>
                <c:pt idx="1002">
                  <c:v>44181</c:v>
                </c:pt>
                <c:pt idx="1003">
                  <c:v>44180</c:v>
                </c:pt>
                <c:pt idx="1004">
                  <c:v>44179</c:v>
                </c:pt>
                <c:pt idx="1005">
                  <c:v>44176</c:v>
                </c:pt>
                <c:pt idx="1006">
                  <c:v>44175</c:v>
                </c:pt>
                <c:pt idx="1007">
                  <c:v>44174</c:v>
                </c:pt>
                <c:pt idx="1008">
                  <c:v>44173</c:v>
                </c:pt>
                <c:pt idx="1009">
                  <c:v>44172</c:v>
                </c:pt>
                <c:pt idx="1010">
                  <c:v>44169</c:v>
                </c:pt>
                <c:pt idx="1011">
                  <c:v>44168</c:v>
                </c:pt>
                <c:pt idx="1012">
                  <c:v>44167</c:v>
                </c:pt>
                <c:pt idx="1013">
                  <c:v>44166</c:v>
                </c:pt>
                <c:pt idx="1014">
                  <c:v>44165</c:v>
                </c:pt>
                <c:pt idx="1015">
                  <c:v>44162</c:v>
                </c:pt>
                <c:pt idx="1016">
                  <c:v>44160</c:v>
                </c:pt>
                <c:pt idx="1017">
                  <c:v>44159</c:v>
                </c:pt>
                <c:pt idx="1018">
                  <c:v>44158</c:v>
                </c:pt>
                <c:pt idx="1019">
                  <c:v>44155</c:v>
                </c:pt>
                <c:pt idx="1020">
                  <c:v>44154</c:v>
                </c:pt>
                <c:pt idx="1021">
                  <c:v>44153</c:v>
                </c:pt>
                <c:pt idx="1022">
                  <c:v>44152</c:v>
                </c:pt>
                <c:pt idx="1023">
                  <c:v>44151</c:v>
                </c:pt>
                <c:pt idx="1024">
                  <c:v>44148</c:v>
                </c:pt>
                <c:pt idx="1025">
                  <c:v>44147</c:v>
                </c:pt>
                <c:pt idx="1026">
                  <c:v>44145</c:v>
                </c:pt>
                <c:pt idx="1027">
                  <c:v>44144</c:v>
                </c:pt>
                <c:pt idx="1028">
                  <c:v>44141</c:v>
                </c:pt>
                <c:pt idx="1029">
                  <c:v>44140</c:v>
                </c:pt>
                <c:pt idx="1030">
                  <c:v>44139</c:v>
                </c:pt>
                <c:pt idx="1031">
                  <c:v>44138</c:v>
                </c:pt>
                <c:pt idx="1032">
                  <c:v>44137</c:v>
                </c:pt>
                <c:pt idx="1033">
                  <c:v>44134</c:v>
                </c:pt>
                <c:pt idx="1034">
                  <c:v>44133</c:v>
                </c:pt>
                <c:pt idx="1035">
                  <c:v>44132</c:v>
                </c:pt>
                <c:pt idx="1036">
                  <c:v>44131</c:v>
                </c:pt>
                <c:pt idx="1037">
                  <c:v>44130</c:v>
                </c:pt>
                <c:pt idx="1038">
                  <c:v>44127</c:v>
                </c:pt>
                <c:pt idx="1039">
                  <c:v>44126</c:v>
                </c:pt>
                <c:pt idx="1040">
                  <c:v>44125</c:v>
                </c:pt>
                <c:pt idx="1041">
                  <c:v>44124</c:v>
                </c:pt>
                <c:pt idx="1042">
                  <c:v>44123</c:v>
                </c:pt>
                <c:pt idx="1043">
                  <c:v>44120</c:v>
                </c:pt>
                <c:pt idx="1044">
                  <c:v>44119</c:v>
                </c:pt>
                <c:pt idx="1045">
                  <c:v>44118</c:v>
                </c:pt>
                <c:pt idx="1046">
                  <c:v>44117</c:v>
                </c:pt>
                <c:pt idx="1047">
                  <c:v>44113</c:v>
                </c:pt>
                <c:pt idx="1048">
                  <c:v>44112</c:v>
                </c:pt>
                <c:pt idx="1049">
                  <c:v>44111</c:v>
                </c:pt>
                <c:pt idx="1050">
                  <c:v>44110</c:v>
                </c:pt>
                <c:pt idx="1051">
                  <c:v>44109</c:v>
                </c:pt>
                <c:pt idx="1052">
                  <c:v>44106</c:v>
                </c:pt>
                <c:pt idx="1053">
                  <c:v>44105</c:v>
                </c:pt>
                <c:pt idx="1054">
                  <c:v>44104</c:v>
                </c:pt>
                <c:pt idx="1055">
                  <c:v>44103</c:v>
                </c:pt>
                <c:pt idx="1056">
                  <c:v>44102</c:v>
                </c:pt>
                <c:pt idx="1057">
                  <c:v>44099</c:v>
                </c:pt>
                <c:pt idx="1058">
                  <c:v>44098</c:v>
                </c:pt>
                <c:pt idx="1059">
                  <c:v>44097</c:v>
                </c:pt>
                <c:pt idx="1060">
                  <c:v>44096</c:v>
                </c:pt>
                <c:pt idx="1061">
                  <c:v>44095</c:v>
                </c:pt>
                <c:pt idx="1062">
                  <c:v>44092</c:v>
                </c:pt>
                <c:pt idx="1063">
                  <c:v>44091</c:v>
                </c:pt>
                <c:pt idx="1064">
                  <c:v>44090</c:v>
                </c:pt>
                <c:pt idx="1065">
                  <c:v>44089</c:v>
                </c:pt>
                <c:pt idx="1066">
                  <c:v>44088</c:v>
                </c:pt>
                <c:pt idx="1067">
                  <c:v>44085</c:v>
                </c:pt>
                <c:pt idx="1068">
                  <c:v>44084</c:v>
                </c:pt>
                <c:pt idx="1069">
                  <c:v>44083</c:v>
                </c:pt>
                <c:pt idx="1070">
                  <c:v>44082</c:v>
                </c:pt>
                <c:pt idx="1071">
                  <c:v>44078</c:v>
                </c:pt>
                <c:pt idx="1072">
                  <c:v>44077</c:v>
                </c:pt>
                <c:pt idx="1073">
                  <c:v>44076</c:v>
                </c:pt>
                <c:pt idx="1074">
                  <c:v>44075</c:v>
                </c:pt>
                <c:pt idx="1075">
                  <c:v>44074</c:v>
                </c:pt>
                <c:pt idx="1076">
                  <c:v>44071</c:v>
                </c:pt>
                <c:pt idx="1077">
                  <c:v>44070</c:v>
                </c:pt>
                <c:pt idx="1078">
                  <c:v>44069</c:v>
                </c:pt>
                <c:pt idx="1079">
                  <c:v>44068</c:v>
                </c:pt>
                <c:pt idx="1080">
                  <c:v>44067</c:v>
                </c:pt>
                <c:pt idx="1081">
                  <c:v>44064</c:v>
                </c:pt>
                <c:pt idx="1082">
                  <c:v>44063</c:v>
                </c:pt>
                <c:pt idx="1083">
                  <c:v>44062</c:v>
                </c:pt>
                <c:pt idx="1084">
                  <c:v>44061</c:v>
                </c:pt>
                <c:pt idx="1085">
                  <c:v>44060</c:v>
                </c:pt>
                <c:pt idx="1086">
                  <c:v>44057</c:v>
                </c:pt>
                <c:pt idx="1087">
                  <c:v>44056</c:v>
                </c:pt>
                <c:pt idx="1088">
                  <c:v>44055</c:v>
                </c:pt>
                <c:pt idx="1089">
                  <c:v>44054</c:v>
                </c:pt>
                <c:pt idx="1090">
                  <c:v>44053</c:v>
                </c:pt>
                <c:pt idx="1091">
                  <c:v>44050</c:v>
                </c:pt>
                <c:pt idx="1092">
                  <c:v>44049</c:v>
                </c:pt>
                <c:pt idx="1093">
                  <c:v>44048</c:v>
                </c:pt>
                <c:pt idx="1094">
                  <c:v>44047</c:v>
                </c:pt>
                <c:pt idx="1095">
                  <c:v>44046</c:v>
                </c:pt>
                <c:pt idx="1096">
                  <c:v>44043</c:v>
                </c:pt>
                <c:pt idx="1097">
                  <c:v>44042</c:v>
                </c:pt>
                <c:pt idx="1098">
                  <c:v>44041</c:v>
                </c:pt>
                <c:pt idx="1099">
                  <c:v>44040</c:v>
                </c:pt>
                <c:pt idx="1100">
                  <c:v>44039</c:v>
                </c:pt>
                <c:pt idx="1101">
                  <c:v>44036</c:v>
                </c:pt>
                <c:pt idx="1102">
                  <c:v>44035</c:v>
                </c:pt>
                <c:pt idx="1103">
                  <c:v>44034</c:v>
                </c:pt>
                <c:pt idx="1104">
                  <c:v>44033</c:v>
                </c:pt>
                <c:pt idx="1105">
                  <c:v>44032</c:v>
                </c:pt>
                <c:pt idx="1106">
                  <c:v>44029</c:v>
                </c:pt>
                <c:pt idx="1107">
                  <c:v>44028</c:v>
                </c:pt>
                <c:pt idx="1108">
                  <c:v>44027</c:v>
                </c:pt>
                <c:pt idx="1109">
                  <c:v>44026</c:v>
                </c:pt>
                <c:pt idx="1110">
                  <c:v>44025</c:v>
                </c:pt>
                <c:pt idx="1111">
                  <c:v>44022</c:v>
                </c:pt>
                <c:pt idx="1112">
                  <c:v>44021</c:v>
                </c:pt>
                <c:pt idx="1113">
                  <c:v>44020</c:v>
                </c:pt>
                <c:pt idx="1114">
                  <c:v>44019</c:v>
                </c:pt>
                <c:pt idx="1115">
                  <c:v>44018</c:v>
                </c:pt>
                <c:pt idx="1116">
                  <c:v>44014</c:v>
                </c:pt>
                <c:pt idx="1117">
                  <c:v>44013</c:v>
                </c:pt>
                <c:pt idx="1118">
                  <c:v>44012</c:v>
                </c:pt>
                <c:pt idx="1119">
                  <c:v>44011</c:v>
                </c:pt>
                <c:pt idx="1120">
                  <c:v>44008</c:v>
                </c:pt>
                <c:pt idx="1121">
                  <c:v>44007</c:v>
                </c:pt>
                <c:pt idx="1122">
                  <c:v>44006</c:v>
                </c:pt>
                <c:pt idx="1123">
                  <c:v>44005</c:v>
                </c:pt>
                <c:pt idx="1124">
                  <c:v>44004</c:v>
                </c:pt>
                <c:pt idx="1125">
                  <c:v>44001</c:v>
                </c:pt>
                <c:pt idx="1126">
                  <c:v>44000</c:v>
                </c:pt>
                <c:pt idx="1127">
                  <c:v>43999</c:v>
                </c:pt>
                <c:pt idx="1128">
                  <c:v>43998</c:v>
                </c:pt>
                <c:pt idx="1129">
                  <c:v>43997</c:v>
                </c:pt>
                <c:pt idx="1130">
                  <c:v>43994</c:v>
                </c:pt>
                <c:pt idx="1131">
                  <c:v>43993</c:v>
                </c:pt>
                <c:pt idx="1132">
                  <c:v>43992</c:v>
                </c:pt>
                <c:pt idx="1133">
                  <c:v>43991</c:v>
                </c:pt>
                <c:pt idx="1134">
                  <c:v>43990</c:v>
                </c:pt>
                <c:pt idx="1135">
                  <c:v>43987</c:v>
                </c:pt>
                <c:pt idx="1136">
                  <c:v>43986</c:v>
                </c:pt>
                <c:pt idx="1137">
                  <c:v>43985</c:v>
                </c:pt>
                <c:pt idx="1138">
                  <c:v>43984</c:v>
                </c:pt>
                <c:pt idx="1139">
                  <c:v>43983</c:v>
                </c:pt>
                <c:pt idx="1140">
                  <c:v>43980</c:v>
                </c:pt>
                <c:pt idx="1141">
                  <c:v>43979</c:v>
                </c:pt>
                <c:pt idx="1142">
                  <c:v>43978</c:v>
                </c:pt>
                <c:pt idx="1143">
                  <c:v>43977</c:v>
                </c:pt>
                <c:pt idx="1144">
                  <c:v>43973</c:v>
                </c:pt>
                <c:pt idx="1145">
                  <c:v>43972</c:v>
                </c:pt>
                <c:pt idx="1146">
                  <c:v>43971</c:v>
                </c:pt>
                <c:pt idx="1147">
                  <c:v>43970</c:v>
                </c:pt>
                <c:pt idx="1148">
                  <c:v>43969</c:v>
                </c:pt>
                <c:pt idx="1149">
                  <c:v>43966</c:v>
                </c:pt>
                <c:pt idx="1150">
                  <c:v>43965</c:v>
                </c:pt>
                <c:pt idx="1151">
                  <c:v>43964</c:v>
                </c:pt>
                <c:pt idx="1152">
                  <c:v>43963</c:v>
                </c:pt>
                <c:pt idx="1153">
                  <c:v>43962</c:v>
                </c:pt>
                <c:pt idx="1154">
                  <c:v>43959</c:v>
                </c:pt>
                <c:pt idx="1155">
                  <c:v>43958</c:v>
                </c:pt>
                <c:pt idx="1156">
                  <c:v>43957</c:v>
                </c:pt>
                <c:pt idx="1157">
                  <c:v>43956</c:v>
                </c:pt>
                <c:pt idx="1158">
                  <c:v>43955</c:v>
                </c:pt>
                <c:pt idx="1159">
                  <c:v>43952</c:v>
                </c:pt>
                <c:pt idx="1160">
                  <c:v>43951</c:v>
                </c:pt>
                <c:pt idx="1161">
                  <c:v>43950</c:v>
                </c:pt>
                <c:pt idx="1162">
                  <c:v>43949</c:v>
                </c:pt>
                <c:pt idx="1163">
                  <c:v>43948</c:v>
                </c:pt>
                <c:pt idx="1164">
                  <c:v>43945</c:v>
                </c:pt>
                <c:pt idx="1165">
                  <c:v>43944</c:v>
                </c:pt>
                <c:pt idx="1166">
                  <c:v>43943</c:v>
                </c:pt>
                <c:pt idx="1167">
                  <c:v>43942</c:v>
                </c:pt>
                <c:pt idx="1168">
                  <c:v>43941</c:v>
                </c:pt>
                <c:pt idx="1169">
                  <c:v>43938</c:v>
                </c:pt>
                <c:pt idx="1170">
                  <c:v>43937</c:v>
                </c:pt>
                <c:pt idx="1171">
                  <c:v>43936</c:v>
                </c:pt>
                <c:pt idx="1172">
                  <c:v>43935</c:v>
                </c:pt>
                <c:pt idx="1173">
                  <c:v>43934</c:v>
                </c:pt>
                <c:pt idx="1174">
                  <c:v>43930</c:v>
                </c:pt>
                <c:pt idx="1175">
                  <c:v>43929</c:v>
                </c:pt>
                <c:pt idx="1176">
                  <c:v>43928</c:v>
                </c:pt>
                <c:pt idx="1177">
                  <c:v>43927</c:v>
                </c:pt>
                <c:pt idx="1178">
                  <c:v>43924</c:v>
                </c:pt>
                <c:pt idx="1179">
                  <c:v>43923</c:v>
                </c:pt>
                <c:pt idx="1180">
                  <c:v>43922</c:v>
                </c:pt>
                <c:pt idx="1181">
                  <c:v>43921</c:v>
                </c:pt>
                <c:pt idx="1182">
                  <c:v>43920</c:v>
                </c:pt>
                <c:pt idx="1183">
                  <c:v>43917</c:v>
                </c:pt>
                <c:pt idx="1184">
                  <c:v>43916</c:v>
                </c:pt>
                <c:pt idx="1185">
                  <c:v>43915</c:v>
                </c:pt>
                <c:pt idx="1186">
                  <c:v>43914</c:v>
                </c:pt>
                <c:pt idx="1187">
                  <c:v>43913</c:v>
                </c:pt>
                <c:pt idx="1188">
                  <c:v>43910</c:v>
                </c:pt>
                <c:pt idx="1189">
                  <c:v>43909</c:v>
                </c:pt>
                <c:pt idx="1190">
                  <c:v>43908</c:v>
                </c:pt>
                <c:pt idx="1191">
                  <c:v>43907</c:v>
                </c:pt>
                <c:pt idx="1192">
                  <c:v>43906</c:v>
                </c:pt>
                <c:pt idx="1193">
                  <c:v>43903</c:v>
                </c:pt>
                <c:pt idx="1194">
                  <c:v>43902</c:v>
                </c:pt>
                <c:pt idx="1195">
                  <c:v>43901</c:v>
                </c:pt>
                <c:pt idx="1196">
                  <c:v>43900</c:v>
                </c:pt>
                <c:pt idx="1197">
                  <c:v>43899</c:v>
                </c:pt>
                <c:pt idx="1198">
                  <c:v>43896</c:v>
                </c:pt>
                <c:pt idx="1199">
                  <c:v>43895</c:v>
                </c:pt>
                <c:pt idx="1200">
                  <c:v>43894</c:v>
                </c:pt>
                <c:pt idx="1201">
                  <c:v>43893</c:v>
                </c:pt>
                <c:pt idx="1202">
                  <c:v>43892</c:v>
                </c:pt>
                <c:pt idx="1203">
                  <c:v>43889</c:v>
                </c:pt>
                <c:pt idx="1204">
                  <c:v>43888</c:v>
                </c:pt>
                <c:pt idx="1205">
                  <c:v>43887</c:v>
                </c:pt>
                <c:pt idx="1206">
                  <c:v>43886</c:v>
                </c:pt>
                <c:pt idx="1207">
                  <c:v>43885</c:v>
                </c:pt>
                <c:pt idx="1208">
                  <c:v>43882</c:v>
                </c:pt>
                <c:pt idx="1209">
                  <c:v>43881</c:v>
                </c:pt>
                <c:pt idx="1210">
                  <c:v>43880</c:v>
                </c:pt>
                <c:pt idx="1211">
                  <c:v>43879</c:v>
                </c:pt>
                <c:pt idx="1212">
                  <c:v>43875</c:v>
                </c:pt>
                <c:pt idx="1213">
                  <c:v>43874</c:v>
                </c:pt>
                <c:pt idx="1214">
                  <c:v>43873</c:v>
                </c:pt>
                <c:pt idx="1215">
                  <c:v>43872</c:v>
                </c:pt>
                <c:pt idx="1216">
                  <c:v>43871</c:v>
                </c:pt>
                <c:pt idx="1217">
                  <c:v>43868</c:v>
                </c:pt>
                <c:pt idx="1218">
                  <c:v>43867</c:v>
                </c:pt>
                <c:pt idx="1219">
                  <c:v>43866</c:v>
                </c:pt>
                <c:pt idx="1220">
                  <c:v>43865</c:v>
                </c:pt>
                <c:pt idx="1221">
                  <c:v>43864</c:v>
                </c:pt>
                <c:pt idx="1222">
                  <c:v>43861</c:v>
                </c:pt>
                <c:pt idx="1223">
                  <c:v>43860</c:v>
                </c:pt>
                <c:pt idx="1224">
                  <c:v>43859</c:v>
                </c:pt>
                <c:pt idx="1225">
                  <c:v>43858</c:v>
                </c:pt>
                <c:pt idx="1226">
                  <c:v>43857</c:v>
                </c:pt>
                <c:pt idx="1227">
                  <c:v>43854</c:v>
                </c:pt>
                <c:pt idx="1228">
                  <c:v>43853</c:v>
                </c:pt>
                <c:pt idx="1229">
                  <c:v>43852</c:v>
                </c:pt>
                <c:pt idx="1230">
                  <c:v>43851</c:v>
                </c:pt>
                <c:pt idx="1231">
                  <c:v>43847</c:v>
                </c:pt>
                <c:pt idx="1232">
                  <c:v>43846</c:v>
                </c:pt>
                <c:pt idx="1233">
                  <c:v>43845</c:v>
                </c:pt>
                <c:pt idx="1234">
                  <c:v>43844</c:v>
                </c:pt>
                <c:pt idx="1235">
                  <c:v>43843</c:v>
                </c:pt>
                <c:pt idx="1236">
                  <c:v>43840</c:v>
                </c:pt>
                <c:pt idx="1237">
                  <c:v>43839</c:v>
                </c:pt>
                <c:pt idx="1238">
                  <c:v>43838</c:v>
                </c:pt>
                <c:pt idx="1239">
                  <c:v>43837</c:v>
                </c:pt>
                <c:pt idx="1240">
                  <c:v>43836</c:v>
                </c:pt>
                <c:pt idx="1241">
                  <c:v>43833</c:v>
                </c:pt>
                <c:pt idx="1242">
                  <c:v>43832</c:v>
                </c:pt>
                <c:pt idx="1243">
                  <c:v>43830</c:v>
                </c:pt>
                <c:pt idx="1244">
                  <c:v>43829</c:v>
                </c:pt>
              </c:numCache>
            </c:numRef>
          </c:cat>
          <c:val>
            <c:numRef>
              <c:f>'Price and Yield charts'!$L$9:$L$1253</c:f>
              <c:numCache>
                <c:formatCode>0.0%</c:formatCode>
                <c:ptCount val="1245"/>
                <c:pt idx="0">
                  <c:v>6.7049999999999998E-2</c:v>
                </c:pt>
                <c:pt idx="1">
                  <c:v>6.336E-2</c:v>
                </c:pt>
                <c:pt idx="2">
                  <c:v>6.3909999999999995E-2</c:v>
                </c:pt>
                <c:pt idx="3">
                  <c:v>6.4149999999999999E-2</c:v>
                </c:pt>
                <c:pt idx="4">
                  <c:v>6.1359999999999998E-2</c:v>
                </c:pt>
                <c:pt idx="5">
                  <c:v>6.2380000000000005E-2</c:v>
                </c:pt>
                <c:pt idx="6">
                  <c:v>6.1249999999999999E-2</c:v>
                </c:pt>
                <c:pt idx="7">
                  <c:v>5.7389999999999997E-2</c:v>
                </c:pt>
                <c:pt idx="8">
                  <c:v>5.672E-2</c:v>
                </c:pt>
                <c:pt idx="9">
                  <c:v>5.5849999999999997E-2</c:v>
                </c:pt>
                <c:pt idx="10">
                  <c:v>5.6449999999999993E-2</c:v>
                </c:pt>
                <c:pt idx="11">
                  <c:v>5.6079999999999998E-2</c:v>
                </c:pt>
                <c:pt idx="12">
                  <c:v>5.8769999999999996E-2</c:v>
                </c:pt>
                <c:pt idx="13">
                  <c:v>5.8710000000000005E-2</c:v>
                </c:pt>
                <c:pt idx="14">
                  <c:v>6.0179999999999997E-2</c:v>
                </c:pt>
                <c:pt idx="15">
                  <c:v>6.0149999999999995E-2</c:v>
                </c:pt>
                <c:pt idx="16">
                  <c:v>6.2199999999999998E-2</c:v>
                </c:pt>
                <c:pt idx="17">
                  <c:v>6.0319999999999999E-2</c:v>
                </c:pt>
                <c:pt idx="18">
                  <c:v>5.7259999999999998E-2</c:v>
                </c:pt>
                <c:pt idx="19">
                  <c:v>5.7169999999999999E-2</c:v>
                </c:pt>
                <c:pt idx="20">
                  <c:v>5.7320000000000003E-2</c:v>
                </c:pt>
                <c:pt idx="21">
                  <c:v>5.8819999999999997E-2</c:v>
                </c:pt>
                <c:pt idx="22">
                  <c:v>5.9589999999999997E-2</c:v>
                </c:pt>
                <c:pt idx="23">
                  <c:v>5.7729999999999997E-2</c:v>
                </c:pt>
                <c:pt idx="24">
                  <c:v>5.6989999999999999E-2</c:v>
                </c:pt>
                <c:pt idx="25">
                  <c:v>6.0019999999999997E-2</c:v>
                </c:pt>
                <c:pt idx="26">
                  <c:v>5.8939999999999999E-2</c:v>
                </c:pt>
                <c:pt idx="27">
                  <c:v>5.8120000000000005E-2</c:v>
                </c:pt>
                <c:pt idx="28">
                  <c:v>5.8730000000000004E-2</c:v>
                </c:pt>
                <c:pt idx="29">
                  <c:v>5.9000000000000004E-2</c:v>
                </c:pt>
                <c:pt idx="30">
                  <c:v>5.9359999999999996E-2</c:v>
                </c:pt>
                <c:pt idx="31">
                  <c:v>5.892E-2</c:v>
                </c:pt>
                <c:pt idx="32">
                  <c:v>6.1660000000000006E-2</c:v>
                </c:pt>
                <c:pt idx="33">
                  <c:v>6.0609999999999997E-2</c:v>
                </c:pt>
                <c:pt idx="34">
                  <c:v>6.055E-2</c:v>
                </c:pt>
                <c:pt idx="35">
                  <c:v>6.0289999999999996E-2</c:v>
                </c:pt>
                <c:pt idx="36">
                  <c:v>5.926E-2</c:v>
                </c:pt>
                <c:pt idx="37">
                  <c:v>5.7660000000000003E-2</c:v>
                </c:pt>
                <c:pt idx="38">
                  <c:v>5.8630000000000002E-2</c:v>
                </c:pt>
                <c:pt idx="39">
                  <c:v>5.8939999999999999E-2</c:v>
                </c:pt>
                <c:pt idx="40">
                  <c:v>5.7630000000000001E-2</c:v>
                </c:pt>
                <c:pt idx="41">
                  <c:v>5.8760000000000007E-2</c:v>
                </c:pt>
                <c:pt idx="42">
                  <c:v>5.7030000000000004E-2</c:v>
                </c:pt>
                <c:pt idx="43">
                  <c:v>5.9379999999999995E-2</c:v>
                </c:pt>
                <c:pt idx="44">
                  <c:v>5.5010000000000003E-2</c:v>
                </c:pt>
                <c:pt idx="45">
                  <c:v>5.4679999999999999E-2</c:v>
                </c:pt>
                <c:pt idx="46">
                  <c:v>5.6500000000000002E-2</c:v>
                </c:pt>
                <c:pt idx="47">
                  <c:v>5.4800000000000001E-2</c:v>
                </c:pt>
                <c:pt idx="48">
                  <c:v>5.5050000000000002E-2</c:v>
                </c:pt>
                <c:pt idx="49">
                  <c:v>5.638E-2</c:v>
                </c:pt>
                <c:pt idx="50">
                  <c:v>5.5940000000000004E-2</c:v>
                </c:pt>
                <c:pt idx="51">
                  <c:v>5.5670000000000004E-2</c:v>
                </c:pt>
                <c:pt idx="52">
                  <c:v>5.4939999999999996E-2</c:v>
                </c:pt>
                <c:pt idx="53">
                  <c:v>5.4779999999999995E-2</c:v>
                </c:pt>
                <c:pt idx="54">
                  <c:v>5.484E-2</c:v>
                </c:pt>
                <c:pt idx="55">
                  <c:v>5.3879999999999997E-2</c:v>
                </c:pt>
                <c:pt idx="56">
                  <c:v>5.2750000000000005E-2</c:v>
                </c:pt>
                <c:pt idx="57">
                  <c:v>5.4189999999999995E-2</c:v>
                </c:pt>
                <c:pt idx="58">
                  <c:v>5.4489999999999997E-2</c:v>
                </c:pt>
                <c:pt idx="59">
                  <c:v>5.2679999999999998E-2</c:v>
                </c:pt>
                <c:pt idx="60">
                  <c:v>5.4009999999999996E-2</c:v>
                </c:pt>
                <c:pt idx="61">
                  <c:v>5.4960000000000002E-2</c:v>
                </c:pt>
                <c:pt idx="62">
                  <c:v>5.4509999999999996E-2</c:v>
                </c:pt>
                <c:pt idx="63">
                  <c:v>5.4489999999999997E-2</c:v>
                </c:pt>
                <c:pt idx="64">
                  <c:v>5.1189999999999999E-2</c:v>
                </c:pt>
                <c:pt idx="65">
                  <c:v>5.0959999999999998E-2</c:v>
                </c:pt>
                <c:pt idx="66">
                  <c:v>5.4349999999999996E-2</c:v>
                </c:pt>
                <c:pt idx="67">
                  <c:v>5.5439999999999996E-2</c:v>
                </c:pt>
                <c:pt idx="68">
                  <c:v>5.6760000000000005E-2</c:v>
                </c:pt>
                <c:pt idx="69">
                  <c:v>5.6210000000000003E-2</c:v>
                </c:pt>
                <c:pt idx="70">
                  <c:v>5.79E-2</c:v>
                </c:pt>
                <c:pt idx="71">
                  <c:v>5.5460000000000002E-2</c:v>
                </c:pt>
                <c:pt idx="72">
                  <c:v>5.9389999999999998E-2</c:v>
                </c:pt>
                <c:pt idx="73">
                  <c:v>5.8349999999999999E-2</c:v>
                </c:pt>
                <c:pt idx="74">
                  <c:v>5.9219999999999995E-2</c:v>
                </c:pt>
                <c:pt idx="75">
                  <c:v>5.9200000000000003E-2</c:v>
                </c:pt>
                <c:pt idx="76">
                  <c:v>5.8319999999999997E-2</c:v>
                </c:pt>
                <c:pt idx="77">
                  <c:v>5.8230000000000004E-2</c:v>
                </c:pt>
                <c:pt idx="78">
                  <c:v>5.6600000000000004E-2</c:v>
                </c:pt>
                <c:pt idx="79">
                  <c:v>5.6939999999999998E-2</c:v>
                </c:pt>
                <c:pt idx="80">
                  <c:v>5.6959999999999997E-2</c:v>
                </c:pt>
                <c:pt idx="81">
                  <c:v>5.8540000000000002E-2</c:v>
                </c:pt>
                <c:pt idx="82">
                  <c:v>5.7919999999999999E-2</c:v>
                </c:pt>
                <c:pt idx="83">
                  <c:v>5.8369999999999998E-2</c:v>
                </c:pt>
                <c:pt idx="84">
                  <c:v>5.8739999999999994E-2</c:v>
                </c:pt>
                <c:pt idx="85">
                  <c:v>5.8779999999999999E-2</c:v>
                </c:pt>
                <c:pt idx="86">
                  <c:v>5.8659999999999997E-2</c:v>
                </c:pt>
                <c:pt idx="87">
                  <c:v>5.9980000000000006E-2</c:v>
                </c:pt>
                <c:pt idx="88">
                  <c:v>5.8929999999999996E-2</c:v>
                </c:pt>
                <c:pt idx="89">
                  <c:v>6.0229999999999999E-2</c:v>
                </c:pt>
                <c:pt idx="90">
                  <c:v>6.2030000000000002E-2</c:v>
                </c:pt>
                <c:pt idx="91">
                  <c:v>6.1219999999999997E-2</c:v>
                </c:pt>
                <c:pt idx="92">
                  <c:v>6.2140000000000001E-2</c:v>
                </c:pt>
                <c:pt idx="93">
                  <c:v>6.3619999999999996E-2</c:v>
                </c:pt>
                <c:pt idx="94">
                  <c:v>6.2890000000000001E-2</c:v>
                </c:pt>
                <c:pt idx="95">
                  <c:v>6.275E-2</c:v>
                </c:pt>
                <c:pt idx="96">
                  <c:v>6.3039999999999999E-2</c:v>
                </c:pt>
                <c:pt idx="97">
                  <c:v>6.1330000000000003E-2</c:v>
                </c:pt>
                <c:pt idx="98">
                  <c:v>5.9109999999999996E-2</c:v>
                </c:pt>
                <c:pt idx="99">
                  <c:v>6.123E-2</c:v>
                </c:pt>
                <c:pt idx="100">
                  <c:v>6.1719999999999997E-2</c:v>
                </c:pt>
                <c:pt idx="101">
                  <c:v>6.114E-2</c:v>
                </c:pt>
                <c:pt idx="102">
                  <c:v>6.318E-2</c:v>
                </c:pt>
                <c:pt idx="103">
                  <c:v>5.9279999999999999E-2</c:v>
                </c:pt>
                <c:pt idx="104">
                  <c:v>5.9740000000000001E-2</c:v>
                </c:pt>
                <c:pt idx="105">
                  <c:v>6.0010000000000001E-2</c:v>
                </c:pt>
                <c:pt idx="106">
                  <c:v>6.0449999999999997E-2</c:v>
                </c:pt>
                <c:pt idx="107">
                  <c:v>6.0659999999999999E-2</c:v>
                </c:pt>
                <c:pt idx="108">
                  <c:v>5.9900000000000002E-2</c:v>
                </c:pt>
                <c:pt idx="109">
                  <c:v>5.987E-2</c:v>
                </c:pt>
                <c:pt idx="110">
                  <c:v>5.9420000000000001E-2</c:v>
                </c:pt>
                <c:pt idx="111">
                  <c:v>6.0359999999999997E-2</c:v>
                </c:pt>
                <c:pt idx="112">
                  <c:v>6.1310000000000003E-2</c:v>
                </c:pt>
                <c:pt idx="113">
                  <c:v>6.1369999999999994E-2</c:v>
                </c:pt>
                <c:pt idx="114">
                  <c:v>6.1600000000000002E-2</c:v>
                </c:pt>
                <c:pt idx="115">
                  <c:v>6.2009999999999996E-2</c:v>
                </c:pt>
                <c:pt idx="116">
                  <c:v>6.2460000000000002E-2</c:v>
                </c:pt>
                <c:pt idx="117">
                  <c:v>6.2390000000000001E-2</c:v>
                </c:pt>
                <c:pt idx="118">
                  <c:v>6.2309999999999997E-2</c:v>
                </c:pt>
                <c:pt idx="119">
                  <c:v>6.2640000000000001E-2</c:v>
                </c:pt>
                <c:pt idx="120">
                  <c:v>6.2659999999999993E-2</c:v>
                </c:pt>
                <c:pt idx="121">
                  <c:v>6.1020000000000005E-2</c:v>
                </c:pt>
                <c:pt idx="122">
                  <c:v>6.191E-2</c:v>
                </c:pt>
                <c:pt idx="123">
                  <c:v>6.0199999999999997E-2</c:v>
                </c:pt>
                <c:pt idx="124">
                  <c:v>6.207E-2</c:v>
                </c:pt>
                <c:pt idx="125">
                  <c:v>6.164E-2</c:v>
                </c:pt>
                <c:pt idx="126">
                  <c:v>6.2430000000000006E-2</c:v>
                </c:pt>
                <c:pt idx="127">
                  <c:v>6.1330000000000003E-2</c:v>
                </c:pt>
                <c:pt idx="128">
                  <c:v>6.1249999999999999E-2</c:v>
                </c:pt>
                <c:pt idx="129">
                  <c:v>6.0359999999999997E-2</c:v>
                </c:pt>
                <c:pt idx="130">
                  <c:v>6.1359999999999998E-2</c:v>
                </c:pt>
                <c:pt idx="131">
                  <c:v>6.0380000000000003E-2</c:v>
                </c:pt>
                <c:pt idx="132">
                  <c:v>6.062E-2</c:v>
                </c:pt>
                <c:pt idx="133">
                  <c:v>6.055E-2</c:v>
                </c:pt>
                <c:pt idx="134">
                  <c:v>6.2039999999999998E-2</c:v>
                </c:pt>
                <c:pt idx="135">
                  <c:v>6.0510000000000001E-2</c:v>
                </c:pt>
                <c:pt idx="136">
                  <c:v>6.0679999999999998E-2</c:v>
                </c:pt>
                <c:pt idx="137">
                  <c:v>5.9610000000000003E-2</c:v>
                </c:pt>
                <c:pt idx="138">
                  <c:v>5.9829999999999994E-2</c:v>
                </c:pt>
                <c:pt idx="139">
                  <c:v>6.1349999999999995E-2</c:v>
                </c:pt>
                <c:pt idx="140">
                  <c:v>5.7950000000000002E-2</c:v>
                </c:pt>
                <c:pt idx="141">
                  <c:v>6.0319999999999999E-2</c:v>
                </c:pt>
                <c:pt idx="142">
                  <c:v>6.0970000000000003E-2</c:v>
                </c:pt>
                <c:pt idx="143">
                  <c:v>6.1689999999999995E-2</c:v>
                </c:pt>
                <c:pt idx="144">
                  <c:v>6.1689999999999995E-2</c:v>
                </c:pt>
                <c:pt idx="145">
                  <c:v>6.1500000000000006E-2</c:v>
                </c:pt>
                <c:pt idx="146">
                  <c:v>6.0159999999999998E-2</c:v>
                </c:pt>
                <c:pt idx="147">
                  <c:v>6.1210000000000007E-2</c:v>
                </c:pt>
                <c:pt idx="148">
                  <c:v>6.1180000000000005E-2</c:v>
                </c:pt>
                <c:pt idx="149">
                  <c:v>6.123E-2</c:v>
                </c:pt>
                <c:pt idx="150">
                  <c:v>6.1109999999999998E-2</c:v>
                </c:pt>
                <c:pt idx="151">
                  <c:v>6.0609999999999997E-2</c:v>
                </c:pt>
                <c:pt idx="152">
                  <c:v>6.1740000000000003E-2</c:v>
                </c:pt>
                <c:pt idx="153">
                  <c:v>6.2869999999999995E-2</c:v>
                </c:pt>
                <c:pt idx="154">
                  <c:v>6.2579999999999997E-2</c:v>
                </c:pt>
                <c:pt idx="155">
                  <c:v>6.2539999999999998E-2</c:v>
                </c:pt>
                <c:pt idx="156">
                  <c:v>6.2759999999999996E-2</c:v>
                </c:pt>
                <c:pt idx="157">
                  <c:v>6.2100000000000002E-2</c:v>
                </c:pt>
                <c:pt idx="158">
                  <c:v>6.2789999999999999E-2</c:v>
                </c:pt>
                <c:pt idx="159">
                  <c:v>6.2260000000000003E-2</c:v>
                </c:pt>
                <c:pt idx="160">
                  <c:v>6.2210000000000001E-2</c:v>
                </c:pt>
                <c:pt idx="161">
                  <c:v>6.2910000000000008E-2</c:v>
                </c:pt>
                <c:pt idx="162">
                  <c:v>6.3339999999999994E-2</c:v>
                </c:pt>
                <c:pt idx="163">
                  <c:v>6.3329999999999997E-2</c:v>
                </c:pt>
                <c:pt idx="164">
                  <c:v>6.2820000000000001E-2</c:v>
                </c:pt>
                <c:pt idx="165">
                  <c:v>6.2869999999999995E-2</c:v>
                </c:pt>
                <c:pt idx="166">
                  <c:v>6.2619999999999995E-2</c:v>
                </c:pt>
                <c:pt idx="167">
                  <c:v>6.1820000000000007E-2</c:v>
                </c:pt>
                <c:pt idx="168">
                  <c:v>6.2329999999999997E-2</c:v>
                </c:pt>
                <c:pt idx="169">
                  <c:v>6.2590000000000007E-2</c:v>
                </c:pt>
                <c:pt idx="170">
                  <c:v>6.2539999999999998E-2</c:v>
                </c:pt>
                <c:pt idx="171">
                  <c:v>6.2329999999999997E-2</c:v>
                </c:pt>
                <c:pt idx="172">
                  <c:v>6.25E-2</c:v>
                </c:pt>
                <c:pt idx="173">
                  <c:v>6.4119999999999996E-2</c:v>
                </c:pt>
                <c:pt idx="174">
                  <c:v>6.3210000000000002E-2</c:v>
                </c:pt>
                <c:pt idx="175">
                  <c:v>6.2439999999999996E-2</c:v>
                </c:pt>
                <c:pt idx="176">
                  <c:v>6.2179999999999999E-2</c:v>
                </c:pt>
                <c:pt idx="177">
                  <c:v>6.1440000000000002E-2</c:v>
                </c:pt>
                <c:pt idx="178">
                  <c:v>6.1340000000000006E-2</c:v>
                </c:pt>
                <c:pt idx="179">
                  <c:v>6.1839999999999999E-2</c:v>
                </c:pt>
                <c:pt idx="180">
                  <c:v>6.1470000000000004E-2</c:v>
                </c:pt>
                <c:pt idx="181">
                  <c:v>6.1679999999999999E-2</c:v>
                </c:pt>
                <c:pt idx="182">
                  <c:v>6.2230000000000001E-2</c:v>
                </c:pt>
                <c:pt idx="183">
                  <c:v>6.3269999999999993E-2</c:v>
                </c:pt>
                <c:pt idx="184">
                  <c:v>6.1539999999999997E-2</c:v>
                </c:pt>
                <c:pt idx="185">
                  <c:v>6.1130000000000004E-2</c:v>
                </c:pt>
                <c:pt idx="186">
                  <c:v>6.1349999999999995E-2</c:v>
                </c:pt>
                <c:pt idx="187">
                  <c:v>6.1379999999999997E-2</c:v>
                </c:pt>
                <c:pt idx="188">
                  <c:v>6.1780000000000002E-2</c:v>
                </c:pt>
                <c:pt idx="189">
                  <c:v>6.1710000000000001E-2</c:v>
                </c:pt>
                <c:pt idx="190">
                  <c:v>6.1679999999999999E-2</c:v>
                </c:pt>
                <c:pt idx="191">
                  <c:v>6.2270000000000006E-2</c:v>
                </c:pt>
                <c:pt idx="192">
                  <c:v>6.2420000000000003E-2</c:v>
                </c:pt>
                <c:pt idx="193">
                  <c:v>6.251000000000001E-2</c:v>
                </c:pt>
                <c:pt idx="194">
                  <c:v>6.2910000000000008E-2</c:v>
                </c:pt>
                <c:pt idx="195">
                  <c:v>6.2820000000000001E-2</c:v>
                </c:pt>
                <c:pt idx="196">
                  <c:v>6.216E-2</c:v>
                </c:pt>
                <c:pt idx="197">
                  <c:v>6.232E-2</c:v>
                </c:pt>
                <c:pt idx="198">
                  <c:v>6.2E-2</c:v>
                </c:pt>
                <c:pt idx="199">
                  <c:v>6.1440000000000002E-2</c:v>
                </c:pt>
                <c:pt idx="200">
                  <c:v>6.1769999999999999E-2</c:v>
                </c:pt>
                <c:pt idx="201">
                  <c:v>6.2119999999999995E-2</c:v>
                </c:pt>
                <c:pt idx="202">
                  <c:v>6.2039999999999998E-2</c:v>
                </c:pt>
                <c:pt idx="203">
                  <c:v>6.2030000000000002E-2</c:v>
                </c:pt>
                <c:pt idx="204">
                  <c:v>6.2030000000000002E-2</c:v>
                </c:pt>
                <c:pt idx="205">
                  <c:v>6.2409999999999993E-2</c:v>
                </c:pt>
                <c:pt idx="206">
                  <c:v>6.2770000000000006E-2</c:v>
                </c:pt>
                <c:pt idx="207">
                  <c:v>6.2829999999999997E-2</c:v>
                </c:pt>
                <c:pt idx="208">
                  <c:v>6.2859999999999999E-2</c:v>
                </c:pt>
                <c:pt idx="209">
                  <c:v>6.2740000000000004E-2</c:v>
                </c:pt>
                <c:pt idx="210">
                  <c:v>6.3E-2</c:v>
                </c:pt>
                <c:pt idx="211">
                  <c:v>6.2800000000000009E-2</c:v>
                </c:pt>
                <c:pt idx="212">
                  <c:v>6.2869999999999995E-2</c:v>
                </c:pt>
                <c:pt idx="213">
                  <c:v>6.3060000000000005E-2</c:v>
                </c:pt>
                <c:pt idx="214">
                  <c:v>6.2270000000000006E-2</c:v>
                </c:pt>
                <c:pt idx="215">
                  <c:v>6.2560000000000004E-2</c:v>
                </c:pt>
                <c:pt idx="216">
                  <c:v>6.2990000000000004E-2</c:v>
                </c:pt>
                <c:pt idx="217">
                  <c:v>6.2030000000000002E-2</c:v>
                </c:pt>
                <c:pt idx="218">
                  <c:v>6.2270000000000006E-2</c:v>
                </c:pt>
                <c:pt idx="219">
                  <c:v>6.216E-2</c:v>
                </c:pt>
                <c:pt idx="220">
                  <c:v>6.1859999999999998E-2</c:v>
                </c:pt>
                <c:pt idx="221">
                  <c:v>6.1349999999999995E-2</c:v>
                </c:pt>
                <c:pt idx="222">
                  <c:v>6.2560000000000004E-2</c:v>
                </c:pt>
                <c:pt idx="223">
                  <c:v>6.2590000000000007E-2</c:v>
                </c:pt>
                <c:pt idx="224">
                  <c:v>6.1519999999999998E-2</c:v>
                </c:pt>
                <c:pt idx="225">
                  <c:v>6.1580000000000003E-2</c:v>
                </c:pt>
                <c:pt idx="226">
                  <c:v>6.2240000000000004E-2</c:v>
                </c:pt>
                <c:pt idx="227">
                  <c:v>6.2190000000000002E-2</c:v>
                </c:pt>
                <c:pt idx="228">
                  <c:v>6.2169999999999996E-2</c:v>
                </c:pt>
                <c:pt idx="229">
                  <c:v>6.2210000000000001E-2</c:v>
                </c:pt>
                <c:pt idx="230">
                  <c:v>6.2370000000000002E-2</c:v>
                </c:pt>
                <c:pt idx="231">
                  <c:v>6.2289999999999998E-2</c:v>
                </c:pt>
                <c:pt idx="232">
                  <c:v>6.2370000000000002E-2</c:v>
                </c:pt>
                <c:pt idx="233">
                  <c:v>6.2800000000000009E-2</c:v>
                </c:pt>
                <c:pt idx="234">
                  <c:v>6.2630000000000005E-2</c:v>
                </c:pt>
                <c:pt idx="235">
                  <c:v>6.2119999999999995E-2</c:v>
                </c:pt>
                <c:pt idx="236">
                  <c:v>6.1710000000000001E-2</c:v>
                </c:pt>
                <c:pt idx="237">
                  <c:v>6.1069999999999999E-2</c:v>
                </c:pt>
                <c:pt idx="238">
                  <c:v>6.1749999999999999E-2</c:v>
                </c:pt>
                <c:pt idx="239">
                  <c:v>6.1689999999999995E-2</c:v>
                </c:pt>
                <c:pt idx="240">
                  <c:v>6.2179999999999999E-2</c:v>
                </c:pt>
                <c:pt idx="241">
                  <c:v>6.2220000000000004E-2</c:v>
                </c:pt>
                <c:pt idx="242">
                  <c:v>6.1749999999999999E-2</c:v>
                </c:pt>
                <c:pt idx="243">
                  <c:v>6.1449999999999998E-2</c:v>
                </c:pt>
                <c:pt idx="244">
                  <c:v>6.1219999999999997E-2</c:v>
                </c:pt>
                <c:pt idx="245">
                  <c:v>6.1780000000000002E-2</c:v>
                </c:pt>
                <c:pt idx="246">
                  <c:v>6.1170000000000002E-2</c:v>
                </c:pt>
                <c:pt idx="247">
                  <c:v>6.0990000000000003E-2</c:v>
                </c:pt>
                <c:pt idx="248">
                  <c:v>6.157E-2</c:v>
                </c:pt>
                <c:pt idx="249">
                  <c:v>6.1799999999999994E-2</c:v>
                </c:pt>
                <c:pt idx="250">
                  <c:v>6.1839999999999999E-2</c:v>
                </c:pt>
                <c:pt idx="251">
                  <c:v>6.1870000000000001E-2</c:v>
                </c:pt>
                <c:pt idx="252">
                  <c:v>6.1699999999999998E-2</c:v>
                </c:pt>
                <c:pt idx="253">
                  <c:v>6.1920000000000003E-2</c:v>
                </c:pt>
                <c:pt idx="254">
                  <c:v>6.1859999999999998E-2</c:v>
                </c:pt>
                <c:pt idx="255">
                  <c:v>6.2060000000000004E-2</c:v>
                </c:pt>
                <c:pt idx="256">
                  <c:v>6.173E-2</c:v>
                </c:pt>
                <c:pt idx="257">
                  <c:v>6.3909999999999995E-2</c:v>
                </c:pt>
                <c:pt idx="258">
                  <c:v>6.3949999999999993E-2</c:v>
                </c:pt>
                <c:pt idx="259">
                  <c:v>6.3469999999999999E-2</c:v>
                </c:pt>
                <c:pt idx="260">
                  <c:v>6.4280000000000004E-2</c:v>
                </c:pt>
                <c:pt idx="261">
                  <c:v>6.2519999999999992E-2</c:v>
                </c:pt>
                <c:pt idx="262">
                  <c:v>6.2619999999999995E-2</c:v>
                </c:pt>
                <c:pt idx="263">
                  <c:v>6.4729999999999996E-2</c:v>
                </c:pt>
                <c:pt idx="264">
                  <c:v>6.4530000000000004E-2</c:v>
                </c:pt>
                <c:pt idx="265">
                  <c:v>6.2960000000000002E-2</c:v>
                </c:pt>
                <c:pt idx="266">
                  <c:v>6.4100000000000004E-2</c:v>
                </c:pt>
                <c:pt idx="267">
                  <c:v>6.3810000000000006E-2</c:v>
                </c:pt>
                <c:pt idx="268">
                  <c:v>6.5500000000000003E-2</c:v>
                </c:pt>
                <c:pt idx="269">
                  <c:v>6.3979999999999995E-2</c:v>
                </c:pt>
                <c:pt idx="270">
                  <c:v>6.5869999999999998E-2</c:v>
                </c:pt>
                <c:pt idx="271">
                  <c:v>6.4710000000000004E-2</c:v>
                </c:pt>
                <c:pt idx="272">
                  <c:v>6.480000000000001E-2</c:v>
                </c:pt>
                <c:pt idx="273">
                  <c:v>6.5070000000000003E-2</c:v>
                </c:pt>
                <c:pt idx="274">
                  <c:v>6.4430000000000001E-2</c:v>
                </c:pt>
                <c:pt idx="275">
                  <c:v>6.4509999999999998E-2</c:v>
                </c:pt>
                <c:pt idx="276">
                  <c:v>6.6720000000000002E-2</c:v>
                </c:pt>
                <c:pt idx="277">
                  <c:v>6.5110000000000001E-2</c:v>
                </c:pt>
                <c:pt idx="278">
                  <c:v>6.785999999999999E-2</c:v>
                </c:pt>
                <c:pt idx="279">
                  <c:v>6.8029999999999993E-2</c:v>
                </c:pt>
                <c:pt idx="280">
                  <c:v>6.7769999999999997E-2</c:v>
                </c:pt>
                <c:pt idx="281">
                  <c:v>6.7330000000000001E-2</c:v>
                </c:pt>
                <c:pt idx="282">
                  <c:v>6.724999999999999E-2</c:v>
                </c:pt>
                <c:pt idx="283">
                  <c:v>6.7369999999999999E-2</c:v>
                </c:pt>
                <c:pt idx="284">
                  <c:v>6.8280000000000007E-2</c:v>
                </c:pt>
                <c:pt idx="285">
                  <c:v>7.0660000000000001E-2</c:v>
                </c:pt>
                <c:pt idx="286">
                  <c:v>7.1399999999999991E-2</c:v>
                </c:pt>
                <c:pt idx="287">
                  <c:v>7.1059999999999998E-2</c:v>
                </c:pt>
                <c:pt idx="288">
                  <c:v>7.0800000000000002E-2</c:v>
                </c:pt>
                <c:pt idx="289">
                  <c:v>7.1650000000000005E-2</c:v>
                </c:pt>
                <c:pt idx="290">
                  <c:v>7.2450000000000001E-2</c:v>
                </c:pt>
                <c:pt idx="291">
                  <c:v>7.2939999999999991E-2</c:v>
                </c:pt>
                <c:pt idx="292">
                  <c:v>7.2720000000000007E-2</c:v>
                </c:pt>
                <c:pt idx="293">
                  <c:v>7.281E-2</c:v>
                </c:pt>
                <c:pt idx="294">
                  <c:v>7.2499999999999995E-2</c:v>
                </c:pt>
                <c:pt idx="295">
                  <c:v>7.1760000000000004E-2</c:v>
                </c:pt>
                <c:pt idx="296">
                  <c:v>7.2190000000000004E-2</c:v>
                </c:pt>
                <c:pt idx="297">
                  <c:v>6.9879999999999998E-2</c:v>
                </c:pt>
                <c:pt idx="298">
                  <c:v>6.9800000000000001E-2</c:v>
                </c:pt>
                <c:pt idx="299">
                  <c:v>6.7629999999999996E-2</c:v>
                </c:pt>
                <c:pt idx="300">
                  <c:v>6.5360000000000001E-2</c:v>
                </c:pt>
                <c:pt idx="301">
                  <c:v>6.5159999999999996E-2</c:v>
                </c:pt>
                <c:pt idx="302">
                  <c:v>6.5119999999999997E-2</c:v>
                </c:pt>
                <c:pt idx="303">
                  <c:v>6.515E-2</c:v>
                </c:pt>
                <c:pt idx="304">
                  <c:v>6.4920000000000005E-2</c:v>
                </c:pt>
                <c:pt idx="305">
                  <c:v>6.4890000000000003E-2</c:v>
                </c:pt>
                <c:pt idx="306">
                  <c:v>6.5430000000000002E-2</c:v>
                </c:pt>
                <c:pt idx="307">
                  <c:v>6.4450000000000007E-2</c:v>
                </c:pt>
                <c:pt idx="308">
                  <c:v>6.3399999999999998E-2</c:v>
                </c:pt>
                <c:pt idx="309">
                  <c:v>6.3920000000000005E-2</c:v>
                </c:pt>
                <c:pt idx="310">
                  <c:v>6.3479999999999995E-2</c:v>
                </c:pt>
                <c:pt idx="311">
                  <c:v>6.2850000000000003E-2</c:v>
                </c:pt>
                <c:pt idx="312">
                  <c:v>6.2169999999999996E-2</c:v>
                </c:pt>
                <c:pt idx="313">
                  <c:v>6.2260000000000003E-2</c:v>
                </c:pt>
                <c:pt idx="314">
                  <c:v>6.3460000000000003E-2</c:v>
                </c:pt>
                <c:pt idx="315">
                  <c:v>6.3009999999999997E-2</c:v>
                </c:pt>
                <c:pt idx="316">
                  <c:v>6.1559999999999997E-2</c:v>
                </c:pt>
                <c:pt idx="317">
                  <c:v>6.1660000000000006E-2</c:v>
                </c:pt>
                <c:pt idx="318">
                  <c:v>6.1519999999999998E-2</c:v>
                </c:pt>
                <c:pt idx="319">
                  <c:v>6.1379999999999997E-2</c:v>
                </c:pt>
                <c:pt idx="320">
                  <c:v>6.1330000000000003E-2</c:v>
                </c:pt>
                <c:pt idx="321">
                  <c:v>6.1289999999999997E-2</c:v>
                </c:pt>
                <c:pt idx="322">
                  <c:v>6.2179999999999999E-2</c:v>
                </c:pt>
                <c:pt idx="323">
                  <c:v>6.2530000000000002E-2</c:v>
                </c:pt>
                <c:pt idx="324">
                  <c:v>6.2890000000000001E-2</c:v>
                </c:pt>
                <c:pt idx="325">
                  <c:v>6.3280000000000003E-2</c:v>
                </c:pt>
                <c:pt idx="326">
                  <c:v>6.2839999999999993E-2</c:v>
                </c:pt>
                <c:pt idx="327">
                  <c:v>6.1980000000000007E-2</c:v>
                </c:pt>
                <c:pt idx="328">
                  <c:v>6.0650000000000003E-2</c:v>
                </c:pt>
                <c:pt idx="329">
                  <c:v>6.062E-2</c:v>
                </c:pt>
                <c:pt idx="330">
                  <c:v>6.2359999999999999E-2</c:v>
                </c:pt>
                <c:pt idx="331">
                  <c:v>6.2719999999999998E-2</c:v>
                </c:pt>
                <c:pt idx="332">
                  <c:v>6.2800000000000009E-2</c:v>
                </c:pt>
                <c:pt idx="333">
                  <c:v>6.2489999999999997E-2</c:v>
                </c:pt>
                <c:pt idx="334">
                  <c:v>6.0819999999999999E-2</c:v>
                </c:pt>
                <c:pt idx="335">
                  <c:v>6.3170000000000004E-2</c:v>
                </c:pt>
                <c:pt idx="336">
                  <c:v>6.1620000000000001E-2</c:v>
                </c:pt>
                <c:pt idx="337">
                  <c:v>6.2729999999999994E-2</c:v>
                </c:pt>
                <c:pt idx="338">
                  <c:v>6.234E-2</c:v>
                </c:pt>
                <c:pt idx="339">
                  <c:v>6.1379999999999997E-2</c:v>
                </c:pt>
                <c:pt idx="340">
                  <c:v>6.1359999999999998E-2</c:v>
                </c:pt>
                <c:pt idx="341">
                  <c:v>6.1379999999999997E-2</c:v>
                </c:pt>
                <c:pt idx="342">
                  <c:v>6.1310000000000003E-2</c:v>
                </c:pt>
                <c:pt idx="343">
                  <c:v>5.9980000000000006E-2</c:v>
                </c:pt>
                <c:pt idx="344">
                  <c:v>5.9920000000000001E-2</c:v>
                </c:pt>
                <c:pt idx="345">
                  <c:v>5.9569999999999998E-2</c:v>
                </c:pt>
                <c:pt idx="346">
                  <c:v>6.1170000000000002E-2</c:v>
                </c:pt>
                <c:pt idx="347">
                  <c:v>6.1719999999999997E-2</c:v>
                </c:pt>
                <c:pt idx="348">
                  <c:v>6.1580000000000003E-2</c:v>
                </c:pt>
                <c:pt idx="349">
                  <c:v>6.1559999999999997E-2</c:v>
                </c:pt>
                <c:pt idx="350">
                  <c:v>6.1820000000000007E-2</c:v>
                </c:pt>
                <c:pt idx="351">
                  <c:v>6.148E-2</c:v>
                </c:pt>
                <c:pt idx="352">
                  <c:v>6.234E-2</c:v>
                </c:pt>
                <c:pt idx="353">
                  <c:v>6.0579999999999995E-2</c:v>
                </c:pt>
                <c:pt idx="354">
                  <c:v>6.1349999999999995E-2</c:v>
                </c:pt>
                <c:pt idx="355">
                  <c:v>6.1109999999999998E-2</c:v>
                </c:pt>
                <c:pt idx="356">
                  <c:v>6.1200000000000004E-2</c:v>
                </c:pt>
                <c:pt idx="357">
                  <c:v>6.1239999999999996E-2</c:v>
                </c:pt>
                <c:pt idx="358">
                  <c:v>6.0830000000000002E-2</c:v>
                </c:pt>
                <c:pt idx="359">
                  <c:v>6.055E-2</c:v>
                </c:pt>
                <c:pt idx="360">
                  <c:v>6.2969999999999998E-2</c:v>
                </c:pt>
                <c:pt idx="361">
                  <c:v>6.1679999999999999E-2</c:v>
                </c:pt>
                <c:pt idx="362">
                  <c:v>6.1409999999999999E-2</c:v>
                </c:pt>
                <c:pt idx="363">
                  <c:v>6.1929999999999999E-2</c:v>
                </c:pt>
                <c:pt idx="364">
                  <c:v>6.2600000000000003E-2</c:v>
                </c:pt>
                <c:pt idx="365">
                  <c:v>6.5000000000000002E-2</c:v>
                </c:pt>
                <c:pt idx="366">
                  <c:v>6.5780000000000005E-2</c:v>
                </c:pt>
                <c:pt idx="367">
                  <c:v>6.5390000000000004E-2</c:v>
                </c:pt>
                <c:pt idx="368">
                  <c:v>6.4379999999999993E-2</c:v>
                </c:pt>
                <c:pt idx="369">
                  <c:v>6.2590000000000007E-2</c:v>
                </c:pt>
                <c:pt idx="370">
                  <c:v>6.1829999999999996E-2</c:v>
                </c:pt>
                <c:pt idx="371">
                  <c:v>6.1630000000000004E-2</c:v>
                </c:pt>
                <c:pt idx="372">
                  <c:v>6.1500000000000006E-2</c:v>
                </c:pt>
                <c:pt idx="373">
                  <c:v>6.0159999999999998E-2</c:v>
                </c:pt>
                <c:pt idx="374">
                  <c:v>5.9969999999999996E-2</c:v>
                </c:pt>
                <c:pt idx="375">
                  <c:v>6.1289999999999997E-2</c:v>
                </c:pt>
                <c:pt idx="376">
                  <c:v>5.9920000000000001E-2</c:v>
                </c:pt>
                <c:pt idx="377">
                  <c:v>6.1630000000000004E-2</c:v>
                </c:pt>
                <c:pt idx="378">
                  <c:v>6.1409999999999999E-2</c:v>
                </c:pt>
                <c:pt idx="379">
                  <c:v>6.0049999999999999E-2</c:v>
                </c:pt>
                <c:pt idx="380">
                  <c:v>6.0010000000000001E-2</c:v>
                </c:pt>
                <c:pt idx="381">
                  <c:v>5.9509999999999993E-2</c:v>
                </c:pt>
                <c:pt idx="382">
                  <c:v>6.0499999999999998E-2</c:v>
                </c:pt>
                <c:pt idx="383">
                  <c:v>5.9669999999999994E-2</c:v>
                </c:pt>
                <c:pt idx="384">
                  <c:v>6.0380000000000003E-2</c:v>
                </c:pt>
                <c:pt idx="385">
                  <c:v>6.0220000000000003E-2</c:v>
                </c:pt>
                <c:pt idx="386">
                  <c:v>6.0240000000000002E-2</c:v>
                </c:pt>
                <c:pt idx="387">
                  <c:v>5.9969999999999996E-2</c:v>
                </c:pt>
                <c:pt idx="388">
                  <c:v>6.0330000000000002E-2</c:v>
                </c:pt>
                <c:pt idx="389">
                  <c:v>6.0250000000000005E-2</c:v>
                </c:pt>
                <c:pt idx="390">
                  <c:v>6.0039999999999996E-2</c:v>
                </c:pt>
                <c:pt idx="391">
                  <c:v>6.0260000000000001E-2</c:v>
                </c:pt>
                <c:pt idx="392">
                  <c:v>6.0540000000000004E-2</c:v>
                </c:pt>
                <c:pt idx="393">
                  <c:v>6.0780000000000001E-2</c:v>
                </c:pt>
                <c:pt idx="394">
                  <c:v>6.2469999999999998E-2</c:v>
                </c:pt>
                <c:pt idx="395">
                  <c:v>6.2820000000000001E-2</c:v>
                </c:pt>
                <c:pt idx="396">
                  <c:v>6.1900000000000004E-2</c:v>
                </c:pt>
                <c:pt idx="397">
                  <c:v>6.1740000000000003E-2</c:v>
                </c:pt>
                <c:pt idx="398">
                  <c:v>6.0899999999999996E-2</c:v>
                </c:pt>
                <c:pt idx="399">
                  <c:v>6.0609999999999997E-2</c:v>
                </c:pt>
                <c:pt idx="400">
                  <c:v>6.0060000000000002E-2</c:v>
                </c:pt>
                <c:pt idx="401">
                  <c:v>5.8380000000000001E-2</c:v>
                </c:pt>
                <c:pt idx="402">
                  <c:v>5.9139999999999998E-2</c:v>
                </c:pt>
                <c:pt idx="403">
                  <c:v>5.851E-2</c:v>
                </c:pt>
                <c:pt idx="404">
                  <c:v>5.7910000000000003E-2</c:v>
                </c:pt>
                <c:pt idx="405">
                  <c:v>5.8710000000000005E-2</c:v>
                </c:pt>
                <c:pt idx="406">
                  <c:v>5.7759999999999999E-2</c:v>
                </c:pt>
                <c:pt idx="407">
                  <c:v>5.8339999999999996E-2</c:v>
                </c:pt>
                <c:pt idx="408">
                  <c:v>5.8110000000000002E-2</c:v>
                </c:pt>
                <c:pt idx="409">
                  <c:v>5.7859999999999995E-2</c:v>
                </c:pt>
                <c:pt idx="410">
                  <c:v>5.6989999999999999E-2</c:v>
                </c:pt>
                <c:pt idx="411">
                  <c:v>5.5970000000000006E-2</c:v>
                </c:pt>
                <c:pt idx="412">
                  <c:v>5.6590000000000001E-2</c:v>
                </c:pt>
                <c:pt idx="413">
                  <c:v>5.7229999999999996E-2</c:v>
                </c:pt>
                <c:pt idx="414">
                  <c:v>5.6609999999999994E-2</c:v>
                </c:pt>
                <c:pt idx="415">
                  <c:v>5.7229999999999996E-2</c:v>
                </c:pt>
                <c:pt idx="416">
                  <c:v>5.7460000000000004E-2</c:v>
                </c:pt>
                <c:pt idx="417">
                  <c:v>5.7370000000000004E-2</c:v>
                </c:pt>
                <c:pt idx="418">
                  <c:v>5.7699999999999994E-2</c:v>
                </c:pt>
                <c:pt idx="419">
                  <c:v>5.7340000000000002E-2</c:v>
                </c:pt>
                <c:pt idx="420">
                  <c:v>5.7689999999999998E-2</c:v>
                </c:pt>
                <c:pt idx="421">
                  <c:v>5.731E-2</c:v>
                </c:pt>
                <c:pt idx="422">
                  <c:v>5.6870000000000004E-2</c:v>
                </c:pt>
                <c:pt idx="423">
                  <c:v>5.6809999999999999E-2</c:v>
                </c:pt>
                <c:pt idx="424">
                  <c:v>5.4740000000000004E-2</c:v>
                </c:pt>
                <c:pt idx="425">
                  <c:v>5.5490000000000005E-2</c:v>
                </c:pt>
                <c:pt idx="426">
                  <c:v>5.425E-2</c:v>
                </c:pt>
                <c:pt idx="427">
                  <c:v>5.5109999999999999E-2</c:v>
                </c:pt>
                <c:pt idx="428">
                  <c:v>5.4669999999999996E-2</c:v>
                </c:pt>
                <c:pt idx="429">
                  <c:v>5.3800000000000001E-2</c:v>
                </c:pt>
                <c:pt idx="430">
                  <c:v>5.3960000000000001E-2</c:v>
                </c:pt>
                <c:pt idx="431">
                  <c:v>5.287E-2</c:v>
                </c:pt>
                <c:pt idx="432">
                  <c:v>5.3510000000000002E-2</c:v>
                </c:pt>
                <c:pt idx="433">
                  <c:v>5.3370000000000001E-2</c:v>
                </c:pt>
                <c:pt idx="434">
                  <c:v>5.4900000000000004E-2</c:v>
                </c:pt>
                <c:pt idx="435">
                  <c:v>5.518E-2</c:v>
                </c:pt>
                <c:pt idx="436">
                  <c:v>5.5079999999999997E-2</c:v>
                </c:pt>
                <c:pt idx="437">
                  <c:v>5.4640000000000001E-2</c:v>
                </c:pt>
                <c:pt idx="438">
                  <c:v>5.3170000000000002E-2</c:v>
                </c:pt>
                <c:pt idx="439">
                  <c:v>5.3129999999999997E-2</c:v>
                </c:pt>
                <c:pt idx="440">
                  <c:v>5.3060000000000003E-2</c:v>
                </c:pt>
                <c:pt idx="441">
                  <c:v>5.5030000000000003E-2</c:v>
                </c:pt>
                <c:pt idx="442">
                  <c:v>5.5559999999999998E-2</c:v>
                </c:pt>
                <c:pt idx="443">
                  <c:v>5.3070000000000006E-2</c:v>
                </c:pt>
                <c:pt idx="444">
                  <c:v>5.3849999999999995E-2</c:v>
                </c:pt>
                <c:pt idx="445">
                  <c:v>5.348E-2</c:v>
                </c:pt>
                <c:pt idx="446">
                  <c:v>5.2809999999999996E-2</c:v>
                </c:pt>
                <c:pt idx="447">
                  <c:v>5.1040000000000002E-2</c:v>
                </c:pt>
                <c:pt idx="448">
                  <c:v>5.3689999999999995E-2</c:v>
                </c:pt>
                <c:pt idx="449">
                  <c:v>5.5930000000000001E-2</c:v>
                </c:pt>
                <c:pt idx="450">
                  <c:v>5.5119999999999995E-2</c:v>
                </c:pt>
                <c:pt idx="451">
                  <c:v>5.5650000000000005E-2</c:v>
                </c:pt>
                <c:pt idx="452">
                  <c:v>5.5069999999999994E-2</c:v>
                </c:pt>
                <c:pt idx="453">
                  <c:v>5.4379999999999998E-2</c:v>
                </c:pt>
                <c:pt idx="454">
                  <c:v>5.4939999999999996E-2</c:v>
                </c:pt>
                <c:pt idx="455">
                  <c:v>5.4890000000000001E-2</c:v>
                </c:pt>
                <c:pt idx="456">
                  <c:v>5.4980000000000001E-2</c:v>
                </c:pt>
                <c:pt idx="457">
                  <c:v>5.45E-2</c:v>
                </c:pt>
                <c:pt idx="458">
                  <c:v>5.3929999999999999E-2</c:v>
                </c:pt>
                <c:pt idx="459">
                  <c:v>5.3859999999999998E-2</c:v>
                </c:pt>
                <c:pt idx="460">
                  <c:v>5.4269999999999999E-2</c:v>
                </c:pt>
                <c:pt idx="461">
                  <c:v>5.4219999999999997E-2</c:v>
                </c:pt>
                <c:pt idx="462">
                  <c:v>5.2999999999999999E-2</c:v>
                </c:pt>
                <c:pt idx="463">
                  <c:v>5.3150000000000003E-2</c:v>
                </c:pt>
                <c:pt idx="464">
                  <c:v>5.3719999999999997E-2</c:v>
                </c:pt>
                <c:pt idx="465">
                  <c:v>5.3559999999999997E-2</c:v>
                </c:pt>
                <c:pt idx="466">
                  <c:v>5.3040000000000004E-2</c:v>
                </c:pt>
                <c:pt idx="467">
                  <c:v>5.253E-2</c:v>
                </c:pt>
                <c:pt idx="468">
                  <c:v>5.142E-2</c:v>
                </c:pt>
                <c:pt idx="469">
                  <c:v>5.2000000000000005E-2</c:v>
                </c:pt>
                <c:pt idx="470">
                  <c:v>5.1869999999999999E-2</c:v>
                </c:pt>
                <c:pt idx="471">
                  <c:v>5.178E-2</c:v>
                </c:pt>
                <c:pt idx="472">
                  <c:v>5.0410000000000003E-2</c:v>
                </c:pt>
                <c:pt idx="473">
                  <c:v>4.9320000000000003E-2</c:v>
                </c:pt>
                <c:pt idx="474">
                  <c:v>5.0330000000000007E-2</c:v>
                </c:pt>
                <c:pt idx="475">
                  <c:v>5.0750000000000003E-2</c:v>
                </c:pt>
                <c:pt idx="476">
                  <c:v>5.0689999999999999E-2</c:v>
                </c:pt>
                <c:pt idx="477">
                  <c:v>4.9950000000000001E-2</c:v>
                </c:pt>
                <c:pt idx="478">
                  <c:v>5.0130000000000001E-2</c:v>
                </c:pt>
                <c:pt idx="479">
                  <c:v>5.0160000000000003E-2</c:v>
                </c:pt>
                <c:pt idx="480">
                  <c:v>4.9770000000000002E-2</c:v>
                </c:pt>
                <c:pt idx="481">
                  <c:v>5.0069999999999996E-2</c:v>
                </c:pt>
                <c:pt idx="482">
                  <c:v>4.9889999999999997E-2</c:v>
                </c:pt>
                <c:pt idx="483">
                  <c:v>4.99E-2</c:v>
                </c:pt>
                <c:pt idx="484">
                  <c:v>5.0039999999999994E-2</c:v>
                </c:pt>
                <c:pt idx="485">
                  <c:v>5.1239999999999994E-2</c:v>
                </c:pt>
                <c:pt idx="486">
                  <c:v>5.076E-2</c:v>
                </c:pt>
                <c:pt idx="487">
                  <c:v>5.1619999999999999E-2</c:v>
                </c:pt>
                <c:pt idx="488">
                  <c:v>5.2249999999999998E-2</c:v>
                </c:pt>
                <c:pt idx="489">
                  <c:v>5.2499999999999998E-2</c:v>
                </c:pt>
                <c:pt idx="490">
                  <c:v>5.2069999999999998E-2</c:v>
                </c:pt>
                <c:pt idx="491">
                  <c:v>5.2049999999999999E-2</c:v>
                </c:pt>
                <c:pt idx="492">
                  <c:v>5.4179999999999999E-2</c:v>
                </c:pt>
                <c:pt idx="493">
                  <c:v>5.3470000000000004E-2</c:v>
                </c:pt>
                <c:pt idx="494">
                  <c:v>5.4130000000000005E-2</c:v>
                </c:pt>
                <c:pt idx="495">
                  <c:v>5.5789999999999999E-2</c:v>
                </c:pt>
                <c:pt idx="496">
                  <c:v>5.441E-2</c:v>
                </c:pt>
                <c:pt idx="497">
                  <c:v>5.423E-2</c:v>
                </c:pt>
                <c:pt idx="498">
                  <c:v>5.3879999999999997E-2</c:v>
                </c:pt>
                <c:pt idx="499">
                  <c:v>5.4550000000000001E-2</c:v>
                </c:pt>
                <c:pt idx="500">
                  <c:v>5.3070000000000006E-2</c:v>
                </c:pt>
                <c:pt idx="501">
                  <c:v>5.2569999999999999E-2</c:v>
                </c:pt>
                <c:pt idx="502">
                  <c:v>5.2639999999999999E-2</c:v>
                </c:pt>
                <c:pt idx="503">
                  <c:v>5.253E-2</c:v>
                </c:pt>
                <c:pt idx="504">
                  <c:v>5.0369999999999998E-2</c:v>
                </c:pt>
                <c:pt idx="505">
                  <c:v>5.1029999999999999E-2</c:v>
                </c:pt>
                <c:pt idx="506">
                  <c:v>5.0880000000000002E-2</c:v>
                </c:pt>
                <c:pt idx="507">
                  <c:v>5.0700000000000002E-2</c:v>
                </c:pt>
                <c:pt idx="508">
                  <c:v>5.1970000000000002E-2</c:v>
                </c:pt>
                <c:pt idx="509">
                  <c:v>5.1950000000000003E-2</c:v>
                </c:pt>
                <c:pt idx="510">
                  <c:v>5.1660000000000005E-2</c:v>
                </c:pt>
                <c:pt idx="511">
                  <c:v>5.1589999999999997E-2</c:v>
                </c:pt>
                <c:pt idx="512">
                  <c:v>5.2270000000000004E-2</c:v>
                </c:pt>
                <c:pt idx="513">
                  <c:v>5.2169999999999994E-2</c:v>
                </c:pt>
                <c:pt idx="514">
                  <c:v>5.1889999999999999E-2</c:v>
                </c:pt>
                <c:pt idx="515">
                  <c:v>5.1810000000000002E-2</c:v>
                </c:pt>
                <c:pt idx="516">
                  <c:v>5.321E-2</c:v>
                </c:pt>
                <c:pt idx="517">
                  <c:v>5.423E-2</c:v>
                </c:pt>
                <c:pt idx="518">
                  <c:v>5.4039999999999998E-2</c:v>
                </c:pt>
                <c:pt idx="519">
                  <c:v>5.2329999999999995E-2</c:v>
                </c:pt>
                <c:pt idx="520">
                  <c:v>5.5210000000000002E-2</c:v>
                </c:pt>
                <c:pt idx="521">
                  <c:v>5.4600000000000003E-2</c:v>
                </c:pt>
                <c:pt idx="522">
                  <c:v>5.5620000000000003E-2</c:v>
                </c:pt>
                <c:pt idx="523">
                  <c:v>5.4989999999999997E-2</c:v>
                </c:pt>
                <c:pt idx="524">
                  <c:v>5.4210000000000001E-2</c:v>
                </c:pt>
                <c:pt idx="525">
                  <c:v>5.459E-2</c:v>
                </c:pt>
                <c:pt idx="526">
                  <c:v>5.466E-2</c:v>
                </c:pt>
                <c:pt idx="527">
                  <c:v>5.5069999999999994E-2</c:v>
                </c:pt>
                <c:pt idx="528">
                  <c:v>5.6730000000000003E-2</c:v>
                </c:pt>
                <c:pt idx="529">
                  <c:v>5.8209999999999998E-2</c:v>
                </c:pt>
                <c:pt idx="530">
                  <c:v>5.8789999999999995E-2</c:v>
                </c:pt>
                <c:pt idx="531">
                  <c:v>5.9379999999999995E-2</c:v>
                </c:pt>
                <c:pt idx="532">
                  <c:v>5.9770000000000004E-2</c:v>
                </c:pt>
                <c:pt idx="533">
                  <c:v>6.1150000000000003E-2</c:v>
                </c:pt>
                <c:pt idx="534">
                  <c:v>5.9500000000000004E-2</c:v>
                </c:pt>
                <c:pt idx="535">
                  <c:v>5.9069999999999998E-2</c:v>
                </c:pt>
                <c:pt idx="536">
                  <c:v>5.8890000000000005E-2</c:v>
                </c:pt>
                <c:pt idx="537">
                  <c:v>5.7950000000000002E-2</c:v>
                </c:pt>
                <c:pt idx="538">
                  <c:v>5.772E-2</c:v>
                </c:pt>
                <c:pt idx="539">
                  <c:v>5.9150000000000001E-2</c:v>
                </c:pt>
                <c:pt idx="540">
                  <c:v>5.9699999999999996E-2</c:v>
                </c:pt>
                <c:pt idx="541">
                  <c:v>5.9389999999999998E-2</c:v>
                </c:pt>
                <c:pt idx="542">
                  <c:v>5.8110000000000002E-2</c:v>
                </c:pt>
                <c:pt idx="543">
                  <c:v>5.8909999999999997E-2</c:v>
                </c:pt>
                <c:pt idx="544">
                  <c:v>5.8449999999999995E-2</c:v>
                </c:pt>
                <c:pt idx="545">
                  <c:v>5.7859999999999995E-2</c:v>
                </c:pt>
                <c:pt idx="546">
                  <c:v>5.6420000000000005E-2</c:v>
                </c:pt>
                <c:pt idx="547">
                  <c:v>5.5719999999999999E-2</c:v>
                </c:pt>
                <c:pt idx="548">
                  <c:v>5.4939999999999996E-2</c:v>
                </c:pt>
                <c:pt idx="549">
                  <c:v>5.2850000000000001E-2</c:v>
                </c:pt>
                <c:pt idx="550">
                  <c:v>5.2930000000000005E-2</c:v>
                </c:pt>
                <c:pt idx="551">
                  <c:v>5.3280000000000001E-2</c:v>
                </c:pt>
                <c:pt idx="552">
                  <c:v>5.1360000000000003E-2</c:v>
                </c:pt>
                <c:pt idx="553">
                  <c:v>5.151E-2</c:v>
                </c:pt>
                <c:pt idx="554">
                  <c:v>5.0450000000000002E-2</c:v>
                </c:pt>
                <c:pt idx="555">
                  <c:v>5.142E-2</c:v>
                </c:pt>
                <c:pt idx="556">
                  <c:v>5.3499999999999999E-2</c:v>
                </c:pt>
                <c:pt idx="557">
                  <c:v>5.3399999999999996E-2</c:v>
                </c:pt>
                <c:pt idx="558">
                  <c:v>5.2649999999999995E-2</c:v>
                </c:pt>
                <c:pt idx="559">
                  <c:v>5.1680000000000004E-2</c:v>
                </c:pt>
                <c:pt idx="560">
                  <c:v>5.1959999999999999E-2</c:v>
                </c:pt>
                <c:pt idx="561">
                  <c:v>5.1380000000000002E-2</c:v>
                </c:pt>
                <c:pt idx="562">
                  <c:v>4.8829999999999998E-2</c:v>
                </c:pt>
                <c:pt idx="563">
                  <c:v>4.854E-2</c:v>
                </c:pt>
                <c:pt idx="564">
                  <c:v>4.7939999999999997E-2</c:v>
                </c:pt>
                <c:pt idx="565">
                  <c:v>4.9370000000000004E-2</c:v>
                </c:pt>
                <c:pt idx="566">
                  <c:v>4.836E-2</c:v>
                </c:pt>
                <c:pt idx="567">
                  <c:v>4.7289999999999999E-2</c:v>
                </c:pt>
                <c:pt idx="568">
                  <c:v>4.752E-2</c:v>
                </c:pt>
                <c:pt idx="569">
                  <c:v>4.7270000000000006E-2</c:v>
                </c:pt>
                <c:pt idx="570">
                  <c:v>4.6809999999999997E-2</c:v>
                </c:pt>
                <c:pt idx="571">
                  <c:v>4.8620000000000003E-2</c:v>
                </c:pt>
                <c:pt idx="572">
                  <c:v>4.7449999999999999E-2</c:v>
                </c:pt>
                <c:pt idx="573">
                  <c:v>4.7119999999999995E-2</c:v>
                </c:pt>
                <c:pt idx="574">
                  <c:v>4.8239999999999998E-2</c:v>
                </c:pt>
                <c:pt idx="575">
                  <c:v>4.7240000000000004E-2</c:v>
                </c:pt>
                <c:pt idx="576">
                  <c:v>4.7370000000000002E-2</c:v>
                </c:pt>
                <c:pt idx="577">
                  <c:v>4.6679999999999999E-2</c:v>
                </c:pt>
                <c:pt idx="578">
                  <c:v>4.7409999999999994E-2</c:v>
                </c:pt>
                <c:pt idx="579">
                  <c:v>4.7649999999999998E-2</c:v>
                </c:pt>
                <c:pt idx="580">
                  <c:v>4.7160000000000001E-2</c:v>
                </c:pt>
                <c:pt idx="581">
                  <c:v>4.6289999999999998E-2</c:v>
                </c:pt>
                <c:pt idx="582">
                  <c:v>4.6130000000000004E-2</c:v>
                </c:pt>
                <c:pt idx="583">
                  <c:v>4.6799999999999994E-2</c:v>
                </c:pt>
                <c:pt idx="584">
                  <c:v>4.7419999999999997E-2</c:v>
                </c:pt>
                <c:pt idx="585">
                  <c:v>4.6660000000000007E-2</c:v>
                </c:pt>
                <c:pt idx="586">
                  <c:v>4.6239999999999996E-2</c:v>
                </c:pt>
                <c:pt idx="587">
                  <c:v>4.6449999999999998E-2</c:v>
                </c:pt>
                <c:pt idx="588">
                  <c:v>4.6390000000000001E-2</c:v>
                </c:pt>
                <c:pt idx="589">
                  <c:v>4.6249999999999999E-2</c:v>
                </c:pt>
                <c:pt idx="590">
                  <c:v>4.8719999999999999E-2</c:v>
                </c:pt>
                <c:pt idx="591">
                  <c:v>4.8120000000000003E-2</c:v>
                </c:pt>
                <c:pt idx="592">
                  <c:v>4.8019999999999993E-2</c:v>
                </c:pt>
                <c:pt idx="593">
                  <c:v>4.8949999999999994E-2</c:v>
                </c:pt>
                <c:pt idx="594">
                  <c:v>4.8259999999999997E-2</c:v>
                </c:pt>
                <c:pt idx="595">
                  <c:v>0.05</c:v>
                </c:pt>
                <c:pt idx="596">
                  <c:v>4.795E-2</c:v>
                </c:pt>
                <c:pt idx="597">
                  <c:v>4.8460000000000003E-2</c:v>
                </c:pt>
                <c:pt idx="598">
                  <c:v>4.9240000000000006E-2</c:v>
                </c:pt>
                <c:pt idx="599">
                  <c:v>5.1040000000000002E-2</c:v>
                </c:pt>
                <c:pt idx="600">
                  <c:v>5.2990000000000002E-2</c:v>
                </c:pt>
                <c:pt idx="601">
                  <c:v>5.2209999999999999E-2</c:v>
                </c:pt>
                <c:pt idx="602">
                  <c:v>5.4560000000000004E-2</c:v>
                </c:pt>
                <c:pt idx="603">
                  <c:v>5.4320000000000007E-2</c:v>
                </c:pt>
                <c:pt idx="604">
                  <c:v>5.4100000000000002E-2</c:v>
                </c:pt>
                <c:pt idx="605">
                  <c:v>5.3540000000000004E-2</c:v>
                </c:pt>
                <c:pt idx="606">
                  <c:v>5.5309999999999998E-2</c:v>
                </c:pt>
                <c:pt idx="607">
                  <c:v>5.6440000000000004E-2</c:v>
                </c:pt>
                <c:pt idx="608">
                  <c:v>5.8730000000000004E-2</c:v>
                </c:pt>
                <c:pt idx="609">
                  <c:v>5.8630000000000002E-2</c:v>
                </c:pt>
                <c:pt idx="610">
                  <c:v>5.9330000000000001E-2</c:v>
                </c:pt>
                <c:pt idx="611">
                  <c:v>6.0080000000000001E-2</c:v>
                </c:pt>
                <c:pt idx="612">
                  <c:v>5.8600000000000006E-2</c:v>
                </c:pt>
                <c:pt idx="613">
                  <c:v>5.6260000000000004E-2</c:v>
                </c:pt>
                <c:pt idx="614">
                  <c:v>5.5559999999999998E-2</c:v>
                </c:pt>
                <c:pt idx="615">
                  <c:v>5.534E-2</c:v>
                </c:pt>
                <c:pt idx="616">
                  <c:v>5.518E-2</c:v>
                </c:pt>
                <c:pt idx="617">
                  <c:v>5.5190000000000003E-2</c:v>
                </c:pt>
                <c:pt idx="618">
                  <c:v>5.4429999999999999E-2</c:v>
                </c:pt>
                <c:pt idx="619">
                  <c:v>5.5990000000000005E-2</c:v>
                </c:pt>
                <c:pt idx="620">
                  <c:v>5.5759999999999997E-2</c:v>
                </c:pt>
                <c:pt idx="621">
                  <c:v>5.5759999999999997E-2</c:v>
                </c:pt>
                <c:pt idx="622">
                  <c:v>5.5559999999999998E-2</c:v>
                </c:pt>
                <c:pt idx="623">
                  <c:v>5.4949999999999999E-2</c:v>
                </c:pt>
                <c:pt idx="624">
                  <c:v>5.5099999999999996E-2</c:v>
                </c:pt>
                <c:pt idx="625">
                  <c:v>5.4580000000000004E-2</c:v>
                </c:pt>
                <c:pt idx="626">
                  <c:v>5.4459999999999995E-2</c:v>
                </c:pt>
                <c:pt idx="627">
                  <c:v>5.5640000000000002E-2</c:v>
                </c:pt>
                <c:pt idx="628">
                  <c:v>5.5279999999999996E-2</c:v>
                </c:pt>
                <c:pt idx="629">
                  <c:v>5.5460000000000002E-2</c:v>
                </c:pt>
                <c:pt idx="630">
                  <c:v>5.4600000000000003E-2</c:v>
                </c:pt>
                <c:pt idx="631">
                  <c:v>5.6150000000000005E-2</c:v>
                </c:pt>
                <c:pt idx="632">
                  <c:v>5.5679999999999993E-2</c:v>
                </c:pt>
                <c:pt idx="633">
                  <c:v>5.2240000000000002E-2</c:v>
                </c:pt>
                <c:pt idx="634">
                  <c:v>5.0940000000000006E-2</c:v>
                </c:pt>
                <c:pt idx="635">
                  <c:v>5.0130000000000001E-2</c:v>
                </c:pt>
                <c:pt idx="636">
                  <c:v>4.8770000000000001E-2</c:v>
                </c:pt>
                <c:pt idx="637">
                  <c:v>4.861E-2</c:v>
                </c:pt>
                <c:pt idx="638">
                  <c:v>4.8849999999999998E-2</c:v>
                </c:pt>
                <c:pt idx="639">
                  <c:v>4.8570000000000002E-2</c:v>
                </c:pt>
                <c:pt idx="640">
                  <c:v>4.8129999999999999E-2</c:v>
                </c:pt>
                <c:pt idx="641">
                  <c:v>4.7869999999999996E-2</c:v>
                </c:pt>
                <c:pt idx="642">
                  <c:v>4.7599999999999996E-2</c:v>
                </c:pt>
                <c:pt idx="643">
                  <c:v>4.691E-2</c:v>
                </c:pt>
                <c:pt idx="644">
                  <c:v>4.7140000000000001E-2</c:v>
                </c:pt>
                <c:pt idx="645">
                  <c:v>4.7729999999999995E-2</c:v>
                </c:pt>
                <c:pt idx="646">
                  <c:v>4.827E-2</c:v>
                </c:pt>
                <c:pt idx="647">
                  <c:v>4.6980000000000001E-2</c:v>
                </c:pt>
                <c:pt idx="648">
                  <c:v>4.7840000000000001E-2</c:v>
                </c:pt>
                <c:pt idx="649">
                  <c:v>4.8029999999999996E-2</c:v>
                </c:pt>
                <c:pt idx="650">
                  <c:v>4.8440000000000004E-2</c:v>
                </c:pt>
                <c:pt idx="651">
                  <c:v>4.7110000000000006E-2</c:v>
                </c:pt>
                <c:pt idx="652">
                  <c:v>4.7350000000000003E-2</c:v>
                </c:pt>
                <c:pt idx="653">
                  <c:v>4.7500000000000001E-2</c:v>
                </c:pt>
                <c:pt idx="654">
                  <c:v>4.7089999999999993E-2</c:v>
                </c:pt>
                <c:pt idx="655">
                  <c:v>4.6969999999999998E-2</c:v>
                </c:pt>
                <c:pt idx="656">
                  <c:v>4.7300000000000002E-2</c:v>
                </c:pt>
                <c:pt idx="657">
                  <c:v>4.5949999999999998E-2</c:v>
                </c:pt>
                <c:pt idx="658">
                  <c:v>4.5769999999999998E-2</c:v>
                </c:pt>
                <c:pt idx="659">
                  <c:v>4.5700000000000005E-2</c:v>
                </c:pt>
                <c:pt idx="660">
                  <c:v>4.6180000000000006E-2</c:v>
                </c:pt>
                <c:pt idx="661">
                  <c:v>4.5319999999999999E-2</c:v>
                </c:pt>
                <c:pt idx="662">
                  <c:v>4.4909999999999999E-2</c:v>
                </c:pt>
                <c:pt idx="663">
                  <c:v>4.3819999999999998E-2</c:v>
                </c:pt>
                <c:pt idx="664">
                  <c:v>4.3540000000000002E-2</c:v>
                </c:pt>
                <c:pt idx="665">
                  <c:v>4.2640000000000004E-2</c:v>
                </c:pt>
                <c:pt idx="666">
                  <c:v>4.1609999999999994E-2</c:v>
                </c:pt>
                <c:pt idx="667">
                  <c:v>4.2099999999999999E-2</c:v>
                </c:pt>
                <c:pt idx="668">
                  <c:v>4.2369999999999998E-2</c:v>
                </c:pt>
                <c:pt idx="669">
                  <c:v>4.1369999999999997E-2</c:v>
                </c:pt>
                <c:pt idx="670">
                  <c:v>3.9960000000000002E-2</c:v>
                </c:pt>
                <c:pt idx="671">
                  <c:v>4.0259999999999997E-2</c:v>
                </c:pt>
                <c:pt idx="672">
                  <c:v>4.011E-2</c:v>
                </c:pt>
                <c:pt idx="673">
                  <c:v>3.9220000000000005E-2</c:v>
                </c:pt>
                <c:pt idx="674">
                  <c:v>3.9800000000000002E-2</c:v>
                </c:pt>
                <c:pt idx="675">
                  <c:v>4.0940000000000004E-2</c:v>
                </c:pt>
                <c:pt idx="676">
                  <c:v>4.0199999999999993E-2</c:v>
                </c:pt>
                <c:pt idx="677">
                  <c:v>4.0209999999999996E-2</c:v>
                </c:pt>
                <c:pt idx="678">
                  <c:v>4.0129999999999999E-2</c:v>
                </c:pt>
                <c:pt idx="679">
                  <c:v>4.0140000000000002E-2</c:v>
                </c:pt>
                <c:pt idx="680">
                  <c:v>3.9640000000000002E-2</c:v>
                </c:pt>
                <c:pt idx="681">
                  <c:v>4.0050000000000002E-2</c:v>
                </c:pt>
                <c:pt idx="682">
                  <c:v>3.9460000000000002E-2</c:v>
                </c:pt>
                <c:pt idx="683">
                  <c:v>4.1410000000000002E-2</c:v>
                </c:pt>
                <c:pt idx="684">
                  <c:v>4.0239999999999998E-2</c:v>
                </c:pt>
                <c:pt idx="685">
                  <c:v>4.1790000000000001E-2</c:v>
                </c:pt>
                <c:pt idx="686">
                  <c:v>4.2900000000000001E-2</c:v>
                </c:pt>
                <c:pt idx="687">
                  <c:v>4.2900000000000001E-2</c:v>
                </c:pt>
                <c:pt idx="688">
                  <c:v>4.2169999999999999E-2</c:v>
                </c:pt>
                <c:pt idx="689">
                  <c:v>4.2950000000000002E-2</c:v>
                </c:pt>
                <c:pt idx="690">
                  <c:v>4.2369999999999998E-2</c:v>
                </c:pt>
                <c:pt idx="691">
                  <c:v>4.0340000000000001E-2</c:v>
                </c:pt>
                <c:pt idx="692">
                  <c:v>4.0930000000000001E-2</c:v>
                </c:pt>
                <c:pt idx="693">
                  <c:v>4.122E-2</c:v>
                </c:pt>
                <c:pt idx="694">
                  <c:v>4.1009999999999998E-2</c:v>
                </c:pt>
                <c:pt idx="695">
                  <c:v>4.1009999999999998E-2</c:v>
                </c:pt>
                <c:pt idx="696">
                  <c:v>3.9740000000000004E-2</c:v>
                </c:pt>
                <c:pt idx="697">
                  <c:v>3.9759999999999997E-2</c:v>
                </c:pt>
                <c:pt idx="698">
                  <c:v>3.8890000000000001E-2</c:v>
                </c:pt>
                <c:pt idx="699">
                  <c:v>3.8130000000000004E-2</c:v>
                </c:pt>
                <c:pt idx="700">
                  <c:v>3.875E-2</c:v>
                </c:pt>
                <c:pt idx="701">
                  <c:v>3.6749999999999998E-2</c:v>
                </c:pt>
                <c:pt idx="702">
                  <c:v>3.8130000000000004E-2</c:v>
                </c:pt>
                <c:pt idx="703">
                  <c:v>3.7440000000000001E-2</c:v>
                </c:pt>
                <c:pt idx="704">
                  <c:v>3.7339999999999998E-2</c:v>
                </c:pt>
                <c:pt idx="705">
                  <c:v>3.6909999999999998E-2</c:v>
                </c:pt>
                <c:pt idx="706">
                  <c:v>3.8280000000000002E-2</c:v>
                </c:pt>
                <c:pt idx="707">
                  <c:v>3.9980000000000002E-2</c:v>
                </c:pt>
                <c:pt idx="708">
                  <c:v>3.8539999999999998E-2</c:v>
                </c:pt>
                <c:pt idx="709">
                  <c:v>3.8210000000000001E-2</c:v>
                </c:pt>
                <c:pt idx="710">
                  <c:v>3.7469999999999996E-2</c:v>
                </c:pt>
                <c:pt idx="711">
                  <c:v>3.764E-2</c:v>
                </c:pt>
                <c:pt idx="712">
                  <c:v>3.8300000000000001E-2</c:v>
                </c:pt>
                <c:pt idx="713">
                  <c:v>3.8030000000000001E-2</c:v>
                </c:pt>
                <c:pt idx="714">
                  <c:v>3.8010000000000002E-2</c:v>
                </c:pt>
                <c:pt idx="715">
                  <c:v>3.9480000000000001E-2</c:v>
                </c:pt>
                <c:pt idx="716">
                  <c:v>3.884E-2</c:v>
                </c:pt>
                <c:pt idx="717">
                  <c:v>3.7679999999999998E-2</c:v>
                </c:pt>
                <c:pt idx="718">
                  <c:v>3.7789999999999997E-2</c:v>
                </c:pt>
                <c:pt idx="719">
                  <c:v>3.7580000000000002E-2</c:v>
                </c:pt>
                <c:pt idx="720">
                  <c:v>3.7679999999999998E-2</c:v>
                </c:pt>
                <c:pt idx="721">
                  <c:v>3.7429999999999998E-2</c:v>
                </c:pt>
                <c:pt idx="722">
                  <c:v>3.8199999999999998E-2</c:v>
                </c:pt>
                <c:pt idx="723">
                  <c:v>3.8589999999999999E-2</c:v>
                </c:pt>
                <c:pt idx="724">
                  <c:v>3.85E-2</c:v>
                </c:pt>
                <c:pt idx="725">
                  <c:v>3.8580000000000003E-2</c:v>
                </c:pt>
                <c:pt idx="726">
                  <c:v>3.841E-2</c:v>
                </c:pt>
                <c:pt idx="727">
                  <c:v>3.8900000000000004E-2</c:v>
                </c:pt>
                <c:pt idx="728">
                  <c:v>3.8859999999999999E-2</c:v>
                </c:pt>
                <c:pt idx="729">
                  <c:v>3.8629999999999998E-2</c:v>
                </c:pt>
                <c:pt idx="730">
                  <c:v>3.8599999999999995E-2</c:v>
                </c:pt>
                <c:pt idx="731">
                  <c:v>3.8769999999999999E-2</c:v>
                </c:pt>
                <c:pt idx="732">
                  <c:v>3.95E-2</c:v>
                </c:pt>
                <c:pt idx="733">
                  <c:v>3.8670000000000003E-2</c:v>
                </c:pt>
                <c:pt idx="734">
                  <c:v>3.7670000000000002E-2</c:v>
                </c:pt>
                <c:pt idx="735">
                  <c:v>3.7220000000000003E-2</c:v>
                </c:pt>
                <c:pt idx="736">
                  <c:v>3.7610000000000005E-2</c:v>
                </c:pt>
                <c:pt idx="737">
                  <c:v>3.7469999999999996E-2</c:v>
                </c:pt>
                <c:pt idx="738">
                  <c:v>3.7620000000000001E-2</c:v>
                </c:pt>
                <c:pt idx="739">
                  <c:v>3.7109999999999997E-2</c:v>
                </c:pt>
                <c:pt idx="740">
                  <c:v>3.696E-2</c:v>
                </c:pt>
                <c:pt idx="741">
                  <c:v>3.6940000000000001E-2</c:v>
                </c:pt>
                <c:pt idx="742">
                  <c:v>3.6230000000000005E-2</c:v>
                </c:pt>
                <c:pt idx="743">
                  <c:v>3.6249999999999998E-2</c:v>
                </c:pt>
                <c:pt idx="744">
                  <c:v>3.5929999999999997E-2</c:v>
                </c:pt>
                <c:pt idx="745">
                  <c:v>3.5709999999999999E-2</c:v>
                </c:pt>
                <c:pt idx="746">
                  <c:v>3.5819999999999998E-2</c:v>
                </c:pt>
                <c:pt idx="747">
                  <c:v>3.5779999999999999E-2</c:v>
                </c:pt>
                <c:pt idx="748">
                  <c:v>3.5880000000000002E-2</c:v>
                </c:pt>
                <c:pt idx="749">
                  <c:v>3.551E-2</c:v>
                </c:pt>
                <c:pt idx="750">
                  <c:v>3.5499999999999997E-2</c:v>
                </c:pt>
                <c:pt idx="751">
                  <c:v>3.5139999999999998E-2</c:v>
                </c:pt>
                <c:pt idx="752">
                  <c:v>3.5230000000000004E-2</c:v>
                </c:pt>
                <c:pt idx="753">
                  <c:v>3.5049999999999998E-2</c:v>
                </c:pt>
                <c:pt idx="754">
                  <c:v>3.5810000000000002E-2</c:v>
                </c:pt>
                <c:pt idx="755">
                  <c:v>3.5779999999999999E-2</c:v>
                </c:pt>
                <c:pt idx="756">
                  <c:v>3.5539999999999995E-2</c:v>
                </c:pt>
                <c:pt idx="757">
                  <c:v>3.5910000000000004E-2</c:v>
                </c:pt>
                <c:pt idx="758">
                  <c:v>3.6200000000000003E-2</c:v>
                </c:pt>
                <c:pt idx="759">
                  <c:v>3.6110000000000003E-2</c:v>
                </c:pt>
                <c:pt idx="760">
                  <c:v>3.6929999999999998E-2</c:v>
                </c:pt>
                <c:pt idx="761">
                  <c:v>3.6360000000000003E-2</c:v>
                </c:pt>
                <c:pt idx="762">
                  <c:v>3.5819999999999998E-2</c:v>
                </c:pt>
                <c:pt idx="763">
                  <c:v>3.6290000000000003E-2</c:v>
                </c:pt>
                <c:pt idx="764">
                  <c:v>3.5920000000000001E-2</c:v>
                </c:pt>
                <c:pt idx="765">
                  <c:v>3.6110000000000003E-2</c:v>
                </c:pt>
                <c:pt idx="766">
                  <c:v>3.56E-2</c:v>
                </c:pt>
                <c:pt idx="767">
                  <c:v>3.5750000000000004E-2</c:v>
                </c:pt>
                <c:pt idx="768">
                  <c:v>3.4460000000000005E-2</c:v>
                </c:pt>
                <c:pt idx="769">
                  <c:v>3.4300000000000004E-2</c:v>
                </c:pt>
                <c:pt idx="770">
                  <c:v>3.4270000000000002E-2</c:v>
                </c:pt>
                <c:pt idx="771">
                  <c:v>3.3439999999999998E-2</c:v>
                </c:pt>
                <c:pt idx="772">
                  <c:v>3.329E-2</c:v>
                </c:pt>
                <c:pt idx="773">
                  <c:v>3.3119999999999997E-2</c:v>
                </c:pt>
                <c:pt idx="774">
                  <c:v>3.3119999999999997E-2</c:v>
                </c:pt>
                <c:pt idx="775">
                  <c:v>3.2579999999999998E-2</c:v>
                </c:pt>
                <c:pt idx="776">
                  <c:v>3.3099999999999997E-2</c:v>
                </c:pt>
                <c:pt idx="777">
                  <c:v>3.1699999999999999E-2</c:v>
                </c:pt>
                <c:pt idx="778">
                  <c:v>3.1120000000000002E-2</c:v>
                </c:pt>
                <c:pt idx="779">
                  <c:v>3.1200000000000002E-2</c:v>
                </c:pt>
                <c:pt idx="780">
                  <c:v>3.1309999999999998E-2</c:v>
                </c:pt>
                <c:pt idx="781">
                  <c:v>3.1760000000000004E-2</c:v>
                </c:pt>
                <c:pt idx="782">
                  <c:v>3.2309999999999998E-2</c:v>
                </c:pt>
                <c:pt idx="783">
                  <c:v>3.295E-2</c:v>
                </c:pt>
                <c:pt idx="784">
                  <c:v>3.2840000000000001E-2</c:v>
                </c:pt>
                <c:pt idx="785">
                  <c:v>3.2809999999999999E-2</c:v>
                </c:pt>
                <c:pt idx="786">
                  <c:v>3.288E-2</c:v>
                </c:pt>
                <c:pt idx="787">
                  <c:v>3.3939999999999998E-2</c:v>
                </c:pt>
                <c:pt idx="788">
                  <c:v>3.3860000000000001E-2</c:v>
                </c:pt>
                <c:pt idx="789">
                  <c:v>3.3780000000000004E-2</c:v>
                </c:pt>
                <c:pt idx="790">
                  <c:v>3.4029999999999998E-2</c:v>
                </c:pt>
                <c:pt idx="791">
                  <c:v>3.4300000000000004E-2</c:v>
                </c:pt>
                <c:pt idx="792">
                  <c:v>3.4520000000000002E-2</c:v>
                </c:pt>
                <c:pt idx="793">
                  <c:v>3.4689999999999999E-2</c:v>
                </c:pt>
                <c:pt idx="794">
                  <c:v>3.5810000000000002E-2</c:v>
                </c:pt>
                <c:pt idx="795">
                  <c:v>3.533E-2</c:v>
                </c:pt>
                <c:pt idx="796">
                  <c:v>3.5150000000000001E-2</c:v>
                </c:pt>
                <c:pt idx="797">
                  <c:v>3.5840000000000004E-2</c:v>
                </c:pt>
                <c:pt idx="798">
                  <c:v>3.5610000000000003E-2</c:v>
                </c:pt>
                <c:pt idx="799">
                  <c:v>3.5430000000000003E-2</c:v>
                </c:pt>
                <c:pt idx="800">
                  <c:v>3.5189999999999999E-2</c:v>
                </c:pt>
                <c:pt idx="801">
                  <c:v>3.4889999999999997E-2</c:v>
                </c:pt>
                <c:pt idx="802">
                  <c:v>3.474E-2</c:v>
                </c:pt>
                <c:pt idx="803">
                  <c:v>3.4540000000000001E-2</c:v>
                </c:pt>
                <c:pt idx="804">
                  <c:v>3.4409999999999996E-2</c:v>
                </c:pt>
                <c:pt idx="805">
                  <c:v>3.3889999999999997E-2</c:v>
                </c:pt>
                <c:pt idx="806">
                  <c:v>3.381E-2</c:v>
                </c:pt>
                <c:pt idx="807">
                  <c:v>3.4169999999999999E-2</c:v>
                </c:pt>
                <c:pt idx="808">
                  <c:v>3.3439999999999998E-2</c:v>
                </c:pt>
                <c:pt idx="809">
                  <c:v>3.3230000000000003E-2</c:v>
                </c:pt>
                <c:pt idx="810">
                  <c:v>3.236E-2</c:v>
                </c:pt>
                <c:pt idx="811">
                  <c:v>3.2410000000000001E-2</c:v>
                </c:pt>
                <c:pt idx="812">
                  <c:v>3.2419999999999997E-2</c:v>
                </c:pt>
                <c:pt idx="813">
                  <c:v>3.2440000000000004E-2</c:v>
                </c:pt>
                <c:pt idx="814">
                  <c:v>3.1200000000000002E-2</c:v>
                </c:pt>
                <c:pt idx="815">
                  <c:v>3.1739999999999997E-2</c:v>
                </c:pt>
                <c:pt idx="816">
                  <c:v>3.1780000000000003E-2</c:v>
                </c:pt>
                <c:pt idx="817">
                  <c:v>3.2309999999999998E-2</c:v>
                </c:pt>
                <c:pt idx="818">
                  <c:v>3.1809999999999998E-2</c:v>
                </c:pt>
                <c:pt idx="819">
                  <c:v>3.2189999999999996E-2</c:v>
                </c:pt>
                <c:pt idx="820">
                  <c:v>3.2199999999999999E-2</c:v>
                </c:pt>
                <c:pt idx="821">
                  <c:v>3.1739999999999997E-2</c:v>
                </c:pt>
                <c:pt idx="822">
                  <c:v>3.175E-2</c:v>
                </c:pt>
                <c:pt idx="823">
                  <c:v>3.177E-2</c:v>
                </c:pt>
                <c:pt idx="824">
                  <c:v>3.1780000000000003E-2</c:v>
                </c:pt>
                <c:pt idx="825">
                  <c:v>3.1980000000000001E-2</c:v>
                </c:pt>
                <c:pt idx="826">
                  <c:v>3.2000000000000001E-2</c:v>
                </c:pt>
                <c:pt idx="827">
                  <c:v>3.313E-2</c:v>
                </c:pt>
                <c:pt idx="828">
                  <c:v>3.347E-2</c:v>
                </c:pt>
                <c:pt idx="829">
                  <c:v>3.347E-2</c:v>
                </c:pt>
                <c:pt idx="830">
                  <c:v>3.3370000000000004E-2</c:v>
                </c:pt>
                <c:pt idx="831">
                  <c:v>3.338E-2</c:v>
                </c:pt>
                <c:pt idx="832">
                  <c:v>3.3319999999999995E-2</c:v>
                </c:pt>
                <c:pt idx="833">
                  <c:v>3.2649999999999998E-2</c:v>
                </c:pt>
                <c:pt idx="834">
                  <c:v>3.3059999999999999E-2</c:v>
                </c:pt>
                <c:pt idx="835">
                  <c:v>3.329E-2</c:v>
                </c:pt>
                <c:pt idx="836">
                  <c:v>3.3479999999999996E-2</c:v>
                </c:pt>
                <c:pt idx="837">
                  <c:v>3.3300000000000003E-2</c:v>
                </c:pt>
                <c:pt idx="838">
                  <c:v>3.3500000000000002E-2</c:v>
                </c:pt>
                <c:pt idx="839">
                  <c:v>3.3520000000000001E-2</c:v>
                </c:pt>
                <c:pt idx="840">
                  <c:v>3.338E-2</c:v>
                </c:pt>
                <c:pt idx="841">
                  <c:v>3.3390000000000003E-2</c:v>
                </c:pt>
                <c:pt idx="842">
                  <c:v>3.3399999999999999E-2</c:v>
                </c:pt>
                <c:pt idx="843">
                  <c:v>3.3570000000000003E-2</c:v>
                </c:pt>
                <c:pt idx="844">
                  <c:v>3.3739999999999999E-2</c:v>
                </c:pt>
                <c:pt idx="845">
                  <c:v>3.363E-2</c:v>
                </c:pt>
                <c:pt idx="846">
                  <c:v>3.3460000000000004E-2</c:v>
                </c:pt>
                <c:pt idx="847">
                  <c:v>3.381E-2</c:v>
                </c:pt>
                <c:pt idx="848">
                  <c:v>3.3390000000000003E-2</c:v>
                </c:pt>
                <c:pt idx="849">
                  <c:v>3.3180000000000001E-2</c:v>
                </c:pt>
                <c:pt idx="850">
                  <c:v>3.3259999999999998E-2</c:v>
                </c:pt>
                <c:pt idx="851">
                  <c:v>3.3159999999999995E-2</c:v>
                </c:pt>
                <c:pt idx="852">
                  <c:v>3.3020000000000001E-2</c:v>
                </c:pt>
                <c:pt idx="853">
                  <c:v>3.3189999999999997E-2</c:v>
                </c:pt>
                <c:pt idx="854">
                  <c:v>3.3050000000000003E-2</c:v>
                </c:pt>
                <c:pt idx="855">
                  <c:v>3.3239999999999999E-2</c:v>
                </c:pt>
                <c:pt idx="856">
                  <c:v>3.3119999999999997E-2</c:v>
                </c:pt>
                <c:pt idx="857">
                  <c:v>3.313E-2</c:v>
                </c:pt>
                <c:pt idx="858">
                  <c:v>3.2930000000000001E-2</c:v>
                </c:pt>
                <c:pt idx="859">
                  <c:v>3.295E-2</c:v>
                </c:pt>
                <c:pt idx="860">
                  <c:v>3.2660000000000002E-2</c:v>
                </c:pt>
                <c:pt idx="861">
                  <c:v>3.3000000000000002E-2</c:v>
                </c:pt>
                <c:pt idx="862">
                  <c:v>3.286E-2</c:v>
                </c:pt>
                <c:pt idx="863">
                  <c:v>3.3029999999999997E-2</c:v>
                </c:pt>
                <c:pt idx="864">
                  <c:v>3.304E-2</c:v>
                </c:pt>
                <c:pt idx="865">
                  <c:v>3.2660000000000002E-2</c:v>
                </c:pt>
                <c:pt idx="866">
                  <c:v>3.288E-2</c:v>
                </c:pt>
                <c:pt idx="867">
                  <c:v>3.2759999999999997E-2</c:v>
                </c:pt>
                <c:pt idx="868">
                  <c:v>3.2379999999999999E-2</c:v>
                </c:pt>
                <c:pt idx="869">
                  <c:v>3.1989999999999998E-2</c:v>
                </c:pt>
                <c:pt idx="870">
                  <c:v>3.175E-2</c:v>
                </c:pt>
                <c:pt idx="871">
                  <c:v>3.202E-2</c:v>
                </c:pt>
                <c:pt idx="872">
                  <c:v>3.1669999999999997E-2</c:v>
                </c:pt>
                <c:pt idx="873">
                  <c:v>3.2739999999999998E-2</c:v>
                </c:pt>
                <c:pt idx="874">
                  <c:v>3.1480000000000001E-2</c:v>
                </c:pt>
                <c:pt idx="875">
                  <c:v>3.1600000000000003E-2</c:v>
                </c:pt>
                <c:pt idx="876">
                  <c:v>3.2120000000000003E-2</c:v>
                </c:pt>
                <c:pt idx="877">
                  <c:v>3.125E-2</c:v>
                </c:pt>
                <c:pt idx="878">
                  <c:v>3.1600000000000003E-2</c:v>
                </c:pt>
                <c:pt idx="879">
                  <c:v>3.1E-2</c:v>
                </c:pt>
                <c:pt idx="880">
                  <c:v>3.0899999999999997E-2</c:v>
                </c:pt>
                <c:pt idx="881">
                  <c:v>3.0839999999999999E-2</c:v>
                </c:pt>
                <c:pt idx="882">
                  <c:v>3.032E-2</c:v>
                </c:pt>
                <c:pt idx="883">
                  <c:v>3.1040000000000002E-2</c:v>
                </c:pt>
                <c:pt idx="884">
                  <c:v>3.0990000000000004E-2</c:v>
                </c:pt>
                <c:pt idx="885">
                  <c:v>3.107E-2</c:v>
                </c:pt>
                <c:pt idx="886">
                  <c:v>3.109E-2</c:v>
                </c:pt>
                <c:pt idx="887">
                  <c:v>3.1469999999999998E-2</c:v>
                </c:pt>
                <c:pt idx="888">
                  <c:v>3.1489999999999997E-2</c:v>
                </c:pt>
                <c:pt idx="889">
                  <c:v>3.1390000000000001E-2</c:v>
                </c:pt>
                <c:pt idx="890">
                  <c:v>3.1539999999999999E-2</c:v>
                </c:pt>
                <c:pt idx="891">
                  <c:v>3.1709999999999995E-2</c:v>
                </c:pt>
                <c:pt idx="892">
                  <c:v>3.1719999999999998E-2</c:v>
                </c:pt>
                <c:pt idx="893">
                  <c:v>3.1600000000000003E-2</c:v>
                </c:pt>
                <c:pt idx="894">
                  <c:v>3.1609999999999999E-2</c:v>
                </c:pt>
                <c:pt idx="895">
                  <c:v>3.1789999999999999E-2</c:v>
                </c:pt>
                <c:pt idx="896">
                  <c:v>3.1800000000000002E-2</c:v>
                </c:pt>
                <c:pt idx="897">
                  <c:v>3.1649999999999998E-2</c:v>
                </c:pt>
                <c:pt idx="898">
                  <c:v>3.2000000000000001E-2</c:v>
                </c:pt>
                <c:pt idx="899">
                  <c:v>3.2149999999999998E-2</c:v>
                </c:pt>
                <c:pt idx="900">
                  <c:v>3.2170000000000004E-2</c:v>
                </c:pt>
                <c:pt idx="901">
                  <c:v>3.2050000000000002E-2</c:v>
                </c:pt>
                <c:pt idx="902">
                  <c:v>3.2400000000000005E-2</c:v>
                </c:pt>
                <c:pt idx="903">
                  <c:v>3.2240000000000005E-2</c:v>
                </c:pt>
                <c:pt idx="904">
                  <c:v>3.2370000000000003E-2</c:v>
                </c:pt>
                <c:pt idx="905">
                  <c:v>3.2000000000000001E-2</c:v>
                </c:pt>
                <c:pt idx="906">
                  <c:v>3.2010000000000004E-2</c:v>
                </c:pt>
                <c:pt idx="907">
                  <c:v>3.2489999999999998E-2</c:v>
                </c:pt>
                <c:pt idx="908">
                  <c:v>3.2329999999999998E-2</c:v>
                </c:pt>
                <c:pt idx="909">
                  <c:v>3.2419999999999997E-2</c:v>
                </c:pt>
                <c:pt idx="910">
                  <c:v>3.2160000000000001E-2</c:v>
                </c:pt>
                <c:pt idx="911">
                  <c:v>3.211E-2</c:v>
                </c:pt>
                <c:pt idx="912">
                  <c:v>3.2120000000000003E-2</c:v>
                </c:pt>
                <c:pt idx="913">
                  <c:v>3.1910000000000001E-2</c:v>
                </c:pt>
                <c:pt idx="914">
                  <c:v>3.218E-2</c:v>
                </c:pt>
                <c:pt idx="915">
                  <c:v>3.1789999999999999E-2</c:v>
                </c:pt>
                <c:pt idx="916">
                  <c:v>3.1809999999999998E-2</c:v>
                </c:pt>
                <c:pt idx="917">
                  <c:v>3.1820000000000001E-2</c:v>
                </c:pt>
                <c:pt idx="918">
                  <c:v>3.2259999999999997E-2</c:v>
                </c:pt>
                <c:pt idx="919">
                  <c:v>3.227E-2</c:v>
                </c:pt>
                <c:pt idx="920">
                  <c:v>3.1949999999999999E-2</c:v>
                </c:pt>
                <c:pt idx="921">
                  <c:v>3.1969999999999998E-2</c:v>
                </c:pt>
                <c:pt idx="922">
                  <c:v>3.1980000000000001E-2</c:v>
                </c:pt>
                <c:pt idx="923">
                  <c:v>3.2669999999999998E-2</c:v>
                </c:pt>
                <c:pt idx="924">
                  <c:v>3.2930000000000001E-2</c:v>
                </c:pt>
                <c:pt idx="925">
                  <c:v>3.27E-2</c:v>
                </c:pt>
                <c:pt idx="926">
                  <c:v>3.2709999999999996E-2</c:v>
                </c:pt>
                <c:pt idx="927">
                  <c:v>3.2730000000000002E-2</c:v>
                </c:pt>
                <c:pt idx="928">
                  <c:v>3.2759999999999997E-2</c:v>
                </c:pt>
                <c:pt idx="929">
                  <c:v>3.3099999999999997E-2</c:v>
                </c:pt>
                <c:pt idx="930">
                  <c:v>3.3439999999999998E-2</c:v>
                </c:pt>
                <c:pt idx="931">
                  <c:v>3.313E-2</c:v>
                </c:pt>
                <c:pt idx="932">
                  <c:v>3.3140000000000003E-2</c:v>
                </c:pt>
                <c:pt idx="933">
                  <c:v>3.3189999999999997E-2</c:v>
                </c:pt>
                <c:pt idx="934">
                  <c:v>3.288E-2</c:v>
                </c:pt>
                <c:pt idx="935">
                  <c:v>3.288E-2</c:v>
                </c:pt>
                <c:pt idx="936">
                  <c:v>3.2890000000000003E-2</c:v>
                </c:pt>
                <c:pt idx="937">
                  <c:v>3.2599999999999997E-2</c:v>
                </c:pt>
                <c:pt idx="938">
                  <c:v>3.2620000000000003E-2</c:v>
                </c:pt>
                <c:pt idx="939">
                  <c:v>3.295E-2</c:v>
                </c:pt>
                <c:pt idx="940">
                  <c:v>3.329E-2</c:v>
                </c:pt>
                <c:pt idx="941">
                  <c:v>3.3300000000000003E-2</c:v>
                </c:pt>
                <c:pt idx="942">
                  <c:v>3.3340000000000002E-2</c:v>
                </c:pt>
                <c:pt idx="943">
                  <c:v>3.2719999999999999E-2</c:v>
                </c:pt>
                <c:pt idx="944">
                  <c:v>3.304E-2</c:v>
                </c:pt>
                <c:pt idx="945">
                  <c:v>3.3639999999999996E-2</c:v>
                </c:pt>
                <c:pt idx="946">
                  <c:v>3.3329999999999999E-2</c:v>
                </c:pt>
                <c:pt idx="947">
                  <c:v>3.4189999999999998E-2</c:v>
                </c:pt>
                <c:pt idx="948">
                  <c:v>3.322E-2</c:v>
                </c:pt>
                <c:pt idx="949">
                  <c:v>3.4029999999999998E-2</c:v>
                </c:pt>
                <c:pt idx="950">
                  <c:v>3.4040000000000001E-2</c:v>
                </c:pt>
                <c:pt idx="951">
                  <c:v>3.3149999999999999E-2</c:v>
                </c:pt>
                <c:pt idx="952">
                  <c:v>3.2989999999999998E-2</c:v>
                </c:pt>
                <c:pt idx="953">
                  <c:v>3.2820000000000002E-2</c:v>
                </c:pt>
                <c:pt idx="954">
                  <c:v>3.2959999999999996E-2</c:v>
                </c:pt>
                <c:pt idx="955">
                  <c:v>3.3500000000000002E-2</c:v>
                </c:pt>
                <c:pt idx="956">
                  <c:v>3.2780000000000004E-2</c:v>
                </c:pt>
                <c:pt idx="957">
                  <c:v>3.2120000000000003E-2</c:v>
                </c:pt>
                <c:pt idx="958">
                  <c:v>3.2469999999999999E-2</c:v>
                </c:pt>
                <c:pt idx="959">
                  <c:v>3.2300000000000002E-2</c:v>
                </c:pt>
                <c:pt idx="960">
                  <c:v>3.1989999999999998E-2</c:v>
                </c:pt>
                <c:pt idx="961">
                  <c:v>3.2189999999999996E-2</c:v>
                </c:pt>
                <c:pt idx="962">
                  <c:v>3.2230000000000002E-2</c:v>
                </c:pt>
                <c:pt idx="963">
                  <c:v>3.2460000000000003E-2</c:v>
                </c:pt>
                <c:pt idx="964">
                  <c:v>3.1629999999999998E-2</c:v>
                </c:pt>
                <c:pt idx="965">
                  <c:v>3.1460000000000002E-2</c:v>
                </c:pt>
                <c:pt idx="966">
                  <c:v>3.1509999999999996E-2</c:v>
                </c:pt>
                <c:pt idx="967">
                  <c:v>3.1519999999999999E-2</c:v>
                </c:pt>
                <c:pt idx="968">
                  <c:v>3.1219999999999998E-2</c:v>
                </c:pt>
                <c:pt idx="969">
                  <c:v>3.1230000000000001E-2</c:v>
                </c:pt>
                <c:pt idx="970">
                  <c:v>3.1560000000000005E-2</c:v>
                </c:pt>
                <c:pt idx="971">
                  <c:v>3.159E-2</c:v>
                </c:pt>
                <c:pt idx="972">
                  <c:v>3.1609999999999999E-2</c:v>
                </c:pt>
                <c:pt idx="973">
                  <c:v>3.2309999999999998E-2</c:v>
                </c:pt>
                <c:pt idx="974">
                  <c:v>3.3020000000000001E-2</c:v>
                </c:pt>
                <c:pt idx="975">
                  <c:v>3.3450000000000001E-2</c:v>
                </c:pt>
                <c:pt idx="976">
                  <c:v>3.2910000000000002E-2</c:v>
                </c:pt>
                <c:pt idx="977">
                  <c:v>3.2919999999999998E-2</c:v>
                </c:pt>
                <c:pt idx="978">
                  <c:v>3.3230000000000003E-2</c:v>
                </c:pt>
                <c:pt idx="979">
                  <c:v>3.295E-2</c:v>
                </c:pt>
                <c:pt idx="980">
                  <c:v>3.2649999999999998E-2</c:v>
                </c:pt>
                <c:pt idx="981">
                  <c:v>3.2680000000000001E-2</c:v>
                </c:pt>
                <c:pt idx="982">
                  <c:v>3.3000000000000002E-2</c:v>
                </c:pt>
                <c:pt idx="983">
                  <c:v>3.209E-2</c:v>
                </c:pt>
                <c:pt idx="984">
                  <c:v>3.2099999999999997E-2</c:v>
                </c:pt>
                <c:pt idx="985">
                  <c:v>3.2759999999999997E-2</c:v>
                </c:pt>
                <c:pt idx="986">
                  <c:v>3.2780000000000004E-2</c:v>
                </c:pt>
                <c:pt idx="987">
                  <c:v>3.2170000000000004E-2</c:v>
                </c:pt>
                <c:pt idx="988">
                  <c:v>3.218E-2</c:v>
                </c:pt>
                <c:pt idx="989">
                  <c:v>3.2669999999999998E-2</c:v>
                </c:pt>
                <c:pt idx="990">
                  <c:v>3.2599999999999997E-2</c:v>
                </c:pt>
                <c:pt idx="991">
                  <c:v>3.2629999999999999E-2</c:v>
                </c:pt>
                <c:pt idx="992">
                  <c:v>3.2739999999999998E-2</c:v>
                </c:pt>
                <c:pt idx="993">
                  <c:v>3.2899999999999999E-2</c:v>
                </c:pt>
                <c:pt idx="994">
                  <c:v>3.2910000000000002E-2</c:v>
                </c:pt>
                <c:pt idx="995">
                  <c:v>3.3110000000000001E-2</c:v>
                </c:pt>
                <c:pt idx="996">
                  <c:v>3.3349999999999998E-2</c:v>
                </c:pt>
                <c:pt idx="997">
                  <c:v>3.3690000000000005E-2</c:v>
                </c:pt>
                <c:pt idx="998">
                  <c:v>3.3349999999999998E-2</c:v>
                </c:pt>
                <c:pt idx="999">
                  <c:v>3.338E-2</c:v>
                </c:pt>
                <c:pt idx="1000">
                  <c:v>3.3329999999999999E-2</c:v>
                </c:pt>
                <c:pt idx="1001">
                  <c:v>3.3349999999999998E-2</c:v>
                </c:pt>
                <c:pt idx="1002">
                  <c:v>3.3680000000000002E-2</c:v>
                </c:pt>
                <c:pt idx="1003">
                  <c:v>3.3690000000000005E-2</c:v>
                </c:pt>
                <c:pt idx="1004">
                  <c:v>3.4029999999999998E-2</c:v>
                </c:pt>
                <c:pt idx="1005">
                  <c:v>3.4020000000000002E-2</c:v>
                </c:pt>
                <c:pt idx="1006">
                  <c:v>3.3849999999999998E-2</c:v>
                </c:pt>
                <c:pt idx="1007">
                  <c:v>3.388E-2</c:v>
                </c:pt>
                <c:pt idx="1008">
                  <c:v>3.3769999999999994E-2</c:v>
                </c:pt>
                <c:pt idx="1009">
                  <c:v>3.3780000000000004E-2</c:v>
                </c:pt>
                <c:pt idx="1010">
                  <c:v>3.3790000000000001E-2</c:v>
                </c:pt>
                <c:pt idx="1011">
                  <c:v>3.3799999999999997E-2</c:v>
                </c:pt>
                <c:pt idx="1012">
                  <c:v>3.4140000000000004E-2</c:v>
                </c:pt>
                <c:pt idx="1013">
                  <c:v>3.4450000000000001E-2</c:v>
                </c:pt>
                <c:pt idx="1014">
                  <c:v>3.4460000000000005E-2</c:v>
                </c:pt>
                <c:pt idx="1015">
                  <c:v>3.4470000000000001E-2</c:v>
                </c:pt>
                <c:pt idx="1016">
                  <c:v>3.4479999999999997E-2</c:v>
                </c:pt>
                <c:pt idx="1017">
                  <c:v>3.4209999999999997E-2</c:v>
                </c:pt>
                <c:pt idx="1018">
                  <c:v>3.4169999999999999E-2</c:v>
                </c:pt>
                <c:pt idx="1019">
                  <c:v>3.4110000000000001E-2</c:v>
                </c:pt>
                <c:pt idx="1020">
                  <c:v>3.4119999999999998E-2</c:v>
                </c:pt>
                <c:pt idx="1021">
                  <c:v>3.381E-2</c:v>
                </c:pt>
                <c:pt idx="1022">
                  <c:v>3.3520000000000001E-2</c:v>
                </c:pt>
                <c:pt idx="1023">
                  <c:v>3.3869999999999997E-2</c:v>
                </c:pt>
                <c:pt idx="1024">
                  <c:v>3.3959999999999997E-2</c:v>
                </c:pt>
                <c:pt idx="1025">
                  <c:v>3.3980000000000003E-2</c:v>
                </c:pt>
                <c:pt idx="1026">
                  <c:v>3.4780000000000005E-2</c:v>
                </c:pt>
                <c:pt idx="1027">
                  <c:v>3.5209999999999998E-2</c:v>
                </c:pt>
                <c:pt idx="1028">
                  <c:v>3.6319999999999998E-2</c:v>
                </c:pt>
                <c:pt idx="1029">
                  <c:v>3.6629999999999996E-2</c:v>
                </c:pt>
                <c:pt idx="1030">
                  <c:v>3.7859999999999998E-2</c:v>
                </c:pt>
                <c:pt idx="1031">
                  <c:v>3.8469999999999997E-2</c:v>
                </c:pt>
                <c:pt idx="1032">
                  <c:v>3.9699999999999999E-2</c:v>
                </c:pt>
                <c:pt idx="1033">
                  <c:v>3.993E-2</c:v>
                </c:pt>
                <c:pt idx="1034">
                  <c:v>3.9940000000000003E-2</c:v>
                </c:pt>
                <c:pt idx="1035">
                  <c:v>3.9800000000000002E-2</c:v>
                </c:pt>
                <c:pt idx="1036">
                  <c:v>3.9660000000000001E-2</c:v>
                </c:pt>
                <c:pt idx="1037">
                  <c:v>3.9969999999999999E-2</c:v>
                </c:pt>
                <c:pt idx="1038">
                  <c:v>3.9730000000000001E-2</c:v>
                </c:pt>
                <c:pt idx="1039">
                  <c:v>4.0289999999999999E-2</c:v>
                </c:pt>
                <c:pt idx="1040">
                  <c:v>3.9399999999999998E-2</c:v>
                </c:pt>
                <c:pt idx="1041">
                  <c:v>3.9230000000000001E-2</c:v>
                </c:pt>
                <c:pt idx="1042">
                  <c:v>3.9039999999999998E-2</c:v>
                </c:pt>
                <c:pt idx="1043">
                  <c:v>3.9120000000000002E-2</c:v>
                </c:pt>
                <c:pt idx="1044">
                  <c:v>3.943E-2</c:v>
                </c:pt>
                <c:pt idx="1045">
                  <c:v>3.9149999999999997E-2</c:v>
                </c:pt>
                <c:pt idx="1046">
                  <c:v>3.916E-2</c:v>
                </c:pt>
                <c:pt idx="1047">
                  <c:v>3.9289999999999999E-2</c:v>
                </c:pt>
                <c:pt idx="1048">
                  <c:v>4.0379999999999999E-2</c:v>
                </c:pt>
                <c:pt idx="1049">
                  <c:v>4.0709999999999996E-2</c:v>
                </c:pt>
                <c:pt idx="1050">
                  <c:v>4.0719999999999999E-2</c:v>
                </c:pt>
                <c:pt idx="1051">
                  <c:v>4.1020000000000001E-2</c:v>
                </c:pt>
                <c:pt idx="1052">
                  <c:v>4.163E-2</c:v>
                </c:pt>
                <c:pt idx="1053">
                  <c:v>4.1489999999999999E-2</c:v>
                </c:pt>
                <c:pt idx="1054">
                  <c:v>4.2110000000000002E-2</c:v>
                </c:pt>
                <c:pt idx="1055">
                  <c:v>4.1790000000000001E-2</c:v>
                </c:pt>
                <c:pt idx="1056">
                  <c:v>4.1520000000000001E-2</c:v>
                </c:pt>
                <c:pt idx="1057">
                  <c:v>4.1799999999999997E-2</c:v>
                </c:pt>
                <c:pt idx="1058">
                  <c:v>4.2889999999999998E-2</c:v>
                </c:pt>
                <c:pt idx="1059">
                  <c:v>4.0800000000000003E-2</c:v>
                </c:pt>
                <c:pt idx="1060">
                  <c:v>4.0629999999999999E-2</c:v>
                </c:pt>
                <c:pt idx="1061">
                  <c:v>3.9620000000000002E-2</c:v>
                </c:pt>
                <c:pt idx="1062">
                  <c:v>3.9039999999999998E-2</c:v>
                </c:pt>
                <c:pt idx="1063">
                  <c:v>3.875E-2</c:v>
                </c:pt>
                <c:pt idx="1064">
                  <c:v>3.8399999999999997E-2</c:v>
                </c:pt>
                <c:pt idx="1065">
                  <c:v>3.848E-2</c:v>
                </c:pt>
                <c:pt idx="1066">
                  <c:v>3.8490000000000003E-2</c:v>
                </c:pt>
                <c:pt idx="1067">
                  <c:v>3.85E-2</c:v>
                </c:pt>
                <c:pt idx="1068">
                  <c:v>3.8330000000000003E-2</c:v>
                </c:pt>
                <c:pt idx="1069">
                  <c:v>3.8379999999999997E-2</c:v>
                </c:pt>
                <c:pt idx="1070">
                  <c:v>3.8390000000000001E-2</c:v>
                </c:pt>
                <c:pt idx="1071">
                  <c:v>3.7810000000000003E-2</c:v>
                </c:pt>
                <c:pt idx="1072">
                  <c:v>3.7530000000000001E-2</c:v>
                </c:pt>
                <c:pt idx="1073">
                  <c:v>3.7559999999999996E-2</c:v>
                </c:pt>
                <c:pt idx="1074">
                  <c:v>3.8149999999999996E-2</c:v>
                </c:pt>
                <c:pt idx="1075">
                  <c:v>3.7719999999999997E-2</c:v>
                </c:pt>
                <c:pt idx="1076">
                  <c:v>3.8460000000000001E-2</c:v>
                </c:pt>
                <c:pt idx="1077">
                  <c:v>3.8460000000000001E-2</c:v>
                </c:pt>
                <c:pt idx="1078">
                  <c:v>3.8190000000000002E-2</c:v>
                </c:pt>
                <c:pt idx="1079">
                  <c:v>3.8190000000000002E-2</c:v>
                </c:pt>
                <c:pt idx="1080">
                  <c:v>3.8060000000000004E-2</c:v>
                </c:pt>
                <c:pt idx="1081">
                  <c:v>3.8640000000000001E-2</c:v>
                </c:pt>
                <c:pt idx="1082">
                  <c:v>3.807E-2</c:v>
                </c:pt>
                <c:pt idx="1083">
                  <c:v>3.8670000000000003E-2</c:v>
                </c:pt>
                <c:pt idx="1084">
                  <c:v>3.9460000000000002E-2</c:v>
                </c:pt>
                <c:pt idx="1085">
                  <c:v>3.95E-2</c:v>
                </c:pt>
                <c:pt idx="1086">
                  <c:v>3.8690000000000002E-2</c:v>
                </c:pt>
                <c:pt idx="1087">
                  <c:v>3.7859999999999998E-2</c:v>
                </c:pt>
                <c:pt idx="1088">
                  <c:v>3.8429999999999999E-2</c:v>
                </c:pt>
                <c:pt idx="1089">
                  <c:v>3.8730000000000001E-2</c:v>
                </c:pt>
                <c:pt idx="1090">
                  <c:v>3.8190000000000002E-2</c:v>
                </c:pt>
                <c:pt idx="1091">
                  <c:v>3.857E-2</c:v>
                </c:pt>
                <c:pt idx="1092">
                  <c:v>3.8670000000000003E-2</c:v>
                </c:pt>
                <c:pt idx="1093">
                  <c:v>3.9640000000000002E-2</c:v>
                </c:pt>
                <c:pt idx="1094">
                  <c:v>3.9529999999999996E-2</c:v>
                </c:pt>
                <c:pt idx="1095">
                  <c:v>4.0410000000000001E-2</c:v>
                </c:pt>
                <c:pt idx="1096">
                  <c:v>4.0399999999999998E-2</c:v>
                </c:pt>
                <c:pt idx="1097">
                  <c:v>4.0480000000000002E-2</c:v>
                </c:pt>
                <c:pt idx="1098">
                  <c:v>4.0570000000000002E-2</c:v>
                </c:pt>
                <c:pt idx="1099">
                  <c:v>4.0730000000000002E-2</c:v>
                </c:pt>
                <c:pt idx="1100">
                  <c:v>4.0730000000000002E-2</c:v>
                </c:pt>
                <c:pt idx="1101">
                  <c:v>4.0739999999999998E-2</c:v>
                </c:pt>
                <c:pt idx="1102">
                  <c:v>4.0439999999999997E-2</c:v>
                </c:pt>
                <c:pt idx="1103">
                  <c:v>4.0819999999999995E-2</c:v>
                </c:pt>
                <c:pt idx="1104">
                  <c:v>4.0989999999999999E-2</c:v>
                </c:pt>
                <c:pt idx="1105">
                  <c:v>4.1589999999999995E-2</c:v>
                </c:pt>
                <c:pt idx="1106">
                  <c:v>4.2000000000000003E-2</c:v>
                </c:pt>
                <c:pt idx="1107">
                  <c:v>4.1950000000000001E-2</c:v>
                </c:pt>
                <c:pt idx="1108">
                  <c:v>4.2450000000000002E-2</c:v>
                </c:pt>
                <c:pt idx="1109">
                  <c:v>4.3159999999999997E-2</c:v>
                </c:pt>
                <c:pt idx="1110">
                  <c:v>4.2750000000000003E-2</c:v>
                </c:pt>
                <c:pt idx="1111">
                  <c:v>4.3139999999999998E-2</c:v>
                </c:pt>
                <c:pt idx="1112">
                  <c:v>4.2849999999999999E-2</c:v>
                </c:pt>
                <c:pt idx="1113">
                  <c:v>4.258E-2</c:v>
                </c:pt>
                <c:pt idx="1114">
                  <c:v>4.2500000000000003E-2</c:v>
                </c:pt>
                <c:pt idx="1115">
                  <c:v>4.172E-2</c:v>
                </c:pt>
                <c:pt idx="1116">
                  <c:v>4.1870000000000004E-2</c:v>
                </c:pt>
                <c:pt idx="1117">
                  <c:v>4.2709999999999998E-2</c:v>
                </c:pt>
                <c:pt idx="1118">
                  <c:v>4.2729999999999997E-2</c:v>
                </c:pt>
                <c:pt idx="1119">
                  <c:v>4.274E-2</c:v>
                </c:pt>
                <c:pt idx="1120">
                  <c:v>4.2889999999999998E-2</c:v>
                </c:pt>
                <c:pt idx="1121">
                  <c:v>4.2889999999999998E-2</c:v>
                </c:pt>
                <c:pt idx="1122">
                  <c:v>4.2759999999999999E-2</c:v>
                </c:pt>
                <c:pt idx="1123">
                  <c:v>4.2770000000000002E-2</c:v>
                </c:pt>
                <c:pt idx="1124">
                  <c:v>4.2199999999999994E-2</c:v>
                </c:pt>
                <c:pt idx="1125">
                  <c:v>4.2209999999999998E-2</c:v>
                </c:pt>
                <c:pt idx="1126">
                  <c:v>4.3550000000000005E-2</c:v>
                </c:pt>
                <c:pt idx="1127">
                  <c:v>4.36E-2</c:v>
                </c:pt>
                <c:pt idx="1128">
                  <c:v>4.3609999999999996E-2</c:v>
                </c:pt>
                <c:pt idx="1129">
                  <c:v>4.4819999999999999E-2</c:v>
                </c:pt>
                <c:pt idx="1130">
                  <c:v>4.3240000000000001E-2</c:v>
                </c:pt>
                <c:pt idx="1131">
                  <c:v>4.3390000000000005E-2</c:v>
                </c:pt>
                <c:pt idx="1132">
                  <c:v>4.1570000000000003E-2</c:v>
                </c:pt>
                <c:pt idx="1133">
                  <c:v>4.2839999999999996E-2</c:v>
                </c:pt>
                <c:pt idx="1134">
                  <c:v>4.299E-2</c:v>
                </c:pt>
                <c:pt idx="1135">
                  <c:v>4.5429999999999998E-2</c:v>
                </c:pt>
                <c:pt idx="1136">
                  <c:v>4.7370000000000002E-2</c:v>
                </c:pt>
                <c:pt idx="1137">
                  <c:v>4.7670000000000004E-2</c:v>
                </c:pt>
                <c:pt idx="1138">
                  <c:v>4.845E-2</c:v>
                </c:pt>
                <c:pt idx="1139">
                  <c:v>5.0499999999999996E-2</c:v>
                </c:pt>
                <c:pt idx="1140">
                  <c:v>5.0849999999999999E-2</c:v>
                </c:pt>
                <c:pt idx="1141">
                  <c:v>5.0959999999999998E-2</c:v>
                </c:pt>
                <c:pt idx="1142">
                  <c:v>5.1079999999999993E-2</c:v>
                </c:pt>
                <c:pt idx="1143">
                  <c:v>5.0519999999999995E-2</c:v>
                </c:pt>
                <c:pt idx="1144">
                  <c:v>5.212E-2</c:v>
                </c:pt>
                <c:pt idx="1145">
                  <c:v>5.0919999999999993E-2</c:v>
                </c:pt>
                <c:pt idx="1146">
                  <c:v>5.1619999999999999E-2</c:v>
                </c:pt>
                <c:pt idx="1147">
                  <c:v>5.3079999999999995E-2</c:v>
                </c:pt>
                <c:pt idx="1148">
                  <c:v>5.3670000000000002E-2</c:v>
                </c:pt>
                <c:pt idx="1149">
                  <c:v>5.4859999999999999E-2</c:v>
                </c:pt>
                <c:pt idx="1150">
                  <c:v>5.561E-2</c:v>
                </c:pt>
                <c:pt idx="1151">
                  <c:v>5.6210000000000003E-2</c:v>
                </c:pt>
                <c:pt idx="1152">
                  <c:v>5.6809999999999999E-2</c:v>
                </c:pt>
                <c:pt idx="1153">
                  <c:v>5.6959999999999997E-2</c:v>
                </c:pt>
                <c:pt idx="1154">
                  <c:v>5.9229999999999998E-2</c:v>
                </c:pt>
                <c:pt idx="1155">
                  <c:v>5.9989999999999995E-2</c:v>
                </c:pt>
                <c:pt idx="1156">
                  <c:v>5.9679999999999997E-2</c:v>
                </c:pt>
                <c:pt idx="1157">
                  <c:v>5.8150000000000007E-2</c:v>
                </c:pt>
                <c:pt idx="1158">
                  <c:v>5.9669999999999994E-2</c:v>
                </c:pt>
                <c:pt idx="1159">
                  <c:v>5.9589999999999997E-2</c:v>
                </c:pt>
                <c:pt idx="1160">
                  <c:v>5.9889999999999999E-2</c:v>
                </c:pt>
                <c:pt idx="1161">
                  <c:v>6.087E-2</c:v>
                </c:pt>
                <c:pt idx="1162">
                  <c:v>6.3719999999999999E-2</c:v>
                </c:pt>
                <c:pt idx="1163">
                  <c:v>6.3339999999999994E-2</c:v>
                </c:pt>
                <c:pt idx="1164">
                  <c:v>6.448000000000001E-2</c:v>
                </c:pt>
                <c:pt idx="1165">
                  <c:v>6.4170000000000005E-2</c:v>
                </c:pt>
                <c:pt idx="1166">
                  <c:v>6.3390000000000002E-2</c:v>
                </c:pt>
                <c:pt idx="1167">
                  <c:v>6.5079999999999999E-2</c:v>
                </c:pt>
                <c:pt idx="1168">
                  <c:v>6.4450000000000007E-2</c:v>
                </c:pt>
                <c:pt idx="1169">
                  <c:v>6.4130000000000006E-2</c:v>
                </c:pt>
                <c:pt idx="1170">
                  <c:v>6.4280000000000004E-2</c:v>
                </c:pt>
                <c:pt idx="1171">
                  <c:v>6.4589999999999995E-2</c:v>
                </c:pt>
                <c:pt idx="1172">
                  <c:v>6.4180000000000001E-2</c:v>
                </c:pt>
                <c:pt idx="1173">
                  <c:v>6.5879999999999994E-2</c:v>
                </c:pt>
                <c:pt idx="1174">
                  <c:v>6.4219999999999999E-2</c:v>
                </c:pt>
                <c:pt idx="1175">
                  <c:v>6.6669999999999993E-2</c:v>
                </c:pt>
                <c:pt idx="1176">
                  <c:v>6.7419999999999994E-2</c:v>
                </c:pt>
                <c:pt idx="1177">
                  <c:v>6.8809999999999996E-2</c:v>
                </c:pt>
                <c:pt idx="1178">
                  <c:v>6.93E-2</c:v>
                </c:pt>
                <c:pt idx="1179">
                  <c:v>6.966E-2</c:v>
                </c:pt>
                <c:pt idx="1180">
                  <c:v>6.948E-2</c:v>
                </c:pt>
                <c:pt idx="1181">
                  <c:v>6.8220000000000003E-2</c:v>
                </c:pt>
                <c:pt idx="1182">
                  <c:v>6.8209999999999993E-2</c:v>
                </c:pt>
                <c:pt idx="1183">
                  <c:v>6.6180000000000003E-2</c:v>
                </c:pt>
                <c:pt idx="1184">
                  <c:v>6.6630000000000009E-2</c:v>
                </c:pt>
                <c:pt idx="1185">
                  <c:v>6.8650000000000003E-2</c:v>
                </c:pt>
                <c:pt idx="1186">
                  <c:v>6.88E-2</c:v>
                </c:pt>
                <c:pt idx="1187">
                  <c:v>7.1410000000000001E-2</c:v>
                </c:pt>
                <c:pt idx="1188">
                  <c:v>6.7960000000000007E-2</c:v>
                </c:pt>
                <c:pt idx="1189">
                  <c:v>6.9269999999999998E-2</c:v>
                </c:pt>
                <c:pt idx="1190">
                  <c:v>6.5449999999999994E-2</c:v>
                </c:pt>
                <c:pt idx="1191">
                  <c:v>6.0650000000000003E-2</c:v>
                </c:pt>
                <c:pt idx="1192">
                  <c:v>6.1120000000000001E-2</c:v>
                </c:pt>
                <c:pt idx="1193">
                  <c:v>5.1689999999999993E-2</c:v>
                </c:pt>
                <c:pt idx="1194">
                  <c:v>5.042E-2</c:v>
                </c:pt>
                <c:pt idx="1195">
                  <c:v>4.5530000000000001E-2</c:v>
                </c:pt>
                <c:pt idx="1196">
                  <c:v>4.2389999999999997E-2</c:v>
                </c:pt>
                <c:pt idx="1197">
                  <c:v>4.0279999999999996E-2</c:v>
                </c:pt>
                <c:pt idx="1198">
                  <c:v>3.5790000000000002E-2</c:v>
                </c:pt>
                <c:pt idx="1199">
                  <c:v>3.4300000000000004E-2</c:v>
                </c:pt>
                <c:pt idx="1200">
                  <c:v>3.4970000000000001E-2</c:v>
                </c:pt>
                <c:pt idx="1201">
                  <c:v>3.4849999999999999E-2</c:v>
                </c:pt>
                <c:pt idx="1202">
                  <c:v>3.5639999999999998E-2</c:v>
                </c:pt>
                <c:pt idx="1203">
                  <c:v>3.6299999999999999E-2</c:v>
                </c:pt>
                <c:pt idx="1204">
                  <c:v>3.5790000000000002E-2</c:v>
                </c:pt>
                <c:pt idx="1205">
                  <c:v>3.5089999999999996E-2</c:v>
                </c:pt>
                <c:pt idx="1206">
                  <c:v>3.4590000000000003E-2</c:v>
                </c:pt>
                <c:pt idx="1207">
                  <c:v>3.4409999999999996E-2</c:v>
                </c:pt>
                <c:pt idx="1208">
                  <c:v>3.4549999999999997E-2</c:v>
                </c:pt>
                <c:pt idx="1209">
                  <c:v>3.4300000000000004E-2</c:v>
                </c:pt>
                <c:pt idx="1210">
                  <c:v>3.4430000000000002E-2</c:v>
                </c:pt>
                <c:pt idx="1211">
                  <c:v>3.4430000000000002E-2</c:v>
                </c:pt>
                <c:pt idx="1212">
                  <c:v>3.3989999999999999E-2</c:v>
                </c:pt>
                <c:pt idx="1213">
                  <c:v>3.4610000000000002E-2</c:v>
                </c:pt>
                <c:pt idx="1214">
                  <c:v>3.3989999999999999E-2</c:v>
                </c:pt>
                <c:pt idx="1215">
                  <c:v>3.4709999999999998E-2</c:v>
                </c:pt>
                <c:pt idx="1216">
                  <c:v>3.4970000000000001E-2</c:v>
                </c:pt>
                <c:pt idx="1217">
                  <c:v>3.5409999999999997E-2</c:v>
                </c:pt>
                <c:pt idx="1218">
                  <c:v>3.5249999999999997E-2</c:v>
                </c:pt>
                <c:pt idx="1219">
                  <c:v>3.5270000000000003E-2</c:v>
                </c:pt>
                <c:pt idx="1220">
                  <c:v>3.533E-2</c:v>
                </c:pt>
                <c:pt idx="1221">
                  <c:v>3.5470000000000002E-2</c:v>
                </c:pt>
                <c:pt idx="1222">
                  <c:v>3.5680000000000003E-2</c:v>
                </c:pt>
                <c:pt idx="1223">
                  <c:v>3.5819999999999998E-2</c:v>
                </c:pt>
                <c:pt idx="1224">
                  <c:v>3.5840000000000004E-2</c:v>
                </c:pt>
                <c:pt idx="1225">
                  <c:v>3.5840000000000004E-2</c:v>
                </c:pt>
                <c:pt idx="1226">
                  <c:v>3.5979999999999998E-2</c:v>
                </c:pt>
                <c:pt idx="1227">
                  <c:v>3.5680000000000003E-2</c:v>
                </c:pt>
                <c:pt idx="1228">
                  <c:v>3.5729999999999998E-2</c:v>
                </c:pt>
                <c:pt idx="1229">
                  <c:v>3.5459999999999998E-2</c:v>
                </c:pt>
                <c:pt idx="1230">
                  <c:v>3.5610000000000003E-2</c:v>
                </c:pt>
                <c:pt idx="1231">
                  <c:v>3.5650000000000001E-2</c:v>
                </c:pt>
                <c:pt idx="1232">
                  <c:v>3.5650000000000001E-2</c:v>
                </c:pt>
                <c:pt idx="1233">
                  <c:v>3.5990000000000001E-2</c:v>
                </c:pt>
                <c:pt idx="1234">
                  <c:v>3.6150000000000002E-2</c:v>
                </c:pt>
                <c:pt idx="1235">
                  <c:v>3.6200000000000003E-2</c:v>
                </c:pt>
                <c:pt idx="1236">
                  <c:v>3.635E-2</c:v>
                </c:pt>
                <c:pt idx="1237">
                  <c:v>3.61E-2</c:v>
                </c:pt>
                <c:pt idx="1238">
                  <c:v>3.6130000000000002E-2</c:v>
                </c:pt>
                <c:pt idx="1239">
                  <c:v>3.6200000000000003E-2</c:v>
                </c:pt>
                <c:pt idx="1240">
                  <c:v>3.6209999999999999E-2</c:v>
                </c:pt>
                <c:pt idx="1241">
                  <c:v>3.5699999999999996E-2</c:v>
                </c:pt>
                <c:pt idx="1242">
                  <c:v>3.5369999999999999E-2</c:v>
                </c:pt>
                <c:pt idx="1243">
                  <c:v>3.5819999999999998E-2</c:v>
                </c:pt>
                <c:pt idx="1244">
                  <c:v>3.5580000000000001E-2</c:v>
                </c:pt>
              </c:numCache>
            </c:numRef>
          </c:val>
          <c:smooth val="0"/>
          <c:extLst>
            <c:ext xmlns:c16="http://schemas.microsoft.com/office/drawing/2014/chart" uri="{C3380CC4-5D6E-409C-BE32-E72D297353CC}">
              <c16:uniqueId val="{00000000-B539-49F9-8D79-2A088425B06C}"/>
            </c:ext>
          </c:extLst>
        </c:ser>
        <c:dLbls>
          <c:showLegendKey val="0"/>
          <c:showVal val="0"/>
          <c:showCatName val="0"/>
          <c:showSerName val="0"/>
          <c:showPercent val="0"/>
          <c:showBubbleSize val="0"/>
        </c:dLbls>
        <c:smooth val="0"/>
        <c:axId val="2069708223"/>
        <c:axId val="2069481935"/>
      </c:lineChart>
      <c:dateAx>
        <c:axId val="2069708223"/>
        <c:scaling>
          <c:orientation val="minMax"/>
        </c:scaling>
        <c:delete val="0"/>
        <c:axPos val="b"/>
        <c:numFmt formatCode="[$-409]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69481935"/>
        <c:crosses val="autoZero"/>
        <c:auto val="1"/>
        <c:lblOffset val="100"/>
        <c:baseTimeUnit val="days"/>
        <c:majorUnit val="6"/>
        <c:majorTimeUnit val="months"/>
      </c:dateAx>
      <c:valAx>
        <c:axId val="2069481935"/>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069708223"/>
        <c:crosses val="autoZero"/>
        <c:crossBetween val="between"/>
      </c:valAx>
      <c:spPr>
        <a:noFill/>
        <a:ln>
          <a:noFill/>
        </a:ln>
        <a:effectLst/>
      </c:spPr>
    </c:plotArea>
    <c:plotVisOnly val="1"/>
    <c:dispBlanksAs val="gap"/>
    <c:showDLblsOverMax val="0"/>
  </c:chart>
  <c:spPr>
    <a:noFill/>
    <a:ln>
      <a:solidFill>
        <a:schemeClr val="tx1"/>
      </a:solid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r>
              <a:rPr lang="en-US" sz="1000" b="1" dirty="0"/>
              <a:t>Actual vs Theoretical Yield </a:t>
            </a: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solidFill>
              <a:latin typeface="Arial" panose="020B0604020202020204" pitchFamily="34" charset="0"/>
              <a:ea typeface="+mn-ea"/>
              <a:cs typeface="Arial" panose="020B0604020202020204" pitchFamily="34" charset="0"/>
            </a:defRPr>
          </a:pPr>
          <a:endParaRPr lang="en-US"/>
        </a:p>
      </c:txPr>
    </c:title>
    <c:autoTitleDeleted val="0"/>
    <c:plotArea>
      <c:layout/>
      <c:lineChart>
        <c:grouping val="standard"/>
        <c:varyColors val="0"/>
        <c:ser>
          <c:idx val="0"/>
          <c:order val="0"/>
          <c:tx>
            <c:strRef>
              <c:f>'Actual vs Theoretical'!$B$40</c:f>
              <c:strCache>
                <c:ptCount val="1"/>
                <c:pt idx="0">
                  <c:v>Theoretical Yield</c:v>
                </c:pt>
              </c:strCache>
            </c:strRef>
          </c:tx>
          <c:spPr>
            <a:ln w="28575" cap="rnd">
              <a:solidFill>
                <a:schemeClr val="accent1"/>
              </a:solidFill>
              <a:round/>
            </a:ln>
            <a:effectLst/>
          </c:spPr>
          <c:marker>
            <c:symbol val="none"/>
          </c:marker>
          <c:cat>
            <c:numRef>
              <c:f>'Actual vs Theoretical'!$A$41:$A$1285</c:f>
              <c:numCache>
                <c:formatCode>m/d/yyyy</c:formatCode>
                <c:ptCount val="1245"/>
                <c:pt idx="0">
                  <c:v>45650</c:v>
                </c:pt>
                <c:pt idx="1">
                  <c:v>45649</c:v>
                </c:pt>
                <c:pt idx="2">
                  <c:v>45646</c:v>
                </c:pt>
                <c:pt idx="3">
                  <c:v>45645</c:v>
                </c:pt>
                <c:pt idx="4">
                  <c:v>45644</c:v>
                </c:pt>
                <c:pt idx="5">
                  <c:v>45643</c:v>
                </c:pt>
                <c:pt idx="6">
                  <c:v>45642</c:v>
                </c:pt>
                <c:pt idx="7">
                  <c:v>45639</c:v>
                </c:pt>
                <c:pt idx="8">
                  <c:v>45638</c:v>
                </c:pt>
                <c:pt idx="9">
                  <c:v>45637</c:v>
                </c:pt>
                <c:pt idx="10">
                  <c:v>45636</c:v>
                </c:pt>
                <c:pt idx="11">
                  <c:v>45635</c:v>
                </c:pt>
                <c:pt idx="12">
                  <c:v>45632</c:v>
                </c:pt>
                <c:pt idx="13">
                  <c:v>45631</c:v>
                </c:pt>
                <c:pt idx="14">
                  <c:v>45630</c:v>
                </c:pt>
                <c:pt idx="15">
                  <c:v>45629</c:v>
                </c:pt>
                <c:pt idx="16">
                  <c:v>45628</c:v>
                </c:pt>
                <c:pt idx="17">
                  <c:v>45625</c:v>
                </c:pt>
                <c:pt idx="18">
                  <c:v>45623</c:v>
                </c:pt>
                <c:pt idx="19">
                  <c:v>45622</c:v>
                </c:pt>
                <c:pt idx="20">
                  <c:v>45621</c:v>
                </c:pt>
                <c:pt idx="21">
                  <c:v>45618</c:v>
                </c:pt>
                <c:pt idx="22">
                  <c:v>45617</c:v>
                </c:pt>
                <c:pt idx="23">
                  <c:v>45616</c:v>
                </c:pt>
                <c:pt idx="24">
                  <c:v>45615</c:v>
                </c:pt>
                <c:pt idx="25">
                  <c:v>45614</c:v>
                </c:pt>
                <c:pt idx="26">
                  <c:v>45611</c:v>
                </c:pt>
                <c:pt idx="27">
                  <c:v>45610</c:v>
                </c:pt>
                <c:pt idx="28">
                  <c:v>45609</c:v>
                </c:pt>
                <c:pt idx="29">
                  <c:v>45608</c:v>
                </c:pt>
                <c:pt idx="30">
                  <c:v>45604</c:v>
                </c:pt>
                <c:pt idx="31">
                  <c:v>45603</c:v>
                </c:pt>
                <c:pt idx="32">
                  <c:v>45602</c:v>
                </c:pt>
                <c:pt idx="33">
                  <c:v>45601</c:v>
                </c:pt>
                <c:pt idx="34">
                  <c:v>45600</c:v>
                </c:pt>
                <c:pt idx="35">
                  <c:v>45597</c:v>
                </c:pt>
                <c:pt idx="36">
                  <c:v>45596</c:v>
                </c:pt>
                <c:pt idx="37">
                  <c:v>45595</c:v>
                </c:pt>
                <c:pt idx="38">
                  <c:v>45594</c:v>
                </c:pt>
                <c:pt idx="39">
                  <c:v>45593</c:v>
                </c:pt>
                <c:pt idx="40">
                  <c:v>45590</c:v>
                </c:pt>
                <c:pt idx="41">
                  <c:v>45589</c:v>
                </c:pt>
                <c:pt idx="42">
                  <c:v>45588</c:v>
                </c:pt>
                <c:pt idx="43">
                  <c:v>45587</c:v>
                </c:pt>
                <c:pt idx="44">
                  <c:v>45586</c:v>
                </c:pt>
                <c:pt idx="45">
                  <c:v>45583</c:v>
                </c:pt>
                <c:pt idx="46">
                  <c:v>45582</c:v>
                </c:pt>
                <c:pt idx="47">
                  <c:v>45581</c:v>
                </c:pt>
                <c:pt idx="48">
                  <c:v>45580</c:v>
                </c:pt>
                <c:pt idx="49">
                  <c:v>45576</c:v>
                </c:pt>
                <c:pt idx="50">
                  <c:v>45575</c:v>
                </c:pt>
                <c:pt idx="51">
                  <c:v>45574</c:v>
                </c:pt>
                <c:pt idx="52">
                  <c:v>45573</c:v>
                </c:pt>
                <c:pt idx="53">
                  <c:v>45572</c:v>
                </c:pt>
                <c:pt idx="54">
                  <c:v>45569</c:v>
                </c:pt>
                <c:pt idx="55">
                  <c:v>45568</c:v>
                </c:pt>
                <c:pt idx="56">
                  <c:v>45567</c:v>
                </c:pt>
                <c:pt idx="57">
                  <c:v>45566</c:v>
                </c:pt>
                <c:pt idx="58">
                  <c:v>45565</c:v>
                </c:pt>
                <c:pt idx="59">
                  <c:v>45562</c:v>
                </c:pt>
                <c:pt idx="60">
                  <c:v>45561</c:v>
                </c:pt>
                <c:pt idx="61">
                  <c:v>45560</c:v>
                </c:pt>
                <c:pt idx="62">
                  <c:v>45559</c:v>
                </c:pt>
                <c:pt idx="63">
                  <c:v>45558</c:v>
                </c:pt>
                <c:pt idx="64">
                  <c:v>45555</c:v>
                </c:pt>
                <c:pt idx="65">
                  <c:v>45554</c:v>
                </c:pt>
                <c:pt idx="66">
                  <c:v>45553</c:v>
                </c:pt>
                <c:pt idx="67">
                  <c:v>45552</c:v>
                </c:pt>
                <c:pt idx="68">
                  <c:v>45551</c:v>
                </c:pt>
                <c:pt idx="69">
                  <c:v>45548</c:v>
                </c:pt>
                <c:pt idx="70">
                  <c:v>45547</c:v>
                </c:pt>
                <c:pt idx="71">
                  <c:v>45546</c:v>
                </c:pt>
                <c:pt idx="72">
                  <c:v>45545</c:v>
                </c:pt>
                <c:pt idx="73">
                  <c:v>45544</c:v>
                </c:pt>
                <c:pt idx="74">
                  <c:v>45541</c:v>
                </c:pt>
                <c:pt idx="75">
                  <c:v>45540</c:v>
                </c:pt>
                <c:pt idx="76">
                  <c:v>45539</c:v>
                </c:pt>
                <c:pt idx="77">
                  <c:v>45538</c:v>
                </c:pt>
                <c:pt idx="78">
                  <c:v>45534</c:v>
                </c:pt>
                <c:pt idx="79">
                  <c:v>45533</c:v>
                </c:pt>
                <c:pt idx="80">
                  <c:v>45532</c:v>
                </c:pt>
                <c:pt idx="81">
                  <c:v>45531</c:v>
                </c:pt>
                <c:pt idx="82">
                  <c:v>45530</c:v>
                </c:pt>
                <c:pt idx="83">
                  <c:v>45527</c:v>
                </c:pt>
                <c:pt idx="84">
                  <c:v>45526</c:v>
                </c:pt>
                <c:pt idx="85">
                  <c:v>45525</c:v>
                </c:pt>
                <c:pt idx="86">
                  <c:v>45524</c:v>
                </c:pt>
                <c:pt idx="87">
                  <c:v>45523</c:v>
                </c:pt>
                <c:pt idx="88">
                  <c:v>45520</c:v>
                </c:pt>
                <c:pt idx="89">
                  <c:v>45519</c:v>
                </c:pt>
                <c:pt idx="90">
                  <c:v>45518</c:v>
                </c:pt>
                <c:pt idx="91">
                  <c:v>45517</c:v>
                </c:pt>
                <c:pt idx="92">
                  <c:v>45516</c:v>
                </c:pt>
                <c:pt idx="93">
                  <c:v>45513</c:v>
                </c:pt>
                <c:pt idx="94">
                  <c:v>45512</c:v>
                </c:pt>
                <c:pt idx="95">
                  <c:v>45511</c:v>
                </c:pt>
                <c:pt idx="96">
                  <c:v>45510</c:v>
                </c:pt>
                <c:pt idx="97">
                  <c:v>45509</c:v>
                </c:pt>
                <c:pt idx="98">
                  <c:v>45506</c:v>
                </c:pt>
                <c:pt idx="99">
                  <c:v>45505</c:v>
                </c:pt>
                <c:pt idx="100">
                  <c:v>45504</c:v>
                </c:pt>
                <c:pt idx="101">
                  <c:v>45503</c:v>
                </c:pt>
                <c:pt idx="102">
                  <c:v>45502</c:v>
                </c:pt>
                <c:pt idx="103">
                  <c:v>45499</c:v>
                </c:pt>
                <c:pt idx="104">
                  <c:v>45498</c:v>
                </c:pt>
                <c:pt idx="105">
                  <c:v>45497</c:v>
                </c:pt>
                <c:pt idx="106">
                  <c:v>45496</c:v>
                </c:pt>
                <c:pt idx="107">
                  <c:v>45495</c:v>
                </c:pt>
                <c:pt idx="108">
                  <c:v>45492</c:v>
                </c:pt>
                <c:pt idx="109">
                  <c:v>45491</c:v>
                </c:pt>
                <c:pt idx="110">
                  <c:v>45490</c:v>
                </c:pt>
                <c:pt idx="111">
                  <c:v>45489</c:v>
                </c:pt>
                <c:pt idx="112">
                  <c:v>45488</c:v>
                </c:pt>
                <c:pt idx="113">
                  <c:v>45485</c:v>
                </c:pt>
                <c:pt idx="114">
                  <c:v>45484</c:v>
                </c:pt>
                <c:pt idx="115">
                  <c:v>45483</c:v>
                </c:pt>
                <c:pt idx="116">
                  <c:v>45482</c:v>
                </c:pt>
                <c:pt idx="117">
                  <c:v>45481</c:v>
                </c:pt>
                <c:pt idx="118">
                  <c:v>45478</c:v>
                </c:pt>
                <c:pt idx="119">
                  <c:v>45476</c:v>
                </c:pt>
                <c:pt idx="120">
                  <c:v>45475</c:v>
                </c:pt>
                <c:pt idx="121">
                  <c:v>45474</c:v>
                </c:pt>
                <c:pt idx="122">
                  <c:v>45471</c:v>
                </c:pt>
                <c:pt idx="123">
                  <c:v>45470</c:v>
                </c:pt>
                <c:pt idx="124">
                  <c:v>45469</c:v>
                </c:pt>
                <c:pt idx="125">
                  <c:v>45468</c:v>
                </c:pt>
                <c:pt idx="126">
                  <c:v>45467</c:v>
                </c:pt>
                <c:pt idx="127">
                  <c:v>45464</c:v>
                </c:pt>
                <c:pt idx="128">
                  <c:v>45463</c:v>
                </c:pt>
                <c:pt idx="129">
                  <c:v>45461</c:v>
                </c:pt>
                <c:pt idx="130">
                  <c:v>45460</c:v>
                </c:pt>
                <c:pt idx="131">
                  <c:v>45457</c:v>
                </c:pt>
                <c:pt idx="132">
                  <c:v>45456</c:v>
                </c:pt>
                <c:pt idx="133">
                  <c:v>45455</c:v>
                </c:pt>
                <c:pt idx="134">
                  <c:v>45454</c:v>
                </c:pt>
                <c:pt idx="135">
                  <c:v>45453</c:v>
                </c:pt>
                <c:pt idx="136">
                  <c:v>45450</c:v>
                </c:pt>
                <c:pt idx="137">
                  <c:v>45449</c:v>
                </c:pt>
                <c:pt idx="138">
                  <c:v>45448</c:v>
                </c:pt>
                <c:pt idx="139">
                  <c:v>45447</c:v>
                </c:pt>
                <c:pt idx="140">
                  <c:v>45446</c:v>
                </c:pt>
                <c:pt idx="141">
                  <c:v>45443</c:v>
                </c:pt>
                <c:pt idx="142">
                  <c:v>45442</c:v>
                </c:pt>
                <c:pt idx="143">
                  <c:v>45441</c:v>
                </c:pt>
                <c:pt idx="144">
                  <c:v>45440</c:v>
                </c:pt>
                <c:pt idx="145">
                  <c:v>45436</c:v>
                </c:pt>
                <c:pt idx="146">
                  <c:v>45435</c:v>
                </c:pt>
                <c:pt idx="147">
                  <c:v>45434</c:v>
                </c:pt>
                <c:pt idx="148">
                  <c:v>45433</c:v>
                </c:pt>
                <c:pt idx="149">
                  <c:v>45432</c:v>
                </c:pt>
                <c:pt idx="150">
                  <c:v>45429</c:v>
                </c:pt>
                <c:pt idx="151">
                  <c:v>45428</c:v>
                </c:pt>
                <c:pt idx="152">
                  <c:v>45427</c:v>
                </c:pt>
                <c:pt idx="153">
                  <c:v>45426</c:v>
                </c:pt>
                <c:pt idx="154">
                  <c:v>45425</c:v>
                </c:pt>
                <c:pt idx="155">
                  <c:v>45422</c:v>
                </c:pt>
                <c:pt idx="156">
                  <c:v>45421</c:v>
                </c:pt>
                <c:pt idx="157">
                  <c:v>45420</c:v>
                </c:pt>
                <c:pt idx="158">
                  <c:v>45419</c:v>
                </c:pt>
                <c:pt idx="159">
                  <c:v>45418</c:v>
                </c:pt>
                <c:pt idx="160">
                  <c:v>45415</c:v>
                </c:pt>
                <c:pt idx="161">
                  <c:v>45414</c:v>
                </c:pt>
                <c:pt idx="162">
                  <c:v>45413</c:v>
                </c:pt>
                <c:pt idx="163">
                  <c:v>45412</c:v>
                </c:pt>
                <c:pt idx="164">
                  <c:v>45411</c:v>
                </c:pt>
                <c:pt idx="165">
                  <c:v>45408</c:v>
                </c:pt>
                <c:pt idx="166">
                  <c:v>45407</c:v>
                </c:pt>
                <c:pt idx="167">
                  <c:v>45406</c:v>
                </c:pt>
                <c:pt idx="168">
                  <c:v>45405</c:v>
                </c:pt>
                <c:pt idx="169">
                  <c:v>45404</c:v>
                </c:pt>
                <c:pt idx="170">
                  <c:v>45401</c:v>
                </c:pt>
                <c:pt idx="171">
                  <c:v>45400</c:v>
                </c:pt>
                <c:pt idx="172">
                  <c:v>45399</c:v>
                </c:pt>
                <c:pt idx="173">
                  <c:v>45398</c:v>
                </c:pt>
                <c:pt idx="174">
                  <c:v>45397</c:v>
                </c:pt>
                <c:pt idx="175">
                  <c:v>45394</c:v>
                </c:pt>
                <c:pt idx="176">
                  <c:v>45393</c:v>
                </c:pt>
                <c:pt idx="177">
                  <c:v>45392</c:v>
                </c:pt>
                <c:pt idx="178">
                  <c:v>45391</c:v>
                </c:pt>
                <c:pt idx="179">
                  <c:v>45390</c:v>
                </c:pt>
                <c:pt idx="180">
                  <c:v>45387</c:v>
                </c:pt>
                <c:pt idx="181">
                  <c:v>45386</c:v>
                </c:pt>
                <c:pt idx="182">
                  <c:v>45385</c:v>
                </c:pt>
                <c:pt idx="183">
                  <c:v>45384</c:v>
                </c:pt>
                <c:pt idx="184">
                  <c:v>45383</c:v>
                </c:pt>
                <c:pt idx="185">
                  <c:v>45379</c:v>
                </c:pt>
                <c:pt idx="186">
                  <c:v>45378</c:v>
                </c:pt>
                <c:pt idx="187">
                  <c:v>45377</c:v>
                </c:pt>
                <c:pt idx="188">
                  <c:v>45376</c:v>
                </c:pt>
                <c:pt idx="189">
                  <c:v>45373</c:v>
                </c:pt>
                <c:pt idx="190">
                  <c:v>45372</c:v>
                </c:pt>
                <c:pt idx="191">
                  <c:v>45371</c:v>
                </c:pt>
                <c:pt idx="192">
                  <c:v>45370</c:v>
                </c:pt>
                <c:pt idx="193">
                  <c:v>45369</c:v>
                </c:pt>
                <c:pt idx="194">
                  <c:v>45366</c:v>
                </c:pt>
                <c:pt idx="195">
                  <c:v>45365</c:v>
                </c:pt>
                <c:pt idx="196">
                  <c:v>45364</c:v>
                </c:pt>
                <c:pt idx="197">
                  <c:v>45363</c:v>
                </c:pt>
                <c:pt idx="198">
                  <c:v>45362</c:v>
                </c:pt>
                <c:pt idx="199">
                  <c:v>45359</c:v>
                </c:pt>
                <c:pt idx="200">
                  <c:v>45358</c:v>
                </c:pt>
                <c:pt idx="201">
                  <c:v>45357</c:v>
                </c:pt>
                <c:pt idx="202">
                  <c:v>45356</c:v>
                </c:pt>
                <c:pt idx="203">
                  <c:v>45355</c:v>
                </c:pt>
                <c:pt idx="204">
                  <c:v>45352</c:v>
                </c:pt>
                <c:pt idx="205">
                  <c:v>45351</c:v>
                </c:pt>
                <c:pt idx="206">
                  <c:v>45350</c:v>
                </c:pt>
                <c:pt idx="207">
                  <c:v>45349</c:v>
                </c:pt>
                <c:pt idx="208">
                  <c:v>45348</c:v>
                </c:pt>
                <c:pt idx="209">
                  <c:v>45345</c:v>
                </c:pt>
                <c:pt idx="210">
                  <c:v>45344</c:v>
                </c:pt>
                <c:pt idx="211">
                  <c:v>45343</c:v>
                </c:pt>
                <c:pt idx="212">
                  <c:v>45342</c:v>
                </c:pt>
                <c:pt idx="213">
                  <c:v>45338</c:v>
                </c:pt>
                <c:pt idx="214">
                  <c:v>45337</c:v>
                </c:pt>
                <c:pt idx="215">
                  <c:v>45336</c:v>
                </c:pt>
                <c:pt idx="216">
                  <c:v>45335</c:v>
                </c:pt>
                <c:pt idx="217">
                  <c:v>45334</c:v>
                </c:pt>
                <c:pt idx="218">
                  <c:v>45331</c:v>
                </c:pt>
                <c:pt idx="219">
                  <c:v>45330</c:v>
                </c:pt>
                <c:pt idx="220">
                  <c:v>45329</c:v>
                </c:pt>
                <c:pt idx="221">
                  <c:v>45328</c:v>
                </c:pt>
                <c:pt idx="222">
                  <c:v>45327</c:v>
                </c:pt>
                <c:pt idx="223">
                  <c:v>45324</c:v>
                </c:pt>
                <c:pt idx="224">
                  <c:v>45323</c:v>
                </c:pt>
                <c:pt idx="225">
                  <c:v>45322</c:v>
                </c:pt>
                <c:pt idx="226">
                  <c:v>45321</c:v>
                </c:pt>
                <c:pt idx="227">
                  <c:v>45320</c:v>
                </c:pt>
                <c:pt idx="228">
                  <c:v>45317</c:v>
                </c:pt>
                <c:pt idx="229">
                  <c:v>45316</c:v>
                </c:pt>
                <c:pt idx="230">
                  <c:v>45315</c:v>
                </c:pt>
                <c:pt idx="231">
                  <c:v>45314</c:v>
                </c:pt>
                <c:pt idx="232">
                  <c:v>45313</c:v>
                </c:pt>
                <c:pt idx="233">
                  <c:v>45310</c:v>
                </c:pt>
                <c:pt idx="234">
                  <c:v>45309</c:v>
                </c:pt>
                <c:pt idx="235">
                  <c:v>45308</c:v>
                </c:pt>
                <c:pt idx="236">
                  <c:v>45307</c:v>
                </c:pt>
                <c:pt idx="237">
                  <c:v>45303</c:v>
                </c:pt>
                <c:pt idx="238">
                  <c:v>45302</c:v>
                </c:pt>
                <c:pt idx="239">
                  <c:v>45301</c:v>
                </c:pt>
                <c:pt idx="240">
                  <c:v>45300</c:v>
                </c:pt>
                <c:pt idx="241">
                  <c:v>45299</c:v>
                </c:pt>
                <c:pt idx="242">
                  <c:v>45296</c:v>
                </c:pt>
                <c:pt idx="243">
                  <c:v>45295</c:v>
                </c:pt>
                <c:pt idx="244">
                  <c:v>45294</c:v>
                </c:pt>
                <c:pt idx="245">
                  <c:v>45293</c:v>
                </c:pt>
                <c:pt idx="246">
                  <c:v>45289</c:v>
                </c:pt>
                <c:pt idx="247">
                  <c:v>45288</c:v>
                </c:pt>
                <c:pt idx="248">
                  <c:v>45287</c:v>
                </c:pt>
                <c:pt idx="249">
                  <c:v>45286</c:v>
                </c:pt>
                <c:pt idx="250">
                  <c:v>45282</c:v>
                </c:pt>
                <c:pt idx="251">
                  <c:v>45281</c:v>
                </c:pt>
                <c:pt idx="252">
                  <c:v>45280</c:v>
                </c:pt>
                <c:pt idx="253">
                  <c:v>45279</c:v>
                </c:pt>
                <c:pt idx="254">
                  <c:v>45278</c:v>
                </c:pt>
                <c:pt idx="255">
                  <c:v>45275</c:v>
                </c:pt>
                <c:pt idx="256">
                  <c:v>45274</c:v>
                </c:pt>
                <c:pt idx="257">
                  <c:v>45273</c:v>
                </c:pt>
                <c:pt idx="258">
                  <c:v>45272</c:v>
                </c:pt>
                <c:pt idx="259">
                  <c:v>45271</c:v>
                </c:pt>
                <c:pt idx="260">
                  <c:v>45268</c:v>
                </c:pt>
                <c:pt idx="261">
                  <c:v>45267</c:v>
                </c:pt>
                <c:pt idx="262">
                  <c:v>45266</c:v>
                </c:pt>
                <c:pt idx="263">
                  <c:v>45265</c:v>
                </c:pt>
                <c:pt idx="264">
                  <c:v>45264</c:v>
                </c:pt>
                <c:pt idx="265">
                  <c:v>45261</c:v>
                </c:pt>
                <c:pt idx="266">
                  <c:v>45260</c:v>
                </c:pt>
                <c:pt idx="267">
                  <c:v>45259</c:v>
                </c:pt>
                <c:pt idx="268">
                  <c:v>45258</c:v>
                </c:pt>
                <c:pt idx="269">
                  <c:v>45257</c:v>
                </c:pt>
                <c:pt idx="270">
                  <c:v>45254</c:v>
                </c:pt>
                <c:pt idx="271">
                  <c:v>45252</c:v>
                </c:pt>
                <c:pt idx="272">
                  <c:v>45251</c:v>
                </c:pt>
                <c:pt idx="273">
                  <c:v>45250</c:v>
                </c:pt>
                <c:pt idx="274">
                  <c:v>45247</c:v>
                </c:pt>
                <c:pt idx="275">
                  <c:v>45246</c:v>
                </c:pt>
                <c:pt idx="276">
                  <c:v>45245</c:v>
                </c:pt>
                <c:pt idx="277">
                  <c:v>45244</c:v>
                </c:pt>
                <c:pt idx="278">
                  <c:v>45243</c:v>
                </c:pt>
                <c:pt idx="279">
                  <c:v>45240</c:v>
                </c:pt>
                <c:pt idx="280">
                  <c:v>45239</c:v>
                </c:pt>
                <c:pt idx="281">
                  <c:v>45238</c:v>
                </c:pt>
                <c:pt idx="282">
                  <c:v>45237</c:v>
                </c:pt>
                <c:pt idx="283">
                  <c:v>45236</c:v>
                </c:pt>
                <c:pt idx="284">
                  <c:v>45233</c:v>
                </c:pt>
                <c:pt idx="285">
                  <c:v>45232</c:v>
                </c:pt>
                <c:pt idx="286">
                  <c:v>45231</c:v>
                </c:pt>
                <c:pt idx="287">
                  <c:v>45230</c:v>
                </c:pt>
                <c:pt idx="288">
                  <c:v>45229</c:v>
                </c:pt>
                <c:pt idx="289">
                  <c:v>45226</c:v>
                </c:pt>
                <c:pt idx="290">
                  <c:v>45225</c:v>
                </c:pt>
                <c:pt idx="291">
                  <c:v>45224</c:v>
                </c:pt>
                <c:pt idx="292">
                  <c:v>45223</c:v>
                </c:pt>
                <c:pt idx="293">
                  <c:v>45222</c:v>
                </c:pt>
                <c:pt idx="294">
                  <c:v>45219</c:v>
                </c:pt>
                <c:pt idx="295">
                  <c:v>45218</c:v>
                </c:pt>
                <c:pt idx="296">
                  <c:v>45217</c:v>
                </c:pt>
                <c:pt idx="297">
                  <c:v>45216</c:v>
                </c:pt>
                <c:pt idx="298">
                  <c:v>45215</c:v>
                </c:pt>
                <c:pt idx="299">
                  <c:v>45212</c:v>
                </c:pt>
                <c:pt idx="300">
                  <c:v>45211</c:v>
                </c:pt>
                <c:pt idx="301">
                  <c:v>45210</c:v>
                </c:pt>
                <c:pt idx="302">
                  <c:v>45209</c:v>
                </c:pt>
                <c:pt idx="303">
                  <c:v>45205</c:v>
                </c:pt>
                <c:pt idx="304">
                  <c:v>45204</c:v>
                </c:pt>
                <c:pt idx="305">
                  <c:v>45203</c:v>
                </c:pt>
                <c:pt idx="306">
                  <c:v>45202</c:v>
                </c:pt>
                <c:pt idx="307">
                  <c:v>45201</c:v>
                </c:pt>
                <c:pt idx="308">
                  <c:v>45198</c:v>
                </c:pt>
                <c:pt idx="309">
                  <c:v>45197</c:v>
                </c:pt>
                <c:pt idx="310">
                  <c:v>45196</c:v>
                </c:pt>
                <c:pt idx="311">
                  <c:v>45195</c:v>
                </c:pt>
                <c:pt idx="312">
                  <c:v>45194</c:v>
                </c:pt>
                <c:pt idx="313">
                  <c:v>45191</c:v>
                </c:pt>
                <c:pt idx="314">
                  <c:v>45190</c:v>
                </c:pt>
                <c:pt idx="315">
                  <c:v>45189</c:v>
                </c:pt>
                <c:pt idx="316">
                  <c:v>45188</c:v>
                </c:pt>
                <c:pt idx="317">
                  <c:v>45187</c:v>
                </c:pt>
                <c:pt idx="318">
                  <c:v>45184</c:v>
                </c:pt>
                <c:pt idx="319">
                  <c:v>45183</c:v>
                </c:pt>
                <c:pt idx="320">
                  <c:v>45182</c:v>
                </c:pt>
                <c:pt idx="321">
                  <c:v>45181</c:v>
                </c:pt>
                <c:pt idx="322">
                  <c:v>45180</c:v>
                </c:pt>
                <c:pt idx="323">
                  <c:v>45177</c:v>
                </c:pt>
                <c:pt idx="324">
                  <c:v>45176</c:v>
                </c:pt>
                <c:pt idx="325">
                  <c:v>45175</c:v>
                </c:pt>
                <c:pt idx="326">
                  <c:v>45174</c:v>
                </c:pt>
                <c:pt idx="327">
                  <c:v>45170</c:v>
                </c:pt>
                <c:pt idx="328">
                  <c:v>45169</c:v>
                </c:pt>
                <c:pt idx="329">
                  <c:v>45168</c:v>
                </c:pt>
                <c:pt idx="330">
                  <c:v>45167</c:v>
                </c:pt>
                <c:pt idx="331">
                  <c:v>45166</c:v>
                </c:pt>
                <c:pt idx="332">
                  <c:v>45163</c:v>
                </c:pt>
                <c:pt idx="333">
                  <c:v>45162</c:v>
                </c:pt>
                <c:pt idx="334">
                  <c:v>45161</c:v>
                </c:pt>
                <c:pt idx="335">
                  <c:v>45160</c:v>
                </c:pt>
                <c:pt idx="336">
                  <c:v>45159</c:v>
                </c:pt>
                <c:pt idx="337">
                  <c:v>45156</c:v>
                </c:pt>
                <c:pt idx="338">
                  <c:v>45155</c:v>
                </c:pt>
                <c:pt idx="339">
                  <c:v>45154</c:v>
                </c:pt>
                <c:pt idx="340">
                  <c:v>45153</c:v>
                </c:pt>
                <c:pt idx="341">
                  <c:v>45152</c:v>
                </c:pt>
                <c:pt idx="342">
                  <c:v>45149</c:v>
                </c:pt>
                <c:pt idx="343">
                  <c:v>45148</c:v>
                </c:pt>
                <c:pt idx="344">
                  <c:v>45147</c:v>
                </c:pt>
                <c:pt idx="345">
                  <c:v>45146</c:v>
                </c:pt>
                <c:pt idx="346">
                  <c:v>45145</c:v>
                </c:pt>
                <c:pt idx="347">
                  <c:v>45142</c:v>
                </c:pt>
                <c:pt idx="348">
                  <c:v>45141</c:v>
                </c:pt>
                <c:pt idx="349">
                  <c:v>45140</c:v>
                </c:pt>
                <c:pt idx="350">
                  <c:v>45139</c:v>
                </c:pt>
                <c:pt idx="351">
                  <c:v>45138</c:v>
                </c:pt>
                <c:pt idx="352">
                  <c:v>45135</c:v>
                </c:pt>
                <c:pt idx="353">
                  <c:v>45134</c:v>
                </c:pt>
                <c:pt idx="354">
                  <c:v>45133</c:v>
                </c:pt>
                <c:pt idx="355">
                  <c:v>45132</c:v>
                </c:pt>
                <c:pt idx="356">
                  <c:v>45131</c:v>
                </c:pt>
                <c:pt idx="357">
                  <c:v>45128</c:v>
                </c:pt>
                <c:pt idx="358">
                  <c:v>45127</c:v>
                </c:pt>
                <c:pt idx="359">
                  <c:v>45126</c:v>
                </c:pt>
                <c:pt idx="360">
                  <c:v>45125</c:v>
                </c:pt>
                <c:pt idx="361">
                  <c:v>45124</c:v>
                </c:pt>
                <c:pt idx="362">
                  <c:v>45121</c:v>
                </c:pt>
                <c:pt idx="363">
                  <c:v>45120</c:v>
                </c:pt>
                <c:pt idx="364">
                  <c:v>45119</c:v>
                </c:pt>
                <c:pt idx="365">
                  <c:v>45118</c:v>
                </c:pt>
                <c:pt idx="366">
                  <c:v>45117</c:v>
                </c:pt>
                <c:pt idx="367">
                  <c:v>45114</c:v>
                </c:pt>
                <c:pt idx="368">
                  <c:v>45113</c:v>
                </c:pt>
                <c:pt idx="369">
                  <c:v>45112</c:v>
                </c:pt>
                <c:pt idx="370">
                  <c:v>45110</c:v>
                </c:pt>
                <c:pt idx="371">
                  <c:v>45107</c:v>
                </c:pt>
                <c:pt idx="372">
                  <c:v>45106</c:v>
                </c:pt>
                <c:pt idx="373">
                  <c:v>45105</c:v>
                </c:pt>
                <c:pt idx="374">
                  <c:v>45104</c:v>
                </c:pt>
                <c:pt idx="375">
                  <c:v>45103</c:v>
                </c:pt>
                <c:pt idx="376">
                  <c:v>45100</c:v>
                </c:pt>
                <c:pt idx="377">
                  <c:v>45099</c:v>
                </c:pt>
                <c:pt idx="378">
                  <c:v>45098</c:v>
                </c:pt>
                <c:pt idx="379">
                  <c:v>45097</c:v>
                </c:pt>
                <c:pt idx="380">
                  <c:v>45093</c:v>
                </c:pt>
                <c:pt idx="381">
                  <c:v>45092</c:v>
                </c:pt>
                <c:pt idx="382">
                  <c:v>45091</c:v>
                </c:pt>
                <c:pt idx="383">
                  <c:v>45090</c:v>
                </c:pt>
                <c:pt idx="384">
                  <c:v>45089</c:v>
                </c:pt>
                <c:pt idx="385">
                  <c:v>45086</c:v>
                </c:pt>
                <c:pt idx="386">
                  <c:v>45085</c:v>
                </c:pt>
                <c:pt idx="387">
                  <c:v>45084</c:v>
                </c:pt>
                <c:pt idx="388">
                  <c:v>45083</c:v>
                </c:pt>
                <c:pt idx="389">
                  <c:v>45082</c:v>
                </c:pt>
                <c:pt idx="390">
                  <c:v>45079</c:v>
                </c:pt>
                <c:pt idx="391">
                  <c:v>45078</c:v>
                </c:pt>
                <c:pt idx="392">
                  <c:v>45077</c:v>
                </c:pt>
                <c:pt idx="393">
                  <c:v>45076</c:v>
                </c:pt>
                <c:pt idx="394">
                  <c:v>45072</c:v>
                </c:pt>
                <c:pt idx="395">
                  <c:v>45071</c:v>
                </c:pt>
                <c:pt idx="396">
                  <c:v>45070</c:v>
                </c:pt>
                <c:pt idx="397">
                  <c:v>45069</c:v>
                </c:pt>
                <c:pt idx="398">
                  <c:v>45068</c:v>
                </c:pt>
                <c:pt idx="399">
                  <c:v>45065</c:v>
                </c:pt>
                <c:pt idx="400">
                  <c:v>45064</c:v>
                </c:pt>
                <c:pt idx="401">
                  <c:v>45063</c:v>
                </c:pt>
                <c:pt idx="402">
                  <c:v>45062</c:v>
                </c:pt>
                <c:pt idx="403">
                  <c:v>45061</c:v>
                </c:pt>
                <c:pt idx="404">
                  <c:v>45058</c:v>
                </c:pt>
                <c:pt idx="405">
                  <c:v>45057</c:v>
                </c:pt>
                <c:pt idx="406">
                  <c:v>45056</c:v>
                </c:pt>
                <c:pt idx="407">
                  <c:v>45055</c:v>
                </c:pt>
                <c:pt idx="408">
                  <c:v>45054</c:v>
                </c:pt>
                <c:pt idx="409">
                  <c:v>45051</c:v>
                </c:pt>
                <c:pt idx="410">
                  <c:v>45050</c:v>
                </c:pt>
                <c:pt idx="411">
                  <c:v>45049</c:v>
                </c:pt>
                <c:pt idx="412">
                  <c:v>45048</c:v>
                </c:pt>
                <c:pt idx="413">
                  <c:v>45047</c:v>
                </c:pt>
                <c:pt idx="414">
                  <c:v>45044</c:v>
                </c:pt>
                <c:pt idx="415">
                  <c:v>45043</c:v>
                </c:pt>
                <c:pt idx="416">
                  <c:v>45042</c:v>
                </c:pt>
                <c:pt idx="417">
                  <c:v>45041</c:v>
                </c:pt>
                <c:pt idx="418">
                  <c:v>45040</c:v>
                </c:pt>
                <c:pt idx="419">
                  <c:v>45037</c:v>
                </c:pt>
                <c:pt idx="420">
                  <c:v>45036</c:v>
                </c:pt>
                <c:pt idx="421">
                  <c:v>45035</c:v>
                </c:pt>
                <c:pt idx="422">
                  <c:v>45034</c:v>
                </c:pt>
                <c:pt idx="423">
                  <c:v>45033</c:v>
                </c:pt>
                <c:pt idx="424">
                  <c:v>45030</c:v>
                </c:pt>
                <c:pt idx="425">
                  <c:v>45029</c:v>
                </c:pt>
                <c:pt idx="426">
                  <c:v>45028</c:v>
                </c:pt>
                <c:pt idx="427">
                  <c:v>45027</c:v>
                </c:pt>
                <c:pt idx="428">
                  <c:v>45026</c:v>
                </c:pt>
                <c:pt idx="429">
                  <c:v>45022</c:v>
                </c:pt>
                <c:pt idx="430">
                  <c:v>45021</c:v>
                </c:pt>
                <c:pt idx="431">
                  <c:v>45020</c:v>
                </c:pt>
                <c:pt idx="432">
                  <c:v>45019</c:v>
                </c:pt>
                <c:pt idx="433">
                  <c:v>45016</c:v>
                </c:pt>
                <c:pt idx="434">
                  <c:v>45015</c:v>
                </c:pt>
                <c:pt idx="435">
                  <c:v>45014</c:v>
                </c:pt>
                <c:pt idx="436">
                  <c:v>45013</c:v>
                </c:pt>
                <c:pt idx="437">
                  <c:v>45012</c:v>
                </c:pt>
                <c:pt idx="438">
                  <c:v>45009</c:v>
                </c:pt>
                <c:pt idx="439">
                  <c:v>45008</c:v>
                </c:pt>
                <c:pt idx="440">
                  <c:v>45007</c:v>
                </c:pt>
                <c:pt idx="441">
                  <c:v>45006</c:v>
                </c:pt>
                <c:pt idx="442">
                  <c:v>45005</c:v>
                </c:pt>
                <c:pt idx="443">
                  <c:v>45002</c:v>
                </c:pt>
                <c:pt idx="444">
                  <c:v>45001</c:v>
                </c:pt>
                <c:pt idx="445">
                  <c:v>45000</c:v>
                </c:pt>
                <c:pt idx="446">
                  <c:v>44999</c:v>
                </c:pt>
                <c:pt idx="447">
                  <c:v>44998</c:v>
                </c:pt>
                <c:pt idx="448">
                  <c:v>44995</c:v>
                </c:pt>
                <c:pt idx="449">
                  <c:v>44994</c:v>
                </c:pt>
                <c:pt idx="450">
                  <c:v>44993</c:v>
                </c:pt>
                <c:pt idx="451">
                  <c:v>44992</c:v>
                </c:pt>
                <c:pt idx="452">
                  <c:v>44991</c:v>
                </c:pt>
                <c:pt idx="453">
                  <c:v>44988</c:v>
                </c:pt>
                <c:pt idx="454">
                  <c:v>44987</c:v>
                </c:pt>
                <c:pt idx="455">
                  <c:v>44986</c:v>
                </c:pt>
                <c:pt idx="456">
                  <c:v>44985</c:v>
                </c:pt>
                <c:pt idx="457">
                  <c:v>44984</c:v>
                </c:pt>
                <c:pt idx="458">
                  <c:v>44981</c:v>
                </c:pt>
                <c:pt idx="459">
                  <c:v>44980</c:v>
                </c:pt>
                <c:pt idx="460">
                  <c:v>44979</c:v>
                </c:pt>
                <c:pt idx="461">
                  <c:v>44978</c:v>
                </c:pt>
                <c:pt idx="462">
                  <c:v>44974</c:v>
                </c:pt>
                <c:pt idx="463">
                  <c:v>44973</c:v>
                </c:pt>
                <c:pt idx="464">
                  <c:v>44972</c:v>
                </c:pt>
                <c:pt idx="465">
                  <c:v>44971</c:v>
                </c:pt>
                <c:pt idx="466">
                  <c:v>44970</c:v>
                </c:pt>
                <c:pt idx="467">
                  <c:v>44967</c:v>
                </c:pt>
                <c:pt idx="468">
                  <c:v>44966</c:v>
                </c:pt>
                <c:pt idx="469">
                  <c:v>44965</c:v>
                </c:pt>
                <c:pt idx="470">
                  <c:v>44964</c:v>
                </c:pt>
                <c:pt idx="471">
                  <c:v>44963</c:v>
                </c:pt>
                <c:pt idx="472">
                  <c:v>44960</c:v>
                </c:pt>
                <c:pt idx="473">
                  <c:v>44959</c:v>
                </c:pt>
                <c:pt idx="474">
                  <c:v>44958</c:v>
                </c:pt>
                <c:pt idx="475">
                  <c:v>44957</c:v>
                </c:pt>
                <c:pt idx="476">
                  <c:v>44956</c:v>
                </c:pt>
                <c:pt idx="477">
                  <c:v>44953</c:v>
                </c:pt>
                <c:pt idx="478">
                  <c:v>44952</c:v>
                </c:pt>
                <c:pt idx="479">
                  <c:v>44951</c:v>
                </c:pt>
                <c:pt idx="480">
                  <c:v>44950</c:v>
                </c:pt>
                <c:pt idx="481">
                  <c:v>44949</c:v>
                </c:pt>
                <c:pt idx="482">
                  <c:v>44946</c:v>
                </c:pt>
                <c:pt idx="483">
                  <c:v>44945</c:v>
                </c:pt>
                <c:pt idx="484">
                  <c:v>44944</c:v>
                </c:pt>
                <c:pt idx="485">
                  <c:v>44943</c:v>
                </c:pt>
                <c:pt idx="486">
                  <c:v>44939</c:v>
                </c:pt>
                <c:pt idx="487">
                  <c:v>44938</c:v>
                </c:pt>
                <c:pt idx="488">
                  <c:v>44937</c:v>
                </c:pt>
                <c:pt idx="489">
                  <c:v>44936</c:v>
                </c:pt>
                <c:pt idx="490">
                  <c:v>44935</c:v>
                </c:pt>
                <c:pt idx="491">
                  <c:v>44932</c:v>
                </c:pt>
                <c:pt idx="492">
                  <c:v>44931</c:v>
                </c:pt>
                <c:pt idx="493">
                  <c:v>44930</c:v>
                </c:pt>
                <c:pt idx="494">
                  <c:v>44929</c:v>
                </c:pt>
                <c:pt idx="495">
                  <c:v>44925</c:v>
                </c:pt>
                <c:pt idx="496">
                  <c:v>44924</c:v>
                </c:pt>
                <c:pt idx="497">
                  <c:v>44923</c:v>
                </c:pt>
                <c:pt idx="498">
                  <c:v>44922</c:v>
                </c:pt>
                <c:pt idx="499">
                  <c:v>44918</c:v>
                </c:pt>
                <c:pt idx="500">
                  <c:v>44917</c:v>
                </c:pt>
                <c:pt idx="501">
                  <c:v>44916</c:v>
                </c:pt>
                <c:pt idx="502">
                  <c:v>44915</c:v>
                </c:pt>
                <c:pt idx="503">
                  <c:v>44914</c:v>
                </c:pt>
                <c:pt idx="504">
                  <c:v>44911</c:v>
                </c:pt>
                <c:pt idx="505">
                  <c:v>44910</c:v>
                </c:pt>
                <c:pt idx="506">
                  <c:v>44909</c:v>
                </c:pt>
                <c:pt idx="507">
                  <c:v>44908</c:v>
                </c:pt>
                <c:pt idx="508">
                  <c:v>44907</c:v>
                </c:pt>
                <c:pt idx="509">
                  <c:v>44904</c:v>
                </c:pt>
                <c:pt idx="510">
                  <c:v>44903</c:v>
                </c:pt>
                <c:pt idx="511">
                  <c:v>44902</c:v>
                </c:pt>
                <c:pt idx="512">
                  <c:v>44901</c:v>
                </c:pt>
                <c:pt idx="513">
                  <c:v>44900</c:v>
                </c:pt>
                <c:pt idx="514">
                  <c:v>44897</c:v>
                </c:pt>
                <c:pt idx="515">
                  <c:v>44896</c:v>
                </c:pt>
                <c:pt idx="516">
                  <c:v>44895</c:v>
                </c:pt>
                <c:pt idx="517">
                  <c:v>44894</c:v>
                </c:pt>
                <c:pt idx="518">
                  <c:v>44893</c:v>
                </c:pt>
                <c:pt idx="519">
                  <c:v>44890</c:v>
                </c:pt>
                <c:pt idx="520">
                  <c:v>44888</c:v>
                </c:pt>
                <c:pt idx="521">
                  <c:v>44887</c:v>
                </c:pt>
                <c:pt idx="522">
                  <c:v>44886</c:v>
                </c:pt>
                <c:pt idx="523">
                  <c:v>44883</c:v>
                </c:pt>
                <c:pt idx="524">
                  <c:v>44882</c:v>
                </c:pt>
                <c:pt idx="525">
                  <c:v>44881</c:v>
                </c:pt>
                <c:pt idx="526">
                  <c:v>44880</c:v>
                </c:pt>
                <c:pt idx="527">
                  <c:v>44879</c:v>
                </c:pt>
                <c:pt idx="528">
                  <c:v>44875</c:v>
                </c:pt>
                <c:pt idx="529">
                  <c:v>44874</c:v>
                </c:pt>
                <c:pt idx="530">
                  <c:v>44873</c:v>
                </c:pt>
                <c:pt idx="531">
                  <c:v>44872</c:v>
                </c:pt>
                <c:pt idx="532">
                  <c:v>44869</c:v>
                </c:pt>
                <c:pt idx="533">
                  <c:v>44868</c:v>
                </c:pt>
                <c:pt idx="534">
                  <c:v>44867</c:v>
                </c:pt>
                <c:pt idx="535">
                  <c:v>44866</c:v>
                </c:pt>
                <c:pt idx="536">
                  <c:v>44865</c:v>
                </c:pt>
                <c:pt idx="537">
                  <c:v>44862</c:v>
                </c:pt>
                <c:pt idx="538">
                  <c:v>44861</c:v>
                </c:pt>
                <c:pt idx="539">
                  <c:v>44860</c:v>
                </c:pt>
                <c:pt idx="540">
                  <c:v>44859</c:v>
                </c:pt>
                <c:pt idx="541">
                  <c:v>44858</c:v>
                </c:pt>
                <c:pt idx="542">
                  <c:v>44855</c:v>
                </c:pt>
                <c:pt idx="543">
                  <c:v>44854</c:v>
                </c:pt>
                <c:pt idx="544">
                  <c:v>44853</c:v>
                </c:pt>
                <c:pt idx="545">
                  <c:v>44852</c:v>
                </c:pt>
                <c:pt idx="546">
                  <c:v>44851</c:v>
                </c:pt>
                <c:pt idx="547">
                  <c:v>44848</c:v>
                </c:pt>
                <c:pt idx="548">
                  <c:v>44847</c:v>
                </c:pt>
                <c:pt idx="549">
                  <c:v>44846</c:v>
                </c:pt>
                <c:pt idx="550">
                  <c:v>44845</c:v>
                </c:pt>
                <c:pt idx="551">
                  <c:v>44841</c:v>
                </c:pt>
                <c:pt idx="552">
                  <c:v>44840</c:v>
                </c:pt>
                <c:pt idx="553">
                  <c:v>44839</c:v>
                </c:pt>
                <c:pt idx="554">
                  <c:v>44838</c:v>
                </c:pt>
                <c:pt idx="555">
                  <c:v>44837</c:v>
                </c:pt>
                <c:pt idx="556">
                  <c:v>44834</c:v>
                </c:pt>
                <c:pt idx="557">
                  <c:v>44833</c:v>
                </c:pt>
                <c:pt idx="558">
                  <c:v>44832</c:v>
                </c:pt>
                <c:pt idx="559">
                  <c:v>44831</c:v>
                </c:pt>
                <c:pt idx="560">
                  <c:v>44830</c:v>
                </c:pt>
                <c:pt idx="561">
                  <c:v>44827</c:v>
                </c:pt>
                <c:pt idx="562">
                  <c:v>44826</c:v>
                </c:pt>
                <c:pt idx="563">
                  <c:v>44825</c:v>
                </c:pt>
                <c:pt idx="564">
                  <c:v>44824</c:v>
                </c:pt>
                <c:pt idx="565">
                  <c:v>44823</c:v>
                </c:pt>
                <c:pt idx="566">
                  <c:v>44820</c:v>
                </c:pt>
                <c:pt idx="567">
                  <c:v>44819</c:v>
                </c:pt>
                <c:pt idx="568">
                  <c:v>44818</c:v>
                </c:pt>
                <c:pt idx="569">
                  <c:v>44817</c:v>
                </c:pt>
                <c:pt idx="570">
                  <c:v>44816</c:v>
                </c:pt>
                <c:pt idx="571">
                  <c:v>44813</c:v>
                </c:pt>
                <c:pt idx="572">
                  <c:v>44812</c:v>
                </c:pt>
                <c:pt idx="573">
                  <c:v>44811</c:v>
                </c:pt>
                <c:pt idx="574">
                  <c:v>44810</c:v>
                </c:pt>
                <c:pt idx="575">
                  <c:v>44806</c:v>
                </c:pt>
                <c:pt idx="576">
                  <c:v>44805</c:v>
                </c:pt>
                <c:pt idx="577">
                  <c:v>44804</c:v>
                </c:pt>
                <c:pt idx="578">
                  <c:v>44803</c:v>
                </c:pt>
                <c:pt idx="579">
                  <c:v>44802</c:v>
                </c:pt>
                <c:pt idx="580">
                  <c:v>44799</c:v>
                </c:pt>
                <c:pt idx="581">
                  <c:v>44798</c:v>
                </c:pt>
                <c:pt idx="582">
                  <c:v>44797</c:v>
                </c:pt>
                <c:pt idx="583">
                  <c:v>44796</c:v>
                </c:pt>
                <c:pt idx="584">
                  <c:v>44795</c:v>
                </c:pt>
                <c:pt idx="585">
                  <c:v>44792</c:v>
                </c:pt>
                <c:pt idx="586">
                  <c:v>44791</c:v>
                </c:pt>
                <c:pt idx="587">
                  <c:v>44790</c:v>
                </c:pt>
                <c:pt idx="588">
                  <c:v>44789</c:v>
                </c:pt>
                <c:pt idx="589">
                  <c:v>44788</c:v>
                </c:pt>
                <c:pt idx="590">
                  <c:v>44785</c:v>
                </c:pt>
                <c:pt idx="591">
                  <c:v>44784</c:v>
                </c:pt>
                <c:pt idx="592">
                  <c:v>44783</c:v>
                </c:pt>
                <c:pt idx="593">
                  <c:v>44782</c:v>
                </c:pt>
                <c:pt idx="594">
                  <c:v>44781</c:v>
                </c:pt>
                <c:pt idx="595">
                  <c:v>44778</c:v>
                </c:pt>
                <c:pt idx="596">
                  <c:v>44777</c:v>
                </c:pt>
                <c:pt idx="597">
                  <c:v>44776</c:v>
                </c:pt>
                <c:pt idx="598">
                  <c:v>44775</c:v>
                </c:pt>
                <c:pt idx="599">
                  <c:v>44774</c:v>
                </c:pt>
                <c:pt idx="600">
                  <c:v>44771</c:v>
                </c:pt>
                <c:pt idx="601">
                  <c:v>44770</c:v>
                </c:pt>
                <c:pt idx="602">
                  <c:v>44769</c:v>
                </c:pt>
                <c:pt idx="603">
                  <c:v>44768</c:v>
                </c:pt>
                <c:pt idx="604">
                  <c:v>44767</c:v>
                </c:pt>
                <c:pt idx="605">
                  <c:v>44764</c:v>
                </c:pt>
                <c:pt idx="606">
                  <c:v>44763</c:v>
                </c:pt>
                <c:pt idx="607">
                  <c:v>44762</c:v>
                </c:pt>
                <c:pt idx="608">
                  <c:v>44761</c:v>
                </c:pt>
                <c:pt idx="609">
                  <c:v>44760</c:v>
                </c:pt>
                <c:pt idx="610">
                  <c:v>44757</c:v>
                </c:pt>
                <c:pt idx="611">
                  <c:v>44756</c:v>
                </c:pt>
                <c:pt idx="612">
                  <c:v>44755</c:v>
                </c:pt>
                <c:pt idx="613">
                  <c:v>44754</c:v>
                </c:pt>
                <c:pt idx="614">
                  <c:v>44753</c:v>
                </c:pt>
                <c:pt idx="615">
                  <c:v>44750</c:v>
                </c:pt>
                <c:pt idx="616">
                  <c:v>44749</c:v>
                </c:pt>
                <c:pt idx="617">
                  <c:v>44748</c:v>
                </c:pt>
                <c:pt idx="618">
                  <c:v>44747</c:v>
                </c:pt>
                <c:pt idx="619">
                  <c:v>44743</c:v>
                </c:pt>
                <c:pt idx="620">
                  <c:v>44742</c:v>
                </c:pt>
                <c:pt idx="621">
                  <c:v>44741</c:v>
                </c:pt>
                <c:pt idx="622">
                  <c:v>44740</c:v>
                </c:pt>
                <c:pt idx="623">
                  <c:v>44739</c:v>
                </c:pt>
                <c:pt idx="624">
                  <c:v>44736</c:v>
                </c:pt>
                <c:pt idx="625">
                  <c:v>44735</c:v>
                </c:pt>
                <c:pt idx="626">
                  <c:v>44734</c:v>
                </c:pt>
                <c:pt idx="627">
                  <c:v>44733</c:v>
                </c:pt>
                <c:pt idx="628">
                  <c:v>44729</c:v>
                </c:pt>
                <c:pt idx="629">
                  <c:v>44728</c:v>
                </c:pt>
                <c:pt idx="630">
                  <c:v>44727</c:v>
                </c:pt>
                <c:pt idx="631">
                  <c:v>44726</c:v>
                </c:pt>
                <c:pt idx="632">
                  <c:v>44725</c:v>
                </c:pt>
                <c:pt idx="633">
                  <c:v>44722</c:v>
                </c:pt>
                <c:pt idx="634">
                  <c:v>44721</c:v>
                </c:pt>
                <c:pt idx="635">
                  <c:v>44720</c:v>
                </c:pt>
                <c:pt idx="636">
                  <c:v>44719</c:v>
                </c:pt>
                <c:pt idx="637">
                  <c:v>44718</c:v>
                </c:pt>
                <c:pt idx="638">
                  <c:v>44715</c:v>
                </c:pt>
                <c:pt idx="639">
                  <c:v>44714</c:v>
                </c:pt>
                <c:pt idx="640">
                  <c:v>44713</c:v>
                </c:pt>
                <c:pt idx="641">
                  <c:v>44712</c:v>
                </c:pt>
                <c:pt idx="642">
                  <c:v>44708</c:v>
                </c:pt>
                <c:pt idx="643">
                  <c:v>44707</c:v>
                </c:pt>
                <c:pt idx="644">
                  <c:v>44706</c:v>
                </c:pt>
                <c:pt idx="645">
                  <c:v>44705</c:v>
                </c:pt>
                <c:pt idx="646">
                  <c:v>44704</c:v>
                </c:pt>
                <c:pt idx="647">
                  <c:v>44701</c:v>
                </c:pt>
                <c:pt idx="648">
                  <c:v>44700</c:v>
                </c:pt>
                <c:pt idx="649">
                  <c:v>44699</c:v>
                </c:pt>
                <c:pt idx="650">
                  <c:v>44698</c:v>
                </c:pt>
                <c:pt idx="651">
                  <c:v>44697</c:v>
                </c:pt>
                <c:pt idx="652">
                  <c:v>44694</c:v>
                </c:pt>
                <c:pt idx="653">
                  <c:v>44693</c:v>
                </c:pt>
                <c:pt idx="654">
                  <c:v>44692</c:v>
                </c:pt>
                <c:pt idx="655">
                  <c:v>44691</c:v>
                </c:pt>
                <c:pt idx="656">
                  <c:v>44690</c:v>
                </c:pt>
                <c:pt idx="657">
                  <c:v>44687</c:v>
                </c:pt>
                <c:pt idx="658">
                  <c:v>44686</c:v>
                </c:pt>
                <c:pt idx="659">
                  <c:v>44685</c:v>
                </c:pt>
                <c:pt idx="660">
                  <c:v>44684</c:v>
                </c:pt>
                <c:pt idx="661">
                  <c:v>44683</c:v>
                </c:pt>
                <c:pt idx="662">
                  <c:v>44680</c:v>
                </c:pt>
                <c:pt idx="663">
                  <c:v>44679</c:v>
                </c:pt>
                <c:pt idx="664">
                  <c:v>44678</c:v>
                </c:pt>
                <c:pt idx="665">
                  <c:v>44677</c:v>
                </c:pt>
                <c:pt idx="666">
                  <c:v>44676</c:v>
                </c:pt>
                <c:pt idx="667">
                  <c:v>44673</c:v>
                </c:pt>
                <c:pt idx="668">
                  <c:v>44672</c:v>
                </c:pt>
                <c:pt idx="669">
                  <c:v>44671</c:v>
                </c:pt>
                <c:pt idx="670">
                  <c:v>44670</c:v>
                </c:pt>
                <c:pt idx="671">
                  <c:v>44669</c:v>
                </c:pt>
                <c:pt idx="672">
                  <c:v>44665</c:v>
                </c:pt>
                <c:pt idx="673">
                  <c:v>44664</c:v>
                </c:pt>
                <c:pt idx="674">
                  <c:v>44663</c:v>
                </c:pt>
                <c:pt idx="675">
                  <c:v>44662</c:v>
                </c:pt>
                <c:pt idx="676">
                  <c:v>44659</c:v>
                </c:pt>
                <c:pt idx="677">
                  <c:v>44658</c:v>
                </c:pt>
                <c:pt idx="678">
                  <c:v>44657</c:v>
                </c:pt>
                <c:pt idx="679">
                  <c:v>44656</c:v>
                </c:pt>
                <c:pt idx="680">
                  <c:v>44655</c:v>
                </c:pt>
                <c:pt idx="681">
                  <c:v>44652</c:v>
                </c:pt>
                <c:pt idx="682">
                  <c:v>44651</c:v>
                </c:pt>
                <c:pt idx="683">
                  <c:v>44650</c:v>
                </c:pt>
                <c:pt idx="684">
                  <c:v>44649</c:v>
                </c:pt>
                <c:pt idx="685">
                  <c:v>44648</c:v>
                </c:pt>
                <c:pt idx="686">
                  <c:v>44645</c:v>
                </c:pt>
                <c:pt idx="687">
                  <c:v>44644</c:v>
                </c:pt>
                <c:pt idx="688">
                  <c:v>44643</c:v>
                </c:pt>
                <c:pt idx="689">
                  <c:v>44642</c:v>
                </c:pt>
                <c:pt idx="690">
                  <c:v>44641</c:v>
                </c:pt>
                <c:pt idx="691">
                  <c:v>44638</c:v>
                </c:pt>
                <c:pt idx="692">
                  <c:v>44637</c:v>
                </c:pt>
                <c:pt idx="693">
                  <c:v>44636</c:v>
                </c:pt>
                <c:pt idx="694">
                  <c:v>44635</c:v>
                </c:pt>
                <c:pt idx="695">
                  <c:v>44634</c:v>
                </c:pt>
                <c:pt idx="696">
                  <c:v>44631</c:v>
                </c:pt>
                <c:pt idx="697">
                  <c:v>44630</c:v>
                </c:pt>
                <c:pt idx="698">
                  <c:v>44629</c:v>
                </c:pt>
                <c:pt idx="699">
                  <c:v>44628</c:v>
                </c:pt>
                <c:pt idx="700">
                  <c:v>44627</c:v>
                </c:pt>
                <c:pt idx="701">
                  <c:v>44624</c:v>
                </c:pt>
                <c:pt idx="702">
                  <c:v>44623</c:v>
                </c:pt>
                <c:pt idx="703">
                  <c:v>44622</c:v>
                </c:pt>
                <c:pt idx="704">
                  <c:v>44621</c:v>
                </c:pt>
                <c:pt idx="705">
                  <c:v>44620</c:v>
                </c:pt>
                <c:pt idx="706">
                  <c:v>44617</c:v>
                </c:pt>
                <c:pt idx="707">
                  <c:v>44616</c:v>
                </c:pt>
                <c:pt idx="708">
                  <c:v>44615</c:v>
                </c:pt>
                <c:pt idx="709">
                  <c:v>44614</c:v>
                </c:pt>
                <c:pt idx="710">
                  <c:v>44610</c:v>
                </c:pt>
                <c:pt idx="711">
                  <c:v>44609</c:v>
                </c:pt>
                <c:pt idx="712">
                  <c:v>44608</c:v>
                </c:pt>
                <c:pt idx="713">
                  <c:v>44607</c:v>
                </c:pt>
                <c:pt idx="714">
                  <c:v>44606</c:v>
                </c:pt>
                <c:pt idx="715">
                  <c:v>44603</c:v>
                </c:pt>
                <c:pt idx="716">
                  <c:v>44602</c:v>
                </c:pt>
                <c:pt idx="717">
                  <c:v>44601</c:v>
                </c:pt>
                <c:pt idx="718">
                  <c:v>44600</c:v>
                </c:pt>
                <c:pt idx="719">
                  <c:v>44599</c:v>
                </c:pt>
                <c:pt idx="720">
                  <c:v>44596</c:v>
                </c:pt>
                <c:pt idx="721">
                  <c:v>44595</c:v>
                </c:pt>
                <c:pt idx="722">
                  <c:v>44594</c:v>
                </c:pt>
                <c:pt idx="723">
                  <c:v>44593</c:v>
                </c:pt>
                <c:pt idx="724">
                  <c:v>44592</c:v>
                </c:pt>
                <c:pt idx="725">
                  <c:v>44589</c:v>
                </c:pt>
                <c:pt idx="726">
                  <c:v>44588</c:v>
                </c:pt>
                <c:pt idx="727">
                  <c:v>44587</c:v>
                </c:pt>
                <c:pt idx="728">
                  <c:v>44586</c:v>
                </c:pt>
                <c:pt idx="729">
                  <c:v>44585</c:v>
                </c:pt>
                <c:pt idx="730">
                  <c:v>44582</c:v>
                </c:pt>
                <c:pt idx="731">
                  <c:v>44581</c:v>
                </c:pt>
                <c:pt idx="732">
                  <c:v>44580</c:v>
                </c:pt>
                <c:pt idx="733">
                  <c:v>44579</c:v>
                </c:pt>
                <c:pt idx="734">
                  <c:v>44575</c:v>
                </c:pt>
                <c:pt idx="735">
                  <c:v>44574</c:v>
                </c:pt>
                <c:pt idx="736">
                  <c:v>44573</c:v>
                </c:pt>
                <c:pt idx="737">
                  <c:v>44572</c:v>
                </c:pt>
                <c:pt idx="738">
                  <c:v>44571</c:v>
                </c:pt>
                <c:pt idx="739">
                  <c:v>44568</c:v>
                </c:pt>
                <c:pt idx="740">
                  <c:v>44567</c:v>
                </c:pt>
                <c:pt idx="741">
                  <c:v>44566</c:v>
                </c:pt>
                <c:pt idx="742">
                  <c:v>44565</c:v>
                </c:pt>
                <c:pt idx="743">
                  <c:v>44564</c:v>
                </c:pt>
                <c:pt idx="744">
                  <c:v>44561</c:v>
                </c:pt>
                <c:pt idx="745">
                  <c:v>44560</c:v>
                </c:pt>
                <c:pt idx="746">
                  <c:v>44559</c:v>
                </c:pt>
                <c:pt idx="747">
                  <c:v>44558</c:v>
                </c:pt>
                <c:pt idx="748">
                  <c:v>44557</c:v>
                </c:pt>
                <c:pt idx="749">
                  <c:v>44553</c:v>
                </c:pt>
                <c:pt idx="750">
                  <c:v>44552</c:v>
                </c:pt>
                <c:pt idx="751">
                  <c:v>44551</c:v>
                </c:pt>
                <c:pt idx="752">
                  <c:v>44550</c:v>
                </c:pt>
                <c:pt idx="753">
                  <c:v>44547</c:v>
                </c:pt>
                <c:pt idx="754">
                  <c:v>44546</c:v>
                </c:pt>
                <c:pt idx="755">
                  <c:v>44545</c:v>
                </c:pt>
                <c:pt idx="756">
                  <c:v>44544</c:v>
                </c:pt>
                <c:pt idx="757">
                  <c:v>44543</c:v>
                </c:pt>
                <c:pt idx="758">
                  <c:v>44540</c:v>
                </c:pt>
                <c:pt idx="759">
                  <c:v>44539</c:v>
                </c:pt>
                <c:pt idx="760">
                  <c:v>44538</c:v>
                </c:pt>
                <c:pt idx="761">
                  <c:v>44537</c:v>
                </c:pt>
                <c:pt idx="762">
                  <c:v>44536</c:v>
                </c:pt>
                <c:pt idx="763">
                  <c:v>44533</c:v>
                </c:pt>
                <c:pt idx="764">
                  <c:v>44532</c:v>
                </c:pt>
                <c:pt idx="765">
                  <c:v>44531</c:v>
                </c:pt>
                <c:pt idx="766">
                  <c:v>44530</c:v>
                </c:pt>
                <c:pt idx="767">
                  <c:v>44529</c:v>
                </c:pt>
                <c:pt idx="768">
                  <c:v>44526</c:v>
                </c:pt>
                <c:pt idx="769">
                  <c:v>44524</c:v>
                </c:pt>
                <c:pt idx="770">
                  <c:v>44523</c:v>
                </c:pt>
                <c:pt idx="771">
                  <c:v>44522</c:v>
                </c:pt>
                <c:pt idx="772">
                  <c:v>44519</c:v>
                </c:pt>
                <c:pt idx="773">
                  <c:v>44518</c:v>
                </c:pt>
                <c:pt idx="774">
                  <c:v>44517</c:v>
                </c:pt>
                <c:pt idx="775">
                  <c:v>44516</c:v>
                </c:pt>
                <c:pt idx="776">
                  <c:v>44515</c:v>
                </c:pt>
                <c:pt idx="777">
                  <c:v>44512</c:v>
                </c:pt>
                <c:pt idx="778">
                  <c:v>44510</c:v>
                </c:pt>
                <c:pt idx="779">
                  <c:v>44509</c:v>
                </c:pt>
                <c:pt idx="780">
                  <c:v>44508</c:v>
                </c:pt>
                <c:pt idx="781">
                  <c:v>44505</c:v>
                </c:pt>
                <c:pt idx="782">
                  <c:v>44504</c:v>
                </c:pt>
                <c:pt idx="783">
                  <c:v>44503</c:v>
                </c:pt>
                <c:pt idx="784">
                  <c:v>44502</c:v>
                </c:pt>
                <c:pt idx="785">
                  <c:v>44501</c:v>
                </c:pt>
                <c:pt idx="786">
                  <c:v>44498</c:v>
                </c:pt>
                <c:pt idx="787">
                  <c:v>44497</c:v>
                </c:pt>
                <c:pt idx="788">
                  <c:v>44496</c:v>
                </c:pt>
                <c:pt idx="789">
                  <c:v>44495</c:v>
                </c:pt>
                <c:pt idx="790">
                  <c:v>44494</c:v>
                </c:pt>
                <c:pt idx="791">
                  <c:v>44491</c:v>
                </c:pt>
                <c:pt idx="792">
                  <c:v>44490</c:v>
                </c:pt>
                <c:pt idx="793">
                  <c:v>44489</c:v>
                </c:pt>
                <c:pt idx="794">
                  <c:v>44488</c:v>
                </c:pt>
                <c:pt idx="795">
                  <c:v>44487</c:v>
                </c:pt>
                <c:pt idx="796">
                  <c:v>44484</c:v>
                </c:pt>
                <c:pt idx="797">
                  <c:v>44483</c:v>
                </c:pt>
                <c:pt idx="798">
                  <c:v>44482</c:v>
                </c:pt>
                <c:pt idx="799">
                  <c:v>44481</c:v>
                </c:pt>
                <c:pt idx="800">
                  <c:v>44477</c:v>
                </c:pt>
                <c:pt idx="801">
                  <c:v>44476</c:v>
                </c:pt>
                <c:pt idx="802">
                  <c:v>44475</c:v>
                </c:pt>
                <c:pt idx="803">
                  <c:v>44474</c:v>
                </c:pt>
                <c:pt idx="804">
                  <c:v>44473</c:v>
                </c:pt>
                <c:pt idx="805">
                  <c:v>44470</c:v>
                </c:pt>
                <c:pt idx="806">
                  <c:v>44469</c:v>
                </c:pt>
                <c:pt idx="807">
                  <c:v>44468</c:v>
                </c:pt>
                <c:pt idx="808">
                  <c:v>44467</c:v>
                </c:pt>
                <c:pt idx="809">
                  <c:v>44466</c:v>
                </c:pt>
                <c:pt idx="810">
                  <c:v>44463</c:v>
                </c:pt>
                <c:pt idx="811">
                  <c:v>44462</c:v>
                </c:pt>
                <c:pt idx="812">
                  <c:v>44461</c:v>
                </c:pt>
                <c:pt idx="813">
                  <c:v>44460</c:v>
                </c:pt>
                <c:pt idx="814">
                  <c:v>44459</c:v>
                </c:pt>
                <c:pt idx="815">
                  <c:v>44456</c:v>
                </c:pt>
                <c:pt idx="816">
                  <c:v>44455</c:v>
                </c:pt>
                <c:pt idx="817">
                  <c:v>44454</c:v>
                </c:pt>
                <c:pt idx="818">
                  <c:v>44453</c:v>
                </c:pt>
                <c:pt idx="819">
                  <c:v>44452</c:v>
                </c:pt>
                <c:pt idx="820">
                  <c:v>44449</c:v>
                </c:pt>
                <c:pt idx="821">
                  <c:v>44448</c:v>
                </c:pt>
                <c:pt idx="822">
                  <c:v>44447</c:v>
                </c:pt>
                <c:pt idx="823">
                  <c:v>44446</c:v>
                </c:pt>
                <c:pt idx="824">
                  <c:v>44442</c:v>
                </c:pt>
                <c:pt idx="825">
                  <c:v>44441</c:v>
                </c:pt>
                <c:pt idx="826">
                  <c:v>44440</c:v>
                </c:pt>
                <c:pt idx="827">
                  <c:v>44439</c:v>
                </c:pt>
                <c:pt idx="828">
                  <c:v>44438</c:v>
                </c:pt>
                <c:pt idx="829">
                  <c:v>44435</c:v>
                </c:pt>
                <c:pt idx="830">
                  <c:v>44434</c:v>
                </c:pt>
                <c:pt idx="831">
                  <c:v>44433</c:v>
                </c:pt>
                <c:pt idx="832">
                  <c:v>44432</c:v>
                </c:pt>
                <c:pt idx="833">
                  <c:v>44431</c:v>
                </c:pt>
                <c:pt idx="834">
                  <c:v>44428</c:v>
                </c:pt>
                <c:pt idx="835">
                  <c:v>44427</c:v>
                </c:pt>
                <c:pt idx="836">
                  <c:v>44426</c:v>
                </c:pt>
                <c:pt idx="837">
                  <c:v>44425</c:v>
                </c:pt>
                <c:pt idx="838">
                  <c:v>44424</c:v>
                </c:pt>
                <c:pt idx="839">
                  <c:v>44421</c:v>
                </c:pt>
                <c:pt idx="840">
                  <c:v>44420</c:v>
                </c:pt>
                <c:pt idx="841">
                  <c:v>44419</c:v>
                </c:pt>
                <c:pt idx="842">
                  <c:v>44418</c:v>
                </c:pt>
                <c:pt idx="843">
                  <c:v>44417</c:v>
                </c:pt>
                <c:pt idx="844">
                  <c:v>44414</c:v>
                </c:pt>
                <c:pt idx="845">
                  <c:v>44413</c:v>
                </c:pt>
                <c:pt idx="846">
                  <c:v>44412</c:v>
                </c:pt>
                <c:pt idx="847">
                  <c:v>44411</c:v>
                </c:pt>
                <c:pt idx="848">
                  <c:v>44410</c:v>
                </c:pt>
                <c:pt idx="849">
                  <c:v>44407</c:v>
                </c:pt>
                <c:pt idx="850">
                  <c:v>44406</c:v>
                </c:pt>
                <c:pt idx="851">
                  <c:v>44405</c:v>
                </c:pt>
                <c:pt idx="852">
                  <c:v>44404</c:v>
                </c:pt>
                <c:pt idx="853">
                  <c:v>44403</c:v>
                </c:pt>
                <c:pt idx="854">
                  <c:v>44400</c:v>
                </c:pt>
                <c:pt idx="855">
                  <c:v>44399</c:v>
                </c:pt>
                <c:pt idx="856">
                  <c:v>44398</c:v>
                </c:pt>
                <c:pt idx="857">
                  <c:v>44397</c:v>
                </c:pt>
                <c:pt idx="858">
                  <c:v>44396</c:v>
                </c:pt>
                <c:pt idx="859">
                  <c:v>44393</c:v>
                </c:pt>
                <c:pt idx="860">
                  <c:v>44392</c:v>
                </c:pt>
                <c:pt idx="861">
                  <c:v>44391</c:v>
                </c:pt>
                <c:pt idx="862">
                  <c:v>44390</c:v>
                </c:pt>
                <c:pt idx="863">
                  <c:v>44389</c:v>
                </c:pt>
                <c:pt idx="864">
                  <c:v>44386</c:v>
                </c:pt>
                <c:pt idx="865">
                  <c:v>44385</c:v>
                </c:pt>
                <c:pt idx="866">
                  <c:v>44384</c:v>
                </c:pt>
                <c:pt idx="867">
                  <c:v>44383</c:v>
                </c:pt>
                <c:pt idx="868">
                  <c:v>44379</c:v>
                </c:pt>
                <c:pt idx="869">
                  <c:v>44378</c:v>
                </c:pt>
                <c:pt idx="870">
                  <c:v>44377</c:v>
                </c:pt>
                <c:pt idx="871">
                  <c:v>44376</c:v>
                </c:pt>
                <c:pt idx="872">
                  <c:v>44375</c:v>
                </c:pt>
                <c:pt idx="873">
                  <c:v>44372</c:v>
                </c:pt>
                <c:pt idx="874">
                  <c:v>44371</c:v>
                </c:pt>
                <c:pt idx="875">
                  <c:v>44370</c:v>
                </c:pt>
                <c:pt idx="876">
                  <c:v>44369</c:v>
                </c:pt>
                <c:pt idx="877">
                  <c:v>44368</c:v>
                </c:pt>
                <c:pt idx="878">
                  <c:v>44365</c:v>
                </c:pt>
                <c:pt idx="879">
                  <c:v>44364</c:v>
                </c:pt>
                <c:pt idx="880">
                  <c:v>44363</c:v>
                </c:pt>
                <c:pt idx="881">
                  <c:v>44362</c:v>
                </c:pt>
                <c:pt idx="882">
                  <c:v>44361</c:v>
                </c:pt>
                <c:pt idx="883">
                  <c:v>44358</c:v>
                </c:pt>
                <c:pt idx="884">
                  <c:v>44357</c:v>
                </c:pt>
                <c:pt idx="885">
                  <c:v>44356</c:v>
                </c:pt>
                <c:pt idx="886">
                  <c:v>44355</c:v>
                </c:pt>
                <c:pt idx="887">
                  <c:v>44354</c:v>
                </c:pt>
                <c:pt idx="888">
                  <c:v>44351</c:v>
                </c:pt>
                <c:pt idx="889">
                  <c:v>44350</c:v>
                </c:pt>
                <c:pt idx="890">
                  <c:v>44349</c:v>
                </c:pt>
                <c:pt idx="891">
                  <c:v>44348</c:v>
                </c:pt>
                <c:pt idx="892">
                  <c:v>44344</c:v>
                </c:pt>
                <c:pt idx="893">
                  <c:v>44343</c:v>
                </c:pt>
                <c:pt idx="894">
                  <c:v>44342</c:v>
                </c:pt>
                <c:pt idx="895">
                  <c:v>44341</c:v>
                </c:pt>
                <c:pt idx="896">
                  <c:v>44340</c:v>
                </c:pt>
                <c:pt idx="897">
                  <c:v>44337</c:v>
                </c:pt>
                <c:pt idx="898">
                  <c:v>44336</c:v>
                </c:pt>
                <c:pt idx="899">
                  <c:v>44335</c:v>
                </c:pt>
                <c:pt idx="900">
                  <c:v>44334</c:v>
                </c:pt>
                <c:pt idx="901">
                  <c:v>44333</c:v>
                </c:pt>
                <c:pt idx="902">
                  <c:v>44330</c:v>
                </c:pt>
                <c:pt idx="903">
                  <c:v>44329</c:v>
                </c:pt>
                <c:pt idx="904">
                  <c:v>44328</c:v>
                </c:pt>
                <c:pt idx="905">
                  <c:v>44327</c:v>
                </c:pt>
                <c:pt idx="906">
                  <c:v>44326</c:v>
                </c:pt>
                <c:pt idx="907">
                  <c:v>44323</c:v>
                </c:pt>
                <c:pt idx="908">
                  <c:v>44322</c:v>
                </c:pt>
                <c:pt idx="909">
                  <c:v>44321</c:v>
                </c:pt>
                <c:pt idx="910">
                  <c:v>44320</c:v>
                </c:pt>
                <c:pt idx="911">
                  <c:v>44319</c:v>
                </c:pt>
                <c:pt idx="912">
                  <c:v>44316</c:v>
                </c:pt>
                <c:pt idx="913">
                  <c:v>44315</c:v>
                </c:pt>
                <c:pt idx="914">
                  <c:v>44314</c:v>
                </c:pt>
                <c:pt idx="915">
                  <c:v>44313</c:v>
                </c:pt>
                <c:pt idx="916">
                  <c:v>44312</c:v>
                </c:pt>
                <c:pt idx="917">
                  <c:v>44309</c:v>
                </c:pt>
                <c:pt idx="918">
                  <c:v>44308</c:v>
                </c:pt>
                <c:pt idx="919">
                  <c:v>44307</c:v>
                </c:pt>
                <c:pt idx="920">
                  <c:v>44306</c:v>
                </c:pt>
                <c:pt idx="921">
                  <c:v>44305</c:v>
                </c:pt>
                <c:pt idx="922">
                  <c:v>44302</c:v>
                </c:pt>
                <c:pt idx="923">
                  <c:v>44301</c:v>
                </c:pt>
                <c:pt idx="924">
                  <c:v>44300</c:v>
                </c:pt>
                <c:pt idx="925">
                  <c:v>44299</c:v>
                </c:pt>
                <c:pt idx="926">
                  <c:v>44298</c:v>
                </c:pt>
                <c:pt idx="927">
                  <c:v>44295</c:v>
                </c:pt>
                <c:pt idx="928">
                  <c:v>44294</c:v>
                </c:pt>
                <c:pt idx="929">
                  <c:v>44293</c:v>
                </c:pt>
                <c:pt idx="930">
                  <c:v>44292</c:v>
                </c:pt>
                <c:pt idx="931">
                  <c:v>44291</c:v>
                </c:pt>
                <c:pt idx="932">
                  <c:v>44287</c:v>
                </c:pt>
                <c:pt idx="933">
                  <c:v>44286</c:v>
                </c:pt>
                <c:pt idx="934">
                  <c:v>44285</c:v>
                </c:pt>
                <c:pt idx="935">
                  <c:v>44284</c:v>
                </c:pt>
                <c:pt idx="936">
                  <c:v>44281</c:v>
                </c:pt>
                <c:pt idx="937">
                  <c:v>44280</c:v>
                </c:pt>
                <c:pt idx="938">
                  <c:v>44279</c:v>
                </c:pt>
                <c:pt idx="939">
                  <c:v>44278</c:v>
                </c:pt>
                <c:pt idx="940">
                  <c:v>44277</c:v>
                </c:pt>
                <c:pt idx="941">
                  <c:v>44274</c:v>
                </c:pt>
                <c:pt idx="942">
                  <c:v>44273</c:v>
                </c:pt>
                <c:pt idx="943">
                  <c:v>44272</c:v>
                </c:pt>
                <c:pt idx="944">
                  <c:v>44271</c:v>
                </c:pt>
                <c:pt idx="945">
                  <c:v>44270</c:v>
                </c:pt>
                <c:pt idx="946">
                  <c:v>44267</c:v>
                </c:pt>
                <c:pt idx="947">
                  <c:v>44266</c:v>
                </c:pt>
                <c:pt idx="948">
                  <c:v>44265</c:v>
                </c:pt>
                <c:pt idx="949">
                  <c:v>44264</c:v>
                </c:pt>
                <c:pt idx="950">
                  <c:v>44263</c:v>
                </c:pt>
                <c:pt idx="951">
                  <c:v>44260</c:v>
                </c:pt>
                <c:pt idx="952">
                  <c:v>44259</c:v>
                </c:pt>
                <c:pt idx="953">
                  <c:v>44258</c:v>
                </c:pt>
                <c:pt idx="954">
                  <c:v>44257</c:v>
                </c:pt>
                <c:pt idx="955">
                  <c:v>44256</c:v>
                </c:pt>
                <c:pt idx="956">
                  <c:v>44253</c:v>
                </c:pt>
                <c:pt idx="957">
                  <c:v>44252</c:v>
                </c:pt>
                <c:pt idx="958">
                  <c:v>44251</c:v>
                </c:pt>
                <c:pt idx="959">
                  <c:v>44250</c:v>
                </c:pt>
                <c:pt idx="960">
                  <c:v>44249</c:v>
                </c:pt>
                <c:pt idx="961">
                  <c:v>44246</c:v>
                </c:pt>
                <c:pt idx="962">
                  <c:v>44245</c:v>
                </c:pt>
                <c:pt idx="963">
                  <c:v>44244</c:v>
                </c:pt>
                <c:pt idx="964">
                  <c:v>44243</c:v>
                </c:pt>
                <c:pt idx="965">
                  <c:v>44239</c:v>
                </c:pt>
                <c:pt idx="966">
                  <c:v>44238</c:v>
                </c:pt>
                <c:pt idx="967">
                  <c:v>44237</c:v>
                </c:pt>
                <c:pt idx="968">
                  <c:v>44236</c:v>
                </c:pt>
                <c:pt idx="969">
                  <c:v>44235</c:v>
                </c:pt>
                <c:pt idx="970">
                  <c:v>44232</c:v>
                </c:pt>
                <c:pt idx="971">
                  <c:v>44231</c:v>
                </c:pt>
                <c:pt idx="972">
                  <c:v>44230</c:v>
                </c:pt>
                <c:pt idx="973">
                  <c:v>44229</c:v>
                </c:pt>
                <c:pt idx="974">
                  <c:v>44228</c:v>
                </c:pt>
                <c:pt idx="975">
                  <c:v>44225</c:v>
                </c:pt>
                <c:pt idx="976">
                  <c:v>44224</c:v>
                </c:pt>
                <c:pt idx="977">
                  <c:v>44223</c:v>
                </c:pt>
                <c:pt idx="978">
                  <c:v>44222</c:v>
                </c:pt>
                <c:pt idx="979">
                  <c:v>44221</c:v>
                </c:pt>
                <c:pt idx="980">
                  <c:v>44218</c:v>
                </c:pt>
                <c:pt idx="981">
                  <c:v>44217</c:v>
                </c:pt>
                <c:pt idx="982">
                  <c:v>44216</c:v>
                </c:pt>
                <c:pt idx="983">
                  <c:v>44215</c:v>
                </c:pt>
                <c:pt idx="984">
                  <c:v>44211</c:v>
                </c:pt>
                <c:pt idx="985">
                  <c:v>44210</c:v>
                </c:pt>
                <c:pt idx="986">
                  <c:v>44209</c:v>
                </c:pt>
                <c:pt idx="987">
                  <c:v>44208</c:v>
                </c:pt>
                <c:pt idx="988">
                  <c:v>44207</c:v>
                </c:pt>
                <c:pt idx="989">
                  <c:v>44204</c:v>
                </c:pt>
                <c:pt idx="990">
                  <c:v>44203</c:v>
                </c:pt>
                <c:pt idx="991">
                  <c:v>44202</c:v>
                </c:pt>
                <c:pt idx="992">
                  <c:v>44201</c:v>
                </c:pt>
                <c:pt idx="993">
                  <c:v>44200</c:v>
                </c:pt>
                <c:pt idx="994">
                  <c:v>44196</c:v>
                </c:pt>
                <c:pt idx="995">
                  <c:v>44195</c:v>
                </c:pt>
                <c:pt idx="996">
                  <c:v>44194</c:v>
                </c:pt>
                <c:pt idx="997">
                  <c:v>44193</c:v>
                </c:pt>
                <c:pt idx="998">
                  <c:v>44189</c:v>
                </c:pt>
                <c:pt idx="999">
                  <c:v>44188</c:v>
                </c:pt>
                <c:pt idx="1000">
                  <c:v>44187</c:v>
                </c:pt>
                <c:pt idx="1001">
                  <c:v>44186</c:v>
                </c:pt>
                <c:pt idx="1002">
                  <c:v>44183</c:v>
                </c:pt>
                <c:pt idx="1003">
                  <c:v>44182</c:v>
                </c:pt>
                <c:pt idx="1004">
                  <c:v>44181</c:v>
                </c:pt>
                <c:pt idx="1005">
                  <c:v>44180</c:v>
                </c:pt>
                <c:pt idx="1006">
                  <c:v>44179</c:v>
                </c:pt>
                <c:pt idx="1007">
                  <c:v>44176</c:v>
                </c:pt>
                <c:pt idx="1008">
                  <c:v>44175</c:v>
                </c:pt>
                <c:pt idx="1009">
                  <c:v>44174</c:v>
                </c:pt>
                <c:pt idx="1010">
                  <c:v>44173</c:v>
                </c:pt>
                <c:pt idx="1011">
                  <c:v>44172</c:v>
                </c:pt>
                <c:pt idx="1012">
                  <c:v>44169</c:v>
                </c:pt>
                <c:pt idx="1013">
                  <c:v>44168</c:v>
                </c:pt>
                <c:pt idx="1014">
                  <c:v>44167</c:v>
                </c:pt>
                <c:pt idx="1015">
                  <c:v>44166</c:v>
                </c:pt>
                <c:pt idx="1016">
                  <c:v>44165</c:v>
                </c:pt>
                <c:pt idx="1017">
                  <c:v>44162</c:v>
                </c:pt>
                <c:pt idx="1018">
                  <c:v>44160</c:v>
                </c:pt>
                <c:pt idx="1019">
                  <c:v>44159</c:v>
                </c:pt>
                <c:pt idx="1020">
                  <c:v>44158</c:v>
                </c:pt>
                <c:pt idx="1021">
                  <c:v>44155</c:v>
                </c:pt>
                <c:pt idx="1022">
                  <c:v>44154</c:v>
                </c:pt>
                <c:pt idx="1023">
                  <c:v>44153</c:v>
                </c:pt>
                <c:pt idx="1024">
                  <c:v>44152</c:v>
                </c:pt>
                <c:pt idx="1025">
                  <c:v>44151</c:v>
                </c:pt>
                <c:pt idx="1026">
                  <c:v>44148</c:v>
                </c:pt>
                <c:pt idx="1027">
                  <c:v>44147</c:v>
                </c:pt>
                <c:pt idx="1028">
                  <c:v>44145</c:v>
                </c:pt>
                <c:pt idx="1029">
                  <c:v>44144</c:v>
                </c:pt>
                <c:pt idx="1030">
                  <c:v>44141</c:v>
                </c:pt>
                <c:pt idx="1031">
                  <c:v>44140</c:v>
                </c:pt>
                <c:pt idx="1032">
                  <c:v>44139</c:v>
                </c:pt>
                <c:pt idx="1033">
                  <c:v>44138</c:v>
                </c:pt>
                <c:pt idx="1034">
                  <c:v>44137</c:v>
                </c:pt>
                <c:pt idx="1035">
                  <c:v>44134</c:v>
                </c:pt>
                <c:pt idx="1036">
                  <c:v>44133</c:v>
                </c:pt>
                <c:pt idx="1037">
                  <c:v>44132</c:v>
                </c:pt>
                <c:pt idx="1038">
                  <c:v>44131</c:v>
                </c:pt>
                <c:pt idx="1039">
                  <c:v>44130</c:v>
                </c:pt>
                <c:pt idx="1040">
                  <c:v>44127</c:v>
                </c:pt>
                <c:pt idx="1041">
                  <c:v>44126</c:v>
                </c:pt>
                <c:pt idx="1042">
                  <c:v>44125</c:v>
                </c:pt>
                <c:pt idx="1043">
                  <c:v>44124</c:v>
                </c:pt>
                <c:pt idx="1044">
                  <c:v>44123</c:v>
                </c:pt>
                <c:pt idx="1045">
                  <c:v>44120</c:v>
                </c:pt>
                <c:pt idx="1046">
                  <c:v>44119</c:v>
                </c:pt>
                <c:pt idx="1047">
                  <c:v>44118</c:v>
                </c:pt>
                <c:pt idx="1048">
                  <c:v>44117</c:v>
                </c:pt>
                <c:pt idx="1049">
                  <c:v>44113</c:v>
                </c:pt>
                <c:pt idx="1050">
                  <c:v>44112</c:v>
                </c:pt>
                <c:pt idx="1051">
                  <c:v>44111</c:v>
                </c:pt>
                <c:pt idx="1052">
                  <c:v>44110</c:v>
                </c:pt>
                <c:pt idx="1053">
                  <c:v>44109</c:v>
                </c:pt>
                <c:pt idx="1054">
                  <c:v>44106</c:v>
                </c:pt>
                <c:pt idx="1055">
                  <c:v>44105</c:v>
                </c:pt>
                <c:pt idx="1056">
                  <c:v>44104</c:v>
                </c:pt>
                <c:pt idx="1057">
                  <c:v>44103</c:v>
                </c:pt>
                <c:pt idx="1058">
                  <c:v>44102</c:v>
                </c:pt>
                <c:pt idx="1059">
                  <c:v>44099</c:v>
                </c:pt>
                <c:pt idx="1060">
                  <c:v>44098</c:v>
                </c:pt>
                <c:pt idx="1061">
                  <c:v>44097</c:v>
                </c:pt>
                <c:pt idx="1062">
                  <c:v>44096</c:v>
                </c:pt>
                <c:pt idx="1063">
                  <c:v>44095</c:v>
                </c:pt>
                <c:pt idx="1064">
                  <c:v>44092</c:v>
                </c:pt>
                <c:pt idx="1065">
                  <c:v>44091</c:v>
                </c:pt>
                <c:pt idx="1066">
                  <c:v>44090</c:v>
                </c:pt>
                <c:pt idx="1067">
                  <c:v>44089</c:v>
                </c:pt>
                <c:pt idx="1068">
                  <c:v>44088</c:v>
                </c:pt>
                <c:pt idx="1069">
                  <c:v>44085</c:v>
                </c:pt>
                <c:pt idx="1070">
                  <c:v>44084</c:v>
                </c:pt>
                <c:pt idx="1071">
                  <c:v>44083</c:v>
                </c:pt>
                <c:pt idx="1072">
                  <c:v>44082</c:v>
                </c:pt>
                <c:pt idx="1073">
                  <c:v>44078</c:v>
                </c:pt>
                <c:pt idx="1074">
                  <c:v>44077</c:v>
                </c:pt>
                <c:pt idx="1075">
                  <c:v>44076</c:v>
                </c:pt>
                <c:pt idx="1076">
                  <c:v>44075</c:v>
                </c:pt>
                <c:pt idx="1077">
                  <c:v>44074</c:v>
                </c:pt>
                <c:pt idx="1078">
                  <c:v>44071</c:v>
                </c:pt>
                <c:pt idx="1079">
                  <c:v>44070</c:v>
                </c:pt>
                <c:pt idx="1080">
                  <c:v>44069</c:v>
                </c:pt>
                <c:pt idx="1081">
                  <c:v>44068</c:v>
                </c:pt>
                <c:pt idx="1082">
                  <c:v>44067</c:v>
                </c:pt>
                <c:pt idx="1083">
                  <c:v>44064</c:v>
                </c:pt>
                <c:pt idx="1084">
                  <c:v>44063</c:v>
                </c:pt>
                <c:pt idx="1085">
                  <c:v>44062</c:v>
                </c:pt>
                <c:pt idx="1086">
                  <c:v>44061</c:v>
                </c:pt>
                <c:pt idx="1087">
                  <c:v>44060</c:v>
                </c:pt>
                <c:pt idx="1088">
                  <c:v>44057</c:v>
                </c:pt>
                <c:pt idx="1089">
                  <c:v>44056</c:v>
                </c:pt>
                <c:pt idx="1090">
                  <c:v>44055</c:v>
                </c:pt>
                <c:pt idx="1091">
                  <c:v>44054</c:v>
                </c:pt>
                <c:pt idx="1092">
                  <c:v>44053</c:v>
                </c:pt>
                <c:pt idx="1093">
                  <c:v>44050</c:v>
                </c:pt>
                <c:pt idx="1094">
                  <c:v>44049</c:v>
                </c:pt>
                <c:pt idx="1095">
                  <c:v>44048</c:v>
                </c:pt>
                <c:pt idx="1096">
                  <c:v>44047</c:v>
                </c:pt>
                <c:pt idx="1097">
                  <c:v>44046</c:v>
                </c:pt>
                <c:pt idx="1098">
                  <c:v>44043</c:v>
                </c:pt>
                <c:pt idx="1099">
                  <c:v>44042</c:v>
                </c:pt>
                <c:pt idx="1100">
                  <c:v>44041</c:v>
                </c:pt>
                <c:pt idx="1101">
                  <c:v>44040</c:v>
                </c:pt>
                <c:pt idx="1102">
                  <c:v>44039</c:v>
                </c:pt>
                <c:pt idx="1103">
                  <c:v>44036</c:v>
                </c:pt>
                <c:pt idx="1104">
                  <c:v>44035</c:v>
                </c:pt>
                <c:pt idx="1105">
                  <c:v>44034</c:v>
                </c:pt>
                <c:pt idx="1106">
                  <c:v>44033</c:v>
                </c:pt>
                <c:pt idx="1107">
                  <c:v>44032</c:v>
                </c:pt>
                <c:pt idx="1108">
                  <c:v>44029</c:v>
                </c:pt>
                <c:pt idx="1109">
                  <c:v>44028</c:v>
                </c:pt>
                <c:pt idx="1110">
                  <c:v>44027</c:v>
                </c:pt>
                <c:pt idx="1111">
                  <c:v>44026</c:v>
                </c:pt>
                <c:pt idx="1112">
                  <c:v>44025</c:v>
                </c:pt>
                <c:pt idx="1113">
                  <c:v>44022</c:v>
                </c:pt>
                <c:pt idx="1114">
                  <c:v>44021</c:v>
                </c:pt>
                <c:pt idx="1115">
                  <c:v>44020</c:v>
                </c:pt>
                <c:pt idx="1116">
                  <c:v>44019</c:v>
                </c:pt>
                <c:pt idx="1117">
                  <c:v>44018</c:v>
                </c:pt>
                <c:pt idx="1118">
                  <c:v>44014</c:v>
                </c:pt>
                <c:pt idx="1119">
                  <c:v>44013</c:v>
                </c:pt>
                <c:pt idx="1120">
                  <c:v>44012</c:v>
                </c:pt>
                <c:pt idx="1121">
                  <c:v>44011</c:v>
                </c:pt>
                <c:pt idx="1122">
                  <c:v>44008</c:v>
                </c:pt>
                <c:pt idx="1123">
                  <c:v>44007</c:v>
                </c:pt>
                <c:pt idx="1124">
                  <c:v>44006</c:v>
                </c:pt>
                <c:pt idx="1125">
                  <c:v>44005</c:v>
                </c:pt>
                <c:pt idx="1126">
                  <c:v>44004</c:v>
                </c:pt>
                <c:pt idx="1127">
                  <c:v>44001</c:v>
                </c:pt>
                <c:pt idx="1128">
                  <c:v>44000</c:v>
                </c:pt>
                <c:pt idx="1129">
                  <c:v>43999</c:v>
                </c:pt>
                <c:pt idx="1130">
                  <c:v>43998</c:v>
                </c:pt>
                <c:pt idx="1131">
                  <c:v>43997</c:v>
                </c:pt>
                <c:pt idx="1132">
                  <c:v>43994</c:v>
                </c:pt>
                <c:pt idx="1133">
                  <c:v>43993</c:v>
                </c:pt>
                <c:pt idx="1134">
                  <c:v>43992</c:v>
                </c:pt>
                <c:pt idx="1135">
                  <c:v>43991</c:v>
                </c:pt>
                <c:pt idx="1136">
                  <c:v>43990</c:v>
                </c:pt>
                <c:pt idx="1137">
                  <c:v>43987</c:v>
                </c:pt>
                <c:pt idx="1138">
                  <c:v>43986</c:v>
                </c:pt>
                <c:pt idx="1139">
                  <c:v>43985</c:v>
                </c:pt>
                <c:pt idx="1140">
                  <c:v>43984</c:v>
                </c:pt>
                <c:pt idx="1141">
                  <c:v>43983</c:v>
                </c:pt>
                <c:pt idx="1142">
                  <c:v>43980</c:v>
                </c:pt>
                <c:pt idx="1143">
                  <c:v>43979</c:v>
                </c:pt>
                <c:pt idx="1144">
                  <c:v>43978</c:v>
                </c:pt>
                <c:pt idx="1145">
                  <c:v>43977</c:v>
                </c:pt>
                <c:pt idx="1146">
                  <c:v>43973</c:v>
                </c:pt>
                <c:pt idx="1147">
                  <c:v>43972</c:v>
                </c:pt>
                <c:pt idx="1148">
                  <c:v>43971</c:v>
                </c:pt>
                <c:pt idx="1149">
                  <c:v>43970</c:v>
                </c:pt>
                <c:pt idx="1150">
                  <c:v>43969</c:v>
                </c:pt>
                <c:pt idx="1151">
                  <c:v>43966</c:v>
                </c:pt>
                <c:pt idx="1152">
                  <c:v>43965</c:v>
                </c:pt>
                <c:pt idx="1153">
                  <c:v>43964</c:v>
                </c:pt>
                <c:pt idx="1154">
                  <c:v>43963</c:v>
                </c:pt>
                <c:pt idx="1155">
                  <c:v>43962</c:v>
                </c:pt>
                <c:pt idx="1156">
                  <c:v>43959</c:v>
                </c:pt>
                <c:pt idx="1157">
                  <c:v>43958</c:v>
                </c:pt>
                <c:pt idx="1158">
                  <c:v>43957</c:v>
                </c:pt>
                <c:pt idx="1159">
                  <c:v>43956</c:v>
                </c:pt>
                <c:pt idx="1160">
                  <c:v>43955</c:v>
                </c:pt>
                <c:pt idx="1161">
                  <c:v>43952</c:v>
                </c:pt>
                <c:pt idx="1162">
                  <c:v>43951</c:v>
                </c:pt>
                <c:pt idx="1163">
                  <c:v>43950</c:v>
                </c:pt>
                <c:pt idx="1164">
                  <c:v>43949</c:v>
                </c:pt>
                <c:pt idx="1165">
                  <c:v>43948</c:v>
                </c:pt>
                <c:pt idx="1166">
                  <c:v>43945</c:v>
                </c:pt>
                <c:pt idx="1167">
                  <c:v>43944</c:v>
                </c:pt>
                <c:pt idx="1168">
                  <c:v>43943</c:v>
                </c:pt>
                <c:pt idx="1169">
                  <c:v>43942</c:v>
                </c:pt>
                <c:pt idx="1170">
                  <c:v>43941</c:v>
                </c:pt>
                <c:pt idx="1171">
                  <c:v>43938</c:v>
                </c:pt>
                <c:pt idx="1172">
                  <c:v>43937</c:v>
                </c:pt>
                <c:pt idx="1173">
                  <c:v>43936</c:v>
                </c:pt>
                <c:pt idx="1174">
                  <c:v>43935</c:v>
                </c:pt>
                <c:pt idx="1175">
                  <c:v>43934</c:v>
                </c:pt>
                <c:pt idx="1176">
                  <c:v>43930</c:v>
                </c:pt>
                <c:pt idx="1177">
                  <c:v>43929</c:v>
                </c:pt>
                <c:pt idx="1178">
                  <c:v>43928</c:v>
                </c:pt>
                <c:pt idx="1179">
                  <c:v>43927</c:v>
                </c:pt>
                <c:pt idx="1180">
                  <c:v>43924</c:v>
                </c:pt>
                <c:pt idx="1181">
                  <c:v>43923</c:v>
                </c:pt>
                <c:pt idx="1182">
                  <c:v>43922</c:v>
                </c:pt>
                <c:pt idx="1183">
                  <c:v>43921</c:v>
                </c:pt>
                <c:pt idx="1184">
                  <c:v>43920</c:v>
                </c:pt>
                <c:pt idx="1185">
                  <c:v>43917</c:v>
                </c:pt>
                <c:pt idx="1186">
                  <c:v>43916</c:v>
                </c:pt>
                <c:pt idx="1187">
                  <c:v>43915</c:v>
                </c:pt>
                <c:pt idx="1188">
                  <c:v>43914</c:v>
                </c:pt>
                <c:pt idx="1189">
                  <c:v>43913</c:v>
                </c:pt>
                <c:pt idx="1190">
                  <c:v>43910</c:v>
                </c:pt>
                <c:pt idx="1191">
                  <c:v>43909</c:v>
                </c:pt>
                <c:pt idx="1192">
                  <c:v>43908</c:v>
                </c:pt>
                <c:pt idx="1193">
                  <c:v>43907</c:v>
                </c:pt>
                <c:pt idx="1194">
                  <c:v>43906</c:v>
                </c:pt>
                <c:pt idx="1195">
                  <c:v>43903</c:v>
                </c:pt>
                <c:pt idx="1196">
                  <c:v>43902</c:v>
                </c:pt>
                <c:pt idx="1197">
                  <c:v>43901</c:v>
                </c:pt>
                <c:pt idx="1198">
                  <c:v>43900</c:v>
                </c:pt>
                <c:pt idx="1199">
                  <c:v>43899</c:v>
                </c:pt>
                <c:pt idx="1200">
                  <c:v>43896</c:v>
                </c:pt>
                <c:pt idx="1201">
                  <c:v>43895</c:v>
                </c:pt>
                <c:pt idx="1202">
                  <c:v>43894</c:v>
                </c:pt>
                <c:pt idx="1203">
                  <c:v>43893</c:v>
                </c:pt>
                <c:pt idx="1204">
                  <c:v>43892</c:v>
                </c:pt>
                <c:pt idx="1205">
                  <c:v>43889</c:v>
                </c:pt>
                <c:pt idx="1206">
                  <c:v>43888</c:v>
                </c:pt>
                <c:pt idx="1207">
                  <c:v>43887</c:v>
                </c:pt>
                <c:pt idx="1208">
                  <c:v>43886</c:v>
                </c:pt>
                <c:pt idx="1209">
                  <c:v>43885</c:v>
                </c:pt>
                <c:pt idx="1210">
                  <c:v>43882</c:v>
                </c:pt>
                <c:pt idx="1211">
                  <c:v>43881</c:v>
                </c:pt>
                <c:pt idx="1212">
                  <c:v>43880</c:v>
                </c:pt>
                <c:pt idx="1213">
                  <c:v>43879</c:v>
                </c:pt>
                <c:pt idx="1214">
                  <c:v>43875</c:v>
                </c:pt>
                <c:pt idx="1215">
                  <c:v>43874</c:v>
                </c:pt>
                <c:pt idx="1216">
                  <c:v>43873</c:v>
                </c:pt>
                <c:pt idx="1217">
                  <c:v>43872</c:v>
                </c:pt>
                <c:pt idx="1218">
                  <c:v>43871</c:v>
                </c:pt>
                <c:pt idx="1219">
                  <c:v>43868</c:v>
                </c:pt>
                <c:pt idx="1220">
                  <c:v>43867</c:v>
                </c:pt>
                <c:pt idx="1221">
                  <c:v>43866</c:v>
                </c:pt>
                <c:pt idx="1222">
                  <c:v>43865</c:v>
                </c:pt>
                <c:pt idx="1223">
                  <c:v>43864</c:v>
                </c:pt>
                <c:pt idx="1224">
                  <c:v>43861</c:v>
                </c:pt>
                <c:pt idx="1225">
                  <c:v>43860</c:v>
                </c:pt>
                <c:pt idx="1226">
                  <c:v>43859</c:v>
                </c:pt>
                <c:pt idx="1227">
                  <c:v>43858</c:v>
                </c:pt>
                <c:pt idx="1228">
                  <c:v>43857</c:v>
                </c:pt>
                <c:pt idx="1229">
                  <c:v>43854</c:v>
                </c:pt>
                <c:pt idx="1230">
                  <c:v>43853</c:v>
                </c:pt>
                <c:pt idx="1231">
                  <c:v>43852</c:v>
                </c:pt>
                <c:pt idx="1232">
                  <c:v>43851</c:v>
                </c:pt>
                <c:pt idx="1233">
                  <c:v>43847</c:v>
                </c:pt>
                <c:pt idx="1234">
                  <c:v>43846</c:v>
                </c:pt>
                <c:pt idx="1235">
                  <c:v>43845</c:v>
                </c:pt>
                <c:pt idx="1236">
                  <c:v>43844</c:v>
                </c:pt>
                <c:pt idx="1237">
                  <c:v>43843</c:v>
                </c:pt>
                <c:pt idx="1238">
                  <c:v>43840</c:v>
                </c:pt>
                <c:pt idx="1239">
                  <c:v>43839</c:v>
                </c:pt>
                <c:pt idx="1240">
                  <c:v>43838</c:v>
                </c:pt>
                <c:pt idx="1241">
                  <c:v>43837</c:v>
                </c:pt>
                <c:pt idx="1242">
                  <c:v>43836</c:v>
                </c:pt>
                <c:pt idx="1243">
                  <c:v>43833</c:v>
                </c:pt>
                <c:pt idx="1244">
                  <c:v>43832</c:v>
                </c:pt>
              </c:numCache>
            </c:numRef>
          </c:cat>
          <c:val>
            <c:numRef>
              <c:f>'Actual vs Theoretical'!$B$41:$B$1285</c:f>
              <c:numCache>
                <c:formatCode>0.00%</c:formatCode>
                <c:ptCount val="1245"/>
                <c:pt idx="0">
                  <c:v>6.7500000000000004E-2</c:v>
                </c:pt>
                <c:pt idx="1">
                  <c:v>6.7480000000000012E-2</c:v>
                </c:pt>
                <c:pt idx="2">
                  <c:v>6.6830000000000001E-2</c:v>
                </c:pt>
                <c:pt idx="3">
                  <c:v>6.7239999999999994E-2</c:v>
                </c:pt>
                <c:pt idx="4">
                  <c:v>6.676E-2</c:v>
                </c:pt>
                <c:pt idx="5">
                  <c:v>6.5600000000000006E-2</c:v>
                </c:pt>
                <c:pt idx="6">
                  <c:v>6.5590000000000009E-2</c:v>
                </c:pt>
                <c:pt idx="7">
                  <c:v>6.5579999999999999E-2</c:v>
                </c:pt>
                <c:pt idx="8">
                  <c:v>6.4890000000000003E-2</c:v>
                </c:pt>
                <c:pt idx="9">
                  <c:v>6.4320000000000002E-2</c:v>
                </c:pt>
                <c:pt idx="10">
                  <c:v>6.387000000000001E-2</c:v>
                </c:pt>
                <c:pt idx="11">
                  <c:v>6.362000000000001E-2</c:v>
                </c:pt>
                <c:pt idx="12">
                  <c:v>6.3140000000000002E-2</c:v>
                </c:pt>
                <c:pt idx="13">
                  <c:v>6.3369999999999996E-2</c:v>
                </c:pt>
                <c:pt idx="14">
                  <c:v>6.3409999999999994E-2</c:v>
                </c:pt>
                <c:pt idx="15">
                  <c:v>6.384999999999999E-2</c:v>
                </c:pt>
                <c:pt idx="16">
                  <c:v>6.3519999999999993E-2</c:v>
                </c:pt>
                <c:pt idx="17">
                  <c:v>6.3299999999999995E-2</c:v>
                </c:pt>
                <c:pt idx="18">
                  <c:v>6.4240000000000005E-2</c:v>
                </c:pt>
                <c:pt idx="19">
                  <c:v>6.4670000000000005E-2</c:v>
                </c:pt>
                <c:pt idx="20">
                  <c:v>6.4350000000000004E-2</c:v>
                </c:pt>
                <c:pt idx="21">
                  <c:v>6.5610000000000002E-2</c:v>
                </c:pt>
                <c:pt idx="22">
                  <c:v>6.583E-2</c:v>
                </c:pt>
                <c:pt idx="23">
                  <c:v>6.5720000000000001E-2</c:v>
                </c:pt>
                <c:pt idx="24">
                  <c:v>6.5570000000000003E-2</c:v>
                </c:pt>
                <c:pt idx="25">
                  <c:v>6.5750000000000003E-2</c:v>
                </c:pt>
                <c:pt idx="26">
                  <c:v>6.6000000000000003E-2</c:v>
                </c:pt>
                <c:pt idx="27">
                  <c:v>6.5970000000000001E-2</c:v>
                </c:pt>
                <c:pt idx="28">
                  <c:v>6.6119999999999998E-2</c:v>
                </c:pt>
                <c:pt idx="29">
                  <c:v>6.5890000000000004E-2</c:v>
                </c:pt>
                <c:pt idx="30">
                  <c:v>6.4649999999999999E-2</c:v>
                </c:pt>
                <c:pt idx="31">
                  <c:v>6.4880000000000007E-2</c:v>
                </c:pt>
                <c:pt idx="32">
                  <c:v>6.5930000000000002E-2</c:v>
                </c:pt>
                <c:pt idx="33">
                  <c:v>6.4329999999999998E-2</c:v>
                </c:pt>
                <c:pt idx="34">
                  <c:v>6.445999999999999E-2</c:v>
                </c:pt>
                <c:pt idx="35">
                  <c:v>6.5450000000000008E-2</c:v>
                </c:pt>
                <c:pt idx="36">
                  <c:v>6.4450000000000007E-2</c:v>
                </c:pt>
                <c:pt idx="37">
                  <c:v>6.4610000000000001E-2</c:v>
                </c:pt>
                <c:pt idx="38">
                  <c:v>6.4149999999999999E-2</c:v>
                </c:pt>
                <c:pt idx="39">
                  <c:v>6.4430000000000015E-2</c:v>
                </c:pt>
                <c:pt idx="40">
                  <c:v>6.4009999999999997E-2</c:v>
                </c:pt>
                <c:pt idx="41">
                  <c:v>6.3730000000000009E-2</c:v>
                </c:pt>
                <c:pt idx="42">
                  <c:v>6.4070000000000002E-2</c:v>
                </c:pt>
                <c:pt idx="43">
                  <c:v>6.3689999999999997E-2</c:v>
                </c:pt>
                <c:pt idx="44">
                  <c:v>6.3570000000000002E-2</c:v>
                </c:pt>
                <c:pt idx="45">
                  <c:v>6.2439999999999996E-2</c:v>
                </c:pt>
                <c:pt idx="46">
                  <c:v>6.2519999999999992E-2</c:v>
                </c:pt>
                <c:pt idx="47">
                  <c:v>6.1740000000000003E-2</c:v>
                </c:pt>
                <c:pt idx="48">
                  <c:v>6.1940000000000002E-2</c:v>
                </c:pt>
                <c:pt idx="49">
                  <c:v>6.2609999999999999E-2</c:v>
                </c:pt>
                <c:pt idx="50">
                  <c:v>6.2230000000000001E-2</c:v>
                </c:pt>
                <c:pt idx="51">
                  <c:v>6.234E-2</c:v>
                </c:pt>
                <c:pt idx="52">
                  <c:v>6.173E-2</c:v>
                </c:pt>
                <c:pt idx="53">
                  <c:v>6.1870000000000001E-2</c:v>
                </c:pt>
                <c:pt idx="54">
                  <c:v>6.1280000000000001E-2</c:v>
                </c:pt>
                <c:pt idx="55">
                  <c:v>6.0069999999999998E-2</c:v>
                </c:pt>
                <c:pt idx="56">
                  <c:v>5.9430000000000004E-2</c:v>
                </c:pt>
                <c:pt idx="57">
                  <c:v>5.892E-2</c:v>
                </c:pt>
                <c:pt idx="58">
                  <c:v>5.9420000000000001E-2</c:v>
                </c:pt>
                <c:pt idx="59">
                  <c:v>5.9119999999999999E-2</c:v>
                </c:pt>
                <c:pt idx="60">
                  <c:v>5.9570000000000005E-2</c:v>
                </c:pt>
                <c:pt idx="61">
                  <c:v>5.9459999999999999E-2</c:v>
                </c:pt>
                <c:pt idx="62">
                  <c:v>5.8900000000000001E-2</c:v>
                </c:pt>
                <c:pt idx="63">
                  <c:v>5.9110000000000003E-2</c:v>
                </c:pt>
                <c:pt idx="64">
                  <c:v>5.9020000000000003E-2</c:v>
                </c:pt>
                <c:pt idx="65">
                  <c:v>5.8749999999999997E-2</c:v>
                </c:pt>
                <c:pt idx="66">
                  <c:v>5.8650000000000001E-2</c:v>
                </c:pt>
                <c:pt idx="67">
                  <c:v>5.8069999999999997E-2</c:v>
                </c:pt>
                <c:pt idx="68">
                  <c:v>5.7790000000000001E-2</c:v>
                </c:pt>
                <c:pt idx="69">
                  <c:v>5.8130000000000001E-2</c:v>
                </c:pt>
                <c:pt idx="70">
                  <c:v>5.8349999999999999E-2</c:v>
                </c:pt>
                <c:pt idx="71">
                  <c:v>5.8139999999999997E-2</c:v>
                </c:pt>
                <c:pt idx="72">
                  <c:v>5.8040000000000001E-2</c:v>
                </c:pt>
                <c:pt idx="73">
                  <c:v>5.8610000000000002E-2</c:v>
                </c:pt>
                <c:pt idx="74">
                  <c:v>5.8700000000000002E-2</c:v>
                </c:pt>
                <c:pt idx="75">
                  <c:v>5.8880000000000002E-2</c:v>
                </c:pt>
                <c:pt idx="76">
                  <c:v>5.9159999999999997E-2</c:v>
                </c:pt>
                <c:pt idx="77">
                  <c:v>5.9920000000000001E-2</c:v>
                </c:pt>
                <c:pt idx="78">
                  <c:v>6.0639999999999999E-2</c:v>
                </c:pt>
                <c:pt idx="79">
                  <c:v>6.0220000000000003E-2</c:v>
                </c:pt>
                <c:pt idx="80">
                  <c:v>5.9959999999999999E-2</c:v>
                </c:pt>
                <c:pt idx="81">
                  <c:v>5.9830000000000001E-2</c:v>
                </c:pt>
                <c:pt idx="82">
                  <c:v>5.9770000000000004E-2</c:v>
                </c:pt>
                <c:pt idx="83">
                  <c:v>5.96E-2</c:v>
                </c:pt>
                <c:pt idx="84">
                  <c:v>6.0130000000000003E-2</c:v>
                </c:pt>
                <c:pt idx="85">
                  <c:v>5.9619999999999999E-2</c:v>
                </c:pt>
                <c:pt idx="86">
                  <c:v>5.9679999999999997E-2</c:v>
                </c:pt>
                <c:pt idx="87">
                  <c:v>6.0319999999999999E-2</c:v>
                </c:pt>
                <c:pt idx="88">
                  <c:v>6.0440000000000001E-2</c:v>
                </c:pt>
                <c:pt idx="89">
                  <c:v>6.0740000000000002E-2</c:v>
                </c:pt>
                <c:pt idx="90">
                  <c:v>5.9970000000000002E-2</c:v>
                </c:pt>
                <c:pt idx="91">
                  <c:v>6.0040000000000003E-2</c:v>
                </c:pt>
                <c:pt idx="92">
                  <c:v>6.0650000000000003E-2</c:v>
                </c:pt>
                <c:pt idx="93">
                  <c:v>6.1010000000000002E-2</c:v>
                </c:pt>
                <c:pt idx="94">
                  <c:v>6.1500000000000006E-2</c:v>
                </c:pt>
                <c:pt idx="95">
                  <c:v>6.1040000000000004E-2</c:v>
                </c:pt>
                <c:pt idx="96">
                  <c:v>6.053E-2</c:v>
                </c:pt>
                <c:pt idx="97">
                  <c:v>5.9490000000000001E-2</c:v>
                </c:pt>
                <c:pt idx="98">
                  <c:v>5.951E-2</c:v>
                </c:pt>
                <c:pt idx="99">
                  <c:v>6.1370000000000001E-2</c:v>
                </c:pt>
                <c:pt idx="100">
                  <c:v>6.1920000000000003E-2</c:v>
                </c:pt>
                <c:pt idx="101">
                  <c:v>6.3E-2</c:v>
                </c:pt>
                <c:pt idx="102">
                  <c:v>6.334999999999999E-2</c:v>
                </c:pt>
                <c:pt idx="103">
                  <c:v>6.3549999999999995E-2</c:v>
                </c:pt>
                <c:pt idx="104">
                  <c:v>6.4019999999999994E-2</c:v>
                </c:pt>
                <c:pt idx="105">
                  <c:v>6.4450000000000007E-2</c:v>
                </c:pt>
                <c:pt idx="106">
                  <c:v>6.4119999999999996E-2</c:v>
                </c:pt>
                <c:pt idx="107">
                  <c:v>6.4140000000000003E-2</c:v>
                </c:pt>
                <c:pt idx="108">
                  <c:v>6.4000000000000001E-2</c:v>
                </c:pt>
                <c:pt idx="109">
                  <c:v>6.3630000000000006E-2</c:v>
                </c:pt>
                <c:pt idx="110">
                  <c:v>6.3189999999999996E-2</c:v>
                </c:pt>
                <c:pt idx="111">
                  <c:v>6.3189999999999996E-2</c:v>
                </c:pt>
                <c:pt idx="112">
                  <c:v>6.3900000000000012E-2</c:v>
                </c:pt>
                <c:pt idx="113">
                  <c:v>6.3439999999999996E-2</c:v>
                </c:pt>
                <c:pt idx="114">
                  <c:v>6.3710000000000003E-2</c:v>
                </c:pt>
                <c:pt idx="115">
                  <c:v>6.4450000000000007E-2</c:v>
                </c:pt>
                <c:pt idx="116">
                  <c:v>6.4569999999999989E-2</c:v>
                </c:pt>
                <c:pt idx="117">
                  <c:v>6.4400000000000013E-2</c:v>
                </c:pt>
                <c:pt idx="118">
                  <c:v>6.4390000000000003E-2</c:v>
                </c:pt>
                <c:pt idx="119">
                  <c:v>6.5200000000000008E-2</c:v>
                </c:pt>
                <c:pt idx="120">
                  <c:v>6.5930000000000002E-2</c:v>
                </c:pt>
                <c:pt idx="121">
                  <c:v>6.6220000000000001E-2</c:v>
                </c:pt>
                <c:pt idx="122">
                  <c:v>6.5570000000000003E-2</c:v>
                </c:pt>
                <c:pt idx="123">
                  <c:v>6.447E-2</c:v>
                </c:pt>
                <c:pt idx="124">
                  <c:v>6.4899999999999999E-2</c:v>
                </c:pt>
                <c:pt idx="125">
                  <c:v>6.4090000000000008E-2</c:v>
                </c:pt>
                <c:pt idx="126">
                  <c:v>6.3930000000000001E-2</c:v>
                </c:pt>
                <c:pt idx="127">
                  <c:v>6.4170000000000005E-2</c:v>
                </c:pt>
                <c:pt idx="128">
                  <c:v>6.4210000000000003E-2</c:v>
                </c:pt>
                <c:pt idx="129">
                  <c:v>6.3840000000000008E-2</c:v>
                </c:pt>
                <c:pt idx="130">
                  <c:v>6.4420000000000005E-2</c:v>
                </c:pt>
                <c:pt idx="131">
                  <c:v>6.3820000000000016E-2</c:v>
                </c:pt>
                <c:pt idx="132">
                  <c:v>6.4049999999999996E-2</c:v>
                </c:pt>
                <c:pt idx="133">
                  <c:v>6.4769999999999994E-2</c:v>
                </c:pt>
                <c:pt idx="134">
                  <c:v>6.5650000000000014E-2</c:v>
                </c:pt>
                <c:pt idx="135">
                  <c:v>6.6280000000000006E-2</c:v>
                </c:pt>
                <c:pt idx="136">
                  <c:v>6.5939999999999999E-2</c:v>
                </c:pt>
                <c:pt idx="137">
                  <c:v>6.448000000000001E-2</c:v>
                </c:pt>
                <c:pt idx="138">
                  <c:v>6.4360000000000001E-2</c:v>
                </c:pt>
                <c:pt idx="139">
                  <c:v>6.4870000000000011E-2</c:v>
                </c:pt>
                <c:pt idx="140">
                  <c:v>6.5490000000000007E-2</c:v>
                </c:pt>
                <c:pt idx="141">
                  <c:v>6.6599999999999993E-2</c:v>
                </c:pt>
                <c:pt idx="142">
                  <c:v>6.7069999999999991E-2</c:v>
                </c:pt>
                <c:pt idx="143">
                  <c:v>6.7739999999999995E-2</c:v>
                </c:pt>
                <c:pt idx="144">
                  <c:v>6.7110000000000003E-2</c:v>
                </c:pt>
                <c:pt idx="145">
                  <c:v>6.6260000000000013E-2</c:v>
                </c:pt>
                <c:pt idx="146">
                  <c:v>6.6379999999999995E-2</c:v>
                </c:pt>
                <c:pt idx="147">
                  <c:v>6.584000000000001E-2</c:v>
                </c:pt>
                <c:pt idx="148">
                  <c:v>6.5730000000000011E-2</c:v>
                </c:pt>
                <c:pt idx="149">
                  <c:v>6.6049999999999998E-2</c:v>
                </c:pt>
                <c:pt idx="150">
                  <c:v>6.581999999999999E-2</c:v>
                </c:pt>
                <c:pt idx="151">
                  <c:v>6.5360000000000001E-2</c:v>
                </c:pt>
                <c:pt idx="152">
                  <c:v>6.5010000000000012E-2</c:v>
                </c:pt>
                <c:pt idx="153">
                  <c:v>6.6000000000000003E-2</c:v>
                </c:pt>
                <c:pt idx="154">
                  <c:v>6.6470000000000001E-2</c:v>
                </c:pt>
                <c:pt idx="155">
                  <c:v>6.656999999999999E-2</c:v>
                </c:pt>
                <c:pt idx="156">
                  <c:v>6.6140000000000004E-2</c:v>
                </c:pt>
                <c:pt idx="157">
                  <c:v>6.6549999999999998E-2</c:v>
                </c:pt>
                <c:pt idx="158">
                  <c:v>6.6180000000000003E-2</c:v>
                </c:pt>
                <c:pt idx="159">
                  <c:v>6.6480000000000011E-2</c:v>
                </c:pt>
                <c:pt idx="160">
                  <c:v>6.6700000000000009E-2</c:v>
                </c:pt>
                <c:pt idx="161">
                  <c:v>6.7420000000000008E-2</c:v>
                </c:pt>
                <c:pt idx="162">
                  <c:v>6.7890000000000006E-2</c:v>
                </c:pt>
                <c:pt idx="163">
                  <c:v>6.8409999999999999E-2</c:v>
                </c:pt>
                <c:pt idx="164">
                  <c:v>6.7750000000000005E-2</c:v>
                </c:pt>
                <c:pt idx="165">
                  <c:v>6.8250000000000005E-2</c:v>
                </c:pt>
                <c:pt idx="166">
                  <c:v>6.8650000000000003E-2</c:v>
                </c:pt>
                <c:pt idx="167">
                  <c:v>6.8030000000000007E-2</c:v>
                </c:pt>
                <c:pt idx="168">
                  <c:v>6.7610000000000003E-2</c:v>
                </c:pt>
                <c:pt idx="169">
                  <c:v>6.770000000000001E-2</c:v>
                </c:pt>
                <c:pt idx="170">
                  <c:v>6.7819999999999991E-2</c:v>
                </c:pt>
                <c:pt idx="171">
                  <c:v>6.794E-2</c:v>
                </c:pt>
                <c:pt idx="172">
                  <c:v>6.7480000000000012E-2</c:v>
                </c:pt>
                <c:pt idx="173">
                  <c:v>6.8280000000000007E-2</c:v>
                </c:pt>
                <c:pt idx="174">
                  <c:v>6.7629999999999996E-2</c:v>
                </c:pt>
                <c:pt idx="175">
                  <c:v>6.6830000000000001E-2</c:v>
                </c:pt>
                <c:pt idx="176">
                  <c:v>6.7490000000000008E-2</c:v>
                </c:pt>
                <c:pt idx="177">
                  <c:v>6.7049999999999998E-2</c:v>
                </c:pt>
                <c:pt idx="178">
                  <c:v>6.523000000000001E-2</c:v>
                </c:pt>
                <c:pt idx="179">
                  <c:v>6.581999999999999E-2</c:v>
                </c:pt>
                <c:pt idx="180">
                  <c:v>6.5640000000000004E-2</c:v>
                </c:pt>
                <c:pt idx="181">
                  <c:v>6.4700000000000008E-2</c:v>
                </c:pt>
                <c:pt idx="182">
                  <c:v>6.5079999999999999E-2</c:v>
                </c:pt>
                <c:pt idx="183">
                  <c:v>6.5099999999999991E-2</c:v>
                </c:pt>
                <c:pt idx="184">
                  <c:v>6.4710000000000004E-2</c:v>
                </c:pt>
                <c:pt idx="185">
                  <c:v>6.361E-2</c:v>
                </c:pt>
                <c:pt idx="186">
                  <c:v>6.3509999999999997E-2</c:v>
                </c:pt>
                <c:pt idx="187">
                  <c:v>6.3930000000000001E-2</c:v>
                </c:pt>
                <c:pt idx="188">
                  <c:v>6.4060000000000006E-2</c:v>
                </c:pt>
                <c:pt idx="189">
                  <c:v>6.3590000000000008E-2</c:v>
                </c:pt>
                <c:pt idx="190">
                  <c:v>6.4280000000000004E-2</c:v>
                </c:pt>
                <c:pt idx="191">
                  <c:v>6.4340000000000008E-2</c:v>
                </c:pt>
                <c:pt idx="192">
                  <c:v>6.454E-2</c:v>
                </c:pt>
                <c:pt idx="193">
                  <c:v>6.4850000000000005E-2</c:v>
                </c:pt>
                <c:pt idx="194">
                  <c:v>6.4670000000000005E-2</c:v>
                </c:pt>
                <c:pt idx="195">
                  <c:v>6.4510000000000012E-2</c:v>
                </c:pt>
                <c:pt idx="196">
                  <c:v>6.3509999999999997E-2</c:v>
                </c:pt>
                <c:pt idx="197">
                  <c:v>6.3129999999999992E-2</c:v>
                </c:pt>
                <c:pt idx="198">
                  <c:v>6.2590000000000007E-2</c:v>
                </c:pt>
                <c:pt idx="199">
                  <c:v>6.2359999999999999E-2</c:v>
                </c:pt>
                <c:pt idx="200">
                  <c:v>6.2449999999999999E-2</c:v>
                </c:pt>
                <c:pt idx="201">
                  <c:v>6.2640000000000001E-2</c:v>
                </c:pt>
                <c:pt idx="202">
                  <c:v>6.3129999999999992E-2</c:v>
                </c:pt>
                <c:pt idx="203">
                  <c:v>6.3740000000000005E-2</c:v>
                </c:pt>
                <c:pt idx="204">
                  <c:v>6.3420000000000004E-2</c:v>
                </c:pt>
                <c:pt idx="205">
                  <c:v>6.411E-2</c:v>
                </c:pt>
                <c:pt idx="206">
                  <c:v>6.4250000000000002E-2</c:v>
                </c:pt>
                <c:pt idx="207">
                  <c:v>6.4640000000000003E-2</c:v>
                </c:pt>
                <c:pt idx="208">
                  <c:v>6.4400000000000013E-2</c:v>
                </c:pt>
                <c:pt idx="209">
                  <c:v>6.4090000000000008E-2</c:v>
                </c:pt>
                <c:pt idx="210">
                  <c:v>6.4829999999999999E-2</c:v>
                </c:pt>
                <c:pt idx="211">
                  <c:v>6.4799999999999996E-2</c:v>
                </c:pt>
                <c:pt idx="212">
                  <c:v>6.4360000000000001E-2</c:v>
                </c:pt>
                <c:pt idx="213">
                  <c:v>6.4409999999999995E-2</c:v>
                </c:pt>
                <c:pt idx="214">
                  <c:v>6.3920000000000005E-2</c:v>
                </c:pt>
                <c:pt idx="215">
                  <c:v>6.4170000000000005E-2</c:v>
                </c:pt>
                <c:pt idx="216">
                  <c:v>6.4750000000000002E-2</c:v>
                </c:pt>
                <c:pt idx="217">
                  <c:v>6.3399999999999998E-2</c:v>
                </c:pt>
                <c:pt idx="218">
                  <c:v>6.336E-2</c:v>
                </c:pt>
                <c:pt idx="219">
                  <c:v>6.3150000000000012E-2</c:v>
                </c:pt>
                <c:pt idx="220">
                  <c:v>6.2820000000000001E-2</c:v>
                </c:pt>
                <c:pt idx="221">
                  <c:v>6.2609999999999999E-2</c:v>
                </c:pt>
                <c:pt idx="222">
                  <c:v>6.3189999999999996E-2</c:v>
                </c:pt>
                <c:pt idx="223">
                  <c:v>6.1820000000000007E-2</c:v>
                </c:pt>
                <c:pt idx="224">
                  <c:v>6.0409999999999998E-2</c:v>
                </c:pt>
                <c:pt idx="225">
                  <c:v>6.0729999999999999E-2</c:v>
                </c:pt>
                <c:pt idx="226">
                  <c:v>6.1930000000000006E-2</c:v>
                </c:pt>
                <c:pt idx="227">
                  <c:v>6.2350000000000003E-2</c:v>
                </c:pt>
                <c:pt idx="228">
                  <c:v>6.2980000000000008E-2</c:v>
                </c:pt>
                <c:pt idx="229">
                  <c:v>6.2789999999999999E-2</c:v>
                </c:pt>
                <c:pt idx="230">
                  <c:v>6.3369999999999996E-2</c:v>
                </c:pt>
                <c:pt idx="231">
                  <c:v>6.2899999999999998E-2</c:v>
                </c:pt>
                <c:pt idx="232">
                  <c:v>6.2659999999999993E-2</c:v>
                </c:pt>
                <c:pt idx="233">
                  <c:v>6.2840000000000007E-2</c:v>
                </c:pt>
                <c:pt idx="234">
                  <c:v>6.3030000000000003E-2</c:v>
                </c:pt>
                <c:pt idx="235">
                  <c:v>6.2640000000000001E-2</c:v>
                </c:pt>
                <c:pt idx="236">
                  <c:v>6.2190000000000002E-2</c:v>
                </c:pt>
                <c:pt idx="237">
                  <c:v>6.1010000000000002E-2</c:v>
                </c:pt>
                <c:pt idx="238">
                  <c:v>6.1270000000000005E-2</c:v>
                </c:pt>
                <c:pt idx="239">
                  <c:v>6.1890000000000001E-2</c:v>
                </c:pt>
                <c:pt idx="240">
                  <c:v>6.1740000000000003E-2</c:v>
                </c:pt>
                <c:pt idx="241">
                  <c:v>6.191E-2</c:v>
                </c:pt>
                <c:pt idx="242">
                  <c:v>6.207E-2</c:v>
                </c:pt>
                <c:pt idx="243">
                  <c:v>6.1610000000000005E-2</c:v>
                </c:pt>
                <c:pt idx="244">
                  <c:v>6.0780000000000001E-2</c:v>
                </c:pt>
                <c:pt idx="245">
                  <c:v>6.0909999999999999E-2</c:v>
                </c:pt>
                <c:pt idx="246">
                  <c:v>6.0400000000000002E-2</c:v>
                </c:pt>
                <c:pt idx="247">
                  <c:v>6.0050000000000006E-2</c:v>
                </c:pt>
                <c:pt idx="248">
                  <c:v>5.9549999999999999E-2</c:v>
                </c:pt>
                <c:pt idx="249">
                  <c:v>6.0580000000000002E-2</c:v>
                </c:pt>
                <c:pt idx="250">
                  <c:v>6.0560000000000003E-2</c:v>
                </c:pt>
                <c:pt idx="251">
                  <c:v>6.0490000000000002E-2</c:v>
                </c:pt>
                <c:pt idx="252">
                  <c:v>6.0080000000000001E-2</c:v>
                </c:pt>
                <c:pt idx="253">
                  <c:v>6.0920000000000002E-2</c:v>
                </c:pt>
                <c:pt idx="254">
                  <c:v>6.0929999999999998E-2</c:v>
                </c:pt>
                <c:pt idx="255">
                  <c:v>6.0720000000000003E-2</c:v>
                </c:pt>
                <c:pt idx="256">
                  <c:v>6.0820000000000006E-2</c:v>
                </c:pt>
                <c:pt idx="257">
                  <c:v>6.1770000000000005E-2</c:v>
                </c:pt>
                <c:pt idx="258">
                  <c:v>6.362000000000001E-2</c:v>
                </c:pt>
                <c:pt idx="259">
                  <c:v>6.3939999999999997E-2</c:v>
                </c:pt>
                <c:pt idx="260">
                  <c:v>6.387000000000001E-2</c:v>
                </c:pt>
                <c:pt idx="261">
                  <c:v>6.3100000000000003E-2</c:v>
                </c:pt>
                <c:pt idx="262">
                  <c:v>6.2650000000000011E-2</c:v>
                </c:pt>
                <c:pt idx="263">
                  <c:v>6.3260000000000011E-2</c:v>
                </c:pt>
                <c:pt idx="264">
                  <c:v>6.4149999999999999E-2</c:v>
                </c:pt>
                <c:pt idx="265">
                  <c:v>6.3570000000000002E-2</c:v>
                </c:pt>
                <c:pt idx="266">
                  <c:v>6.4870000000000011E-2</c:v>
                </c:pt>
                <c:pt idx="267">
                  <c:v>6.4159999999999995E-2</c:v>
                </c:pt>
                <c:pt idx="268">
                  <c:v>6.4820000000000003E-2</c:v>
                </c:pt>
                <c:pt idx="269">
                  <c:v>6.548000000000001E-2</c:v>
                </c:pt>
                <c:pt idx="270">
                  <c:v>6.6280000000000006E-2</c:v>
                </c:pt>
                <c:pt idx="271">
                  <c:v>6.5659999999999996E-2</c:v>
                </c:pt>
                <c:pt idx="272">
                  <c:v>6.5540000000000001E-2</c:v>
                </c:pt>
                <c:pt idx="273">
                  <c:v>6.5810000000000007E-2</c:v>
                </c:pt>
                <c:pt idx="274">
                  <c:v>6.5959999999999991E-2</c:v>
                </c:pt>
                <c:pt idx="275">
                  <c:v>6.5970000000000001E-2</c:v>
                </c:pt>
                <c:pt idx="276">
                  <c:v>6.6920000000000007E-2</c:v>
                </c:pt>
                <c:pt idx="277">
                  <c:v>6.608E-2</c:v>
                </c:pt>
                <c:pt idx="278">
                  <c:v>6.8010000000000001E-2</c:v>
                </c:pt>
                <c:pt idx="279">
                  <c:v>6.8129999999999996E-2</c:v>
                </c:pt>
                <c:pt idx="280">
                  <c:v>6.7860000000000004E-2</c:v>
                </c:pt>
                <c:pt idx="281">
                  <c:v>6.6540000000000002E-2</c:v>
                </c:pt>
                <c:pt idx="282">
                  <c:v>6.7280000000000006E-2</c:v>
                </c:pt>
                <c:pt idx="283">
                  <c:v>6.8040000000000003E-2</c:v>
                </c:pt>
                <c:pt idx="284">
                  <c:v>6.7330000000000001E-2</c:v>
                </c:pt>
                <c:pt idx="285">
                  <c:v>6.8200000000000011E-2</c:v>
                </c:pt>
                <c:pt idx="286">
                  <c:v>6.8950000000000011E-2</c:v>
                </c:pt>
                <c:pt idx="287">
                  <c:v>7.0920000000000011E-2</c:v>
                </c:pt>
                <c:pt idx="288">
                  <c:v>7.0550000000000002E-2</c:v>
                </c:pt>
                <c:pt idx="289">
                  <c:v>6.9970000000000004E-2</c:v>
                </c:pt>
                <c:pt idx="290">
                  <c:v>7.0060000000000011E-2</c:v>
                </c:pt>
                <c:pt idx="291">
                  <c:v>7.1169999999999997E-2</c:v>
                </c:pt>
                <c:pt idx="292">
                  <c:v>6.9849999999999995E-2</c:v>
                </c:pt>
                <c:pt idx="293">
                  <c:v>7.0110000000000006E-2</c:v>
                </c:pt>
                <c:pt idx="294">
                  <c:v>7.0760000000000003E-2</c:v>
                </c:pt>
                <c:pt idx="295">
                  <c:v>7.150999999999999E-2</c:v>
                </c:pt>
                <c:pt idx="296">
                  <c:v>7.0760000000000003E-2</c:v>
                </c:pt>
                <c:pt idx="297">
                  <c:v>6.9959999999999994E-2</c:v>
                </c:pt>
                <c:pt idx="298">
                  <c:v>6.8670000000000009E-2</c:v>
                </c:pt>
                <c:pt idx="299">
                  <c:v>6.7730000000000012E-2</c:v>
                </c:pt>
                <c:pt idx="300">
                  <c:v>6.8589999999999998E-2</c:v>
                </c:pt>
                <c:pt idx="301">
                  <c:v>6.719E-2</c:v>
                </c:pt>
                <c:pt idx="302">
                  <c:v>6.8140000000000006E-2</c:v>
                </c:pt>
                <c:pt idx="303">
                  <c:v>6.9629999999999997E-2</c:v>
                </c:pt>
                <c:pt idx="304">
                  <c:v>6.88E-2</c:v>
                </c:pt>
                <c:pt idx="305">
                  <c:v>6.8940000000000001E-2</c:v>
                </c:pt>
                <c:pt idx="306">
                  <c:v>6.9569999999999993E-2</c:v>
                </c:pt>
                <c:pt idx="307">
                  <c:v>6.8399999999999989E-2</c:v>
                </c:pt>
                <c:pt idx="308">
                  <c:v>6.7320000000000005E-2</c:v>
                </c:pt>
                <c:pt idx="309">
                  <c:v>6.7360000000000003E-2</c:v>
                </c:pt>
                <c:pt idx="310">
                  <c:v>6.769E-2</c:v>
                </c:pt>
                <c:pt idx="311">
                  <c:v>6.6970000000000002E-2</c:v>
                </c:pt>
                <c:pt idx="312">
                  <c:v>6.695000000000001E-2</c:v>
                </c:pt>
                <c:pt idx="313">
                  <c:v>6.5949999999999995E-2</c:v>
                </c:pt>
                <c:pt idx="314">
                  <c:v>6.6560000000000008E-2</c:v>
                </c:pt>
                <c:pt idx="315">
                  <c:v>6.5689999999999998E-2</c:v>
                </c:pt>
                <c:pt idx="316">
                  <c:v>6.5200000000000008E-2</c:v>
                </c:pt>
                <c:pt idx="317">
                  <c:v>6.4640000000000003E-2</c:v>
                </c:pt>
                <c:pt idx="318">
                  <c:v>6.4939999999999998E-2</c:v>
                </c:pt>
                <c:pt idx="319">
                  <c:v>6.4489999999999992E-2</c:v>
                </c:pt>
                <c:pt idx="320">
                  <c:v>6.411E-2</c:v>
                </c:pt>
                <c:pt idx="321">
                  <c:v>6.4430000000000015E-2</c:v>
                </c:pt>
                <c:pt idx="322">
                  <c:v>6.4519999999999994E-2</c:v>
                </c:pt>
                <c:pt idx="323">
                  <c:v>6.4270000000000008E-2</c:v>
                </c:pt>
                <c:pt idx="324">
                  <c:v>6.4070000000000002E-2</c:v>
                </c:pt>
                <c:pt idx="325">
                  <c:v>6.4420000000000005E-2</c:v>
                </c:pt>
                <c:pt idx="326">
                  <c:v>6.4230000000000009E-2</c:v>
                </c:pt>
                <c:pt idx="327">
                  <c:v>6.3399999999999998E-2</c:v>
                </c:pt>
                <c:pt idx="328">
                  <c:v>6.2689999999999996E-2</c:v>
                </c:pt>
                <c:pt idx="329">
                  <c:v>6.2759999999999996E-2</c:v>
                </c:pt>
                <c:pt idx="330">
                  <c:v>6.2829999999999997E-2</c:v>
                </c:pt>
                <c:pt idx="331">
                  <c:v>6.3650000000000012E-2</c:v>
                </c:pt>
                <c:pt idx="332">
                  <c:v>6.3969999999999999E-2</c:v>
                </c:pt>
                <c:pt idx="333">
                  <c:v>6.3980000000000009E-2</c:v>
                </c:pt>
                <c:pt idx="334">
                  <c:v>6.3549999999999995E-2</c:v>
                </c:pt>
                <c:pt idx="335">
                  <c:v>6.4870000000000011E-2</c:v>
                </c:pt>
                <c:pt idx="336">
                  <c:v>6.5010000000000012E-2</c:v>
                </c:pt>
                <c:pt idx="337">
                  <c:v>6.4159999999999995E-2</c:v>
                </c:pt>
                <c:pt idx="338">
                  <c:v>6.4379999999999993E-2</c:v>
                </c:pt>
                <c:pt idx="339">
                  <c:v>6.4119999999999996E-2</c:v>
                </c:pt>
                <c:pt idx="340">
                  <c:v>6.3750000000000001E-2</c:v>
                </c:pt>
                <c:pt idx="341">
                  <c:v>6.3530000000000003E-2</c:v>
                </c:pt>
                <c:pt idx="342">
                  <c:v>6.3150000000000012E-2</c:v>
                </c:pt>
                <c:pt idx="343">
                  <c:v>6.268E-2</c:v>
                </c:pt>
                <c:pt idx="344">
                  <c:v>6.173E-2</c:v>
                </c:pt>
                <c:pt idx="345">
                  <c:v>6.1859999999999998E-2</c:v>
                </c:pt>
                <c:pt idx="346">
                  <c:v>6.2530000000000002E-2</c:v>
                </c:pt>
                <c:pt idx="347">
                  <c:v>6.1969999999999997E-2</c:v>
                </c:pt>
                <c:pt idx="348">
                  <c:v>6.3379999999999992E-2</c:v>
                </c:pt>
                <c:pt idx="349">
                  <c:v>6.2419999999999996E-2</c:v>
                </c:pt>
                <c:pt idx="350">
                  <c:v>6.1859999999999998E-2</c:v>
                </c:pt>
                <c:pt idx="351">
                  <c:v>6.1220000000000004E-2</c:v>
                </c:pt>
                <c:pt idx="352">
                  <c:v>6.1129999999999997E-2</c:v>
                </c:pt>
                <c:pt idx="353">
                  <c:v>6.1620000000000001E-2</c:v>
                </c:pt>
                <c:pt idx="354">
                  <c:v>6.0299999999999999E-2</c:v>
                </c:pt>
                <c:pt idx="355">
                  <c:v>6.0470000000000003E-2</c:v>
                </c:pt>
                <c:pt idx="356">
                  <c:v>6.0340000000000005E-2</c:v>
                </c:pt>
                <c:pt idx="357">
                  <c:v>5.9990000000000002E-2</c:v>
                </c:pt>
                <c:pt idx="358">
                  <c:v>6.0130000000000003E-2</c:v>
                </c:pt>
                <c:pt idx="359">
                  <c:v>5.91E-2</c:v>
                </c:pt>
                <c:pt idx="360">
                  <c:v>5.9479999999999998E-2</c:v>
                </c:pt>
                <c:pt idx="361">
                  <c:v>5.9700000000000003E-2</c:v>
                </c:pt>
                <c:pt idx="362">
                  <c:v>5.994E-2</c:v>
                </c:pt>
                <c:pt idx="363">
                  <c:v>5.926E-2</c:v>
                </c:pt>
                <c:pt idx="364">
                  <c:v>6.0199999999999997E-2</c:v>
                </c:pt>
                <c:pt idx="365">
                  <c:v>6.132E-2</c:v>
                </c:pt>
                <c:pt idx="366">
                  <c:v>6.157E-2</c:v>
                </c:pt>
                <c:pt idx="367">
                  <c:v>6.2279999999999995E-2</c:v>
                </c:pt>
                <c:pt idx="368">
                  <c:v>6.1920000000000003E-2</c:v>
                </c:pt>
                <c:pt idx="369">
                  <c:v>6.0940000000000001E-2</c:v>
                </c:pt>
                <c:pt idx="370">
                  <c:v>6.0170000000000001E-2</c:v>
                </c:pt>
                <c:pt idx="371">
                  <c:v>0.06</c:v>
                </c:pt>
                <c:pt idx="372">
                  <c:v>6.0010000000000001E-2</c:v>
                </c:pt>
                <c:pt idx="373">
                  <c:v>5.8700000000000002E-2</c:v>
                </c:pt>
                <c:pt idx="374">
                  <c:v>5.9270000000000003E-2</c:v>
                </c:pt>
                <c:pt idx="375">
                  <c:v>5.883E-2</c:v>
                </c:pt>
                <c:pt idx="376">
                  <c:v>5.8960000000000005E-2</c:v>
                </c:pt>
                <c:pt idx="377">
                  <c:v>5.9570000000000005E-2</c:v>
                </c:pt>
                <c:pt idx="378">
                  <c:v>5.8820000000000004E-2</c:v>
                </c:pt>
                <c:pt idx="379">
                  <c:v>5.8840000000000003E-2</c:v>
                </c:pt>
                <c:pt idx="380">
                  <c:v>5.926E-2</c:v>
                </c:pt>
                <c:pt idx="381">
                  <c:v>5.8790000000000002E-2</c:v>
                </c:pt>
                <c:pt idx="382">
                  <c:v>5.9490000000000001E-2</c:v>
                </c:pt>
                <c:pt idx="383">
                  <c:v>5.9760000000000001E-2</c:v>
                </c:pt>
                <c:pt idx="384">
                  <c:v>5.8990000000000001E-2</c:v>
                </c:pt>
                <c:pt idx="385">
                  <c:v>5.9029999999999999E-2</c:v>
                </c:pt>
                <c:pt idx="386">
                  <c:v>5.8800000000000005E-2</c:v>
                </c:pt>
                <c:pt idx="387">
                  <c:v>5.9580000000000001E-2</c:v>
                </c:pt>
                <c:pt idx="388">
                  <c:v>5.8220000000000001E-2</c:v>
                </c:pt>
                <c:pt idx="389">
                  <c:v>5.8450000000000002E-2</c:v>
                </c:pt>
                <c:pt idx="390">
                  <c:v>5.8549999999999998E-2</c:v>
                </c:pt>
                <c:pt idx="391">
                  <c:v>5.7579999999999999E-2</c:v>
                </c:pt>
                <c:pt idx="392">
                  <c:v>5.806E-2</c:v>
                </c:pt>
                <c:pt idx="393">
                  <c:v>5.8480000000000004E-2</c:v>
                </c:pt>
                <c:pt idx="394">
                  <c:v>5.96E-2</c:v>
                </c:pt>
                <c:pt idx="395">
                  <c:v>5.9799999999999999E-2</c:v>
                </c:pt>
                <c:pt idx="396">
                  <c:v>5.9050000000000005E-2</c:v>
                </c:pt>
                <c:pt idx="397">
                  <c:v>5.8549999999999998E-2</c:v>
                </c:pt>
                <c:pt idx="398">
                  <c:v>5.8779999999999999E-2</c:v>
                </c:pt>
                <c:pt idx="399">
                  <c:v>5.8349999999999999E-2</c:v>
                </c:pt>
                <c:pt idx="400">
                  <c:v>5.8090000000000003E-2</c:v>
                </c:pt>
                <c:pt idx="401">
                  <c:v>5.7270000000000001E-2</c:v>
                </c:pt>
                <c:pt idx="402">
                  <c:v>5.6979999999999996E-2</c:v>
                </c:pt>
                <c:pt idx="403">
                  <c:v>5.6649999999999999E-2</c:v>
                </c:pt>
                <c:pt idx="404">
                  <c:v>5.6260000000000004E-2</c:v>
                </c:pt>
                <c:pt idx="405">
                  <c:v>5.5469999999999998E-2</c:v>
                </c:pt>
                <c:pt idx="406">
                  <c:v>5.604E-2</c:v>
                </c:pt>
                <c:pt idx="407">
                  <c:v>5.6809999999999999E-2</c:v>
                </c:pt>
                <c:pt idx="408">
                  <c:v>5.67E-2</c:v>
                </c:pt>
                <c:pt idx="409">
                  <c:v>5.6000000000000001E-2</c:v>
                </c:pt>
                <c:pt idx="410">
                  <c:v>5.5410000000000001E-2</c:v>
                </c:pt>
                <c:pt idx="411">
                  <c:v>5.5E-2</c:v>
                </c:pt>
                <c:pt idx="412">
                  <c:v>5.5870000000000003E-2</c:v>
                </c:pt>
                <c:pt idx="413">
                  <c:v>5.7299999999999997E-2</c:v>
                </c:pt>
                <c:pt idx="414">
                  <c:v>5.5849999999999997E-2</c:v>
                </c:pt>
                <c:pt idx="415">
                  <c:v>5.6830000000000006E-2</c:v>
                </c:pt>
                <c:pt idx="416">
                  <c:v>5.6100000000000004E-2</c:v>
                </c:pt>
                <c:pt idx="417">
                  <c:v>5.5620000000000003E-2</c:v>
                </c:pt>
                <c:pt idx="418">
                  <c:v>5.6529999999999997E-2</c:v>
                </c:pt>
                <c:pt idx="419">
                  <c:v>5.7340000000000002E-2</c:v>
                </c:pt>
                <c:pt idx="420">
                  <c:v>5.6950000000000001E-2</c:v>
                </c:pt>
                <c:pt idx="421">
                  <c:v>5.7529999999999998E-2</c:v>
                </c:pt>
                <c:pt idx="422">
                  <c:v>5.738E-2</c:v>
                </c:pt>
                <c:pt idx="423">
                  <c:v>5.7619999999999998E-2</c:v>
                </c:pt>
                <c:pt idx="424">
                  <c:v>5.6759999999999998E-2</c:v>
                </c:pt>
                <c:pt idx="425">
                  <c:v>5.6079999999999998E-2</c:v>
                </c:pt>
                <c:pt idx="426">
                  <c:v>5.5529999999999996E-2</c:v>
                </c:pt>
                <c:pt idx="427">
                  <c:v>5.5879999999999999E-2</c:v>
                </c:pt>
                <c:pt idx="428">
                  <c:v>5.5800000000000002E-2</c:v>
                </c:pt>
                <c:pt idx="429">
                  <c:v>5.4679999999999999E-2</c:v>
                </c:pt>
                <c:pt idx="430">
                  <c:v>5.4730000000000001E-2</c:v>
                </c:pt>
                <c:pt idx="431">
                  <c:v>5.5010000000000003E-2</c:v>
                </c:pt>
                <c:pt idx="432">
                  <c:v>5.5750000000000001E-2</c:v>
                </c:pt>
                <c:pt idx="433">
                  <c:v>5.6300000000000003E-2</c:v>
                </c:pt>
                <c:pt idx="434">
                  <c:v>5.7120000000000004E-2</c:v>
                </c:pt>
                <c:pt idx="435">
                  <c:v>5.7270000000000001E-2</c:v>
                </c:pt>
                <c:pt idx="436">
                  <c:v>5.731E-2</c:v>
                </c:pt>
                <c:pt idx="437">
                  <c:v>5.6930000000000001E-2</c:v>
                </c:pt>
                <c:pt idx="438">
                  <c:v>5.5380000000000006E-2</c:v>
                </c:pt>
                <c:pt idx="439">
                  <c:v>5.5890000000000002E-2</c:v>
                </c:pt>
                <c:pt idx="440">
                  <c:v>5.5969999999999999E-2</c:v>
                </c:pt>
                <c:pt idx="441">
                  <c:v>5.772E-2</c:v>
                </c:pt>
                <c:pt idx="442">
                  <c:v>5.6480000000000002E-2</c:v>
                </c:pt>
                <c:pt idx="443">
                  <c:v>5.5919999999999997E-2</c:v>
                </c:pt>
                <c:pt idx="444">
                  <c:v>5.7410000000000003E-2</c:v>
                </c:pt>
                <c:pt idx="445">
                  <c:v>5.6180000000000001E-2</c:v>
                </c:pt>
                <c:pt idx="446">
                  <c:v>5.8529999999999999E-2</c:v>
                </c:pt>
                <c:pt idx="447">
                  <c:v>5.7350000000000005E-2</c:v>
                </c:pt>
                <c:pt idx="448">
                  <c:v>5.8610000000000002E-2</c:v>
                </c:pt>
                <c:pt idx="449">
                  <c:v>6.0660000000000006E-2</c:v>
                </c:pt>
                <c:pt idx="450">
                  <c:v>6.1540000000000004E-2</c:v>
                </c:pt>
                <c:pt idx="451">
                  <c:v>6.1270000000000005E-2</c:v>
                </c:pt>
                <c:pt idx="452">
                  <c:v>6.1210000000000001E-2</c:v>
                </c:pt>
                <c:pt idx="453">
                  <c:v>6.1150000000000003E-2</c:v>
                </c:pt>
                <c:pt idx="454">
                  <c:v>6.2190000000000002E-2</c:v>
                </c:pt>
                <c:pt idx="455">
                  <c:v>6.1550000000000001E-2</c:v>
                </c:pt>
                <c:pt idx="456">
                  <c:v>6.0830000000000002E-2</c:v>
                </c:pt>
                <c:pt idx="457">
                  <c:v>6.0760000000000002E-2</c:v>
                </c:pt>
                <c:pt idx="458">
                  <c:v>6.1069999999999999E-2</c:v>
                </c:pt>
                <c:pt idx="459">
                  <c:v>6.0409999999999998E-2</c:v>
                </c:pt>
                <c:pt idx="460">
                  <c:v>6.0790000000000004E-2</c:v>
                </c:pt>
                <c:pt idx="461">
                  <c:v>6.1150000000000003E-2</c:v>
                </c:pt>
                <c:pt idx="462">
                  <c:v>5.9799999999999999E-2</c:v>
                </c:pt>
                <c:pt idx="463">
                  <c:v>6.0240000000000002E-2</c:v>
                </c:pt>
                <c:pt idx="464">
                  <c:v>5.9679999999999997E-2</c:v>
                </c:pt>
                <c:pt idx="465">
                  <c:v>5.9060000000000001E-2</c:v>
                </c:pt>
                <c:pt idx="466">
                  <c:v>5.8630000000000002E-2</c:v>
                </c:pt>
                <c:pt idx="467">
                  <c:v>5.8990000000000001E-2</c:v>
                </c:pt>
                <c:pt idx="468">
                  <c:v>5.8210000000000005E-2</c:v>
                </c:pt>
                <c:pt idx="469">
                  <c:v>5.774E-2</c:v>
                </c:pt>
                <c:pt idx="470">
                  <c:v>5.8360000000000002E-2</c:v>
                </c:pt>
                <c:pt idx="471">
                  <c:v>5.8029999999999998E-2</c:v>
                </c:pt>
                <c:pt idx="472">
                  <c:v>5.6860000000000001E-2</c:v>
                </c:pt>
                <c:pt idx="473">
                  <c:v>5.5550000000000002E-2</c:v>
                </c:pt>
                <c:pt idx="474">
                  <c:v>5.5800000000000002E-2</c:v>
                </c:pt>
                <c:pt idx="475">
                  <c:v>5.6710000000000003E-2</c:v>
                </c:pt>
                <c:pt idx="476">
                  <c:v>5.6990000000000006E-2</c:v>
                </c:pt>
                <c:pt idx="477">
                  <c:v>5.6649999999999999E-2</c:v>
                </c:pt>
                <c:pt idx="478">
                  <c:v>5.6610000000000001E-2</c:v>
                </c:pt>
                <c:pt idx="479">
                  <c:v>5.604E-2</c:v>
                </c:pt>
                <c:pt idx="480">
                  <c:v>5.6149999999999999E-2</c:v>
                </c:pt>
                <c:pt idx="481">
                  <c:v>5.6750000000000002E-2</c:v>
                </c:pt>
                <c:pt idx="482">
                  <c:v>5.6410000000000002E-2</c:v>
                </c:pt>
                <c:pt idx="483">
                  <c:v>5.5529999999999996E-2</c:v>
                </c:pt>
                <c:pt idx="484">
                  <c:v>5.5330000000000004E-2</c:v>
                </c:pt>
                <c:pt idx="485">
                  <c:v>5.7110000000000001E-2</c:v>
                </c:pt>
                <c:pt idx="486">
                  <c:v>5.6649999999999999E-2</c:v>
                </c:pt>
                <c:pt idx="487">
                  <c:v>5.6050000000000003E-2</c:v>
                </c:pt>
                <c:pt idx="488">
                  <c:v>5.7020000000000001E-2</c:v>
                </c:pt>
                <c:pt idx="489">
                  <c:v>5.7820000000000003E-2</c:v>
                </c:pt>
                <c:pt idx="490">
                  <c:v>5.6960000000000004E-2</c:v>
                </c:pt>
                <c:pt idx="491">
                  <c:v>5.7200000000000001E-2</c:v>
                </c:pt>
                <c:pt idx="492">
                  <c:v>5.8800000000000005E-2</c:v>
                </c:pt>
                <c:pt idx="493">
                  <c:v>5.8459999999999998E-2</c:v>
                </c:pt>
                <c:pt idx="494">
                  <c:v>5.901E-2</c:v>
                </c:pt>
                <c:pt idx="495">
                  <c:v>6.037E-2</c:v>
                </c:pt>
                <c:pt idx="496">
                  <c:v>5.9770000000000004E-2</c:v>
                </c:pt>
                <c:pt idx="497">
                  <c:v>6.0449999999999997E-2</c:v>
                </c:pt>
                <c:pt idx="498">
                  <c:v>6.0040000000000003E-2</c:v>
                </c:pt>
                <c:pt idx="499">
                  <c:v>5.9090000000000004E-2</c:v>
                </c:pt>
                <c:pt idx="500">
                  <c:v>5.8410000000000004E-2</c:v>
                </c:pt>
                <c:pt idx="501">
                  <c:v>5.824E-2</c:v>
                </c:pt>
                <c:pt idx="502">
                  <c:v>5.8459999999999998E-2</c:v>
                </c:pt>
                <c:pt idx="503">
                  <c:v>5.747E-2</c:v>
                </c:pt>
                <c:pt idx="504">
                  <c:v>5.6480000000000002E-2</c:v>
                </c:pt>
                <c:pt idx="505">
                  <c:v>5.6090000000000001E-2</c:v>
                </c:pt>
                <c:pt idx="506">
                  <c:v>5.6399999999999999E-2</c:v>
                </c:pt>
                <c:pt idx="507">
                  <c:v>5.663E-2</c:v>
                </c:pt>
                <c:pt idx="508">
                  <c:v>5.7730000000000004E-2</c:v>
                </c:pt>
                <c:pt idx="509">
                  <c:v>5.7419999999999999E-2</c:v>
                </c:pt>
                <c:pt idx="510">
                  <c:v>5.6440000000000004E-2</c:v>
                </c:pt>
                <c:pt idx="511">
                  <c:v>5.5789999999999999E-2</c:v>
                </c:pt>
                <c:pt idx="512">
                  <c:v>5.6930000000000001E-2</c:v>
                </c:pt>
                <c:pt idx="513">
                  <c:v>5.7360000000000001E-2</c:v>
                </c:pt>
                <c:pt idx="514">
                  <c:v>5.6489999999999999E-2</c:v>
                </c:pt>
                <c:pt idx="515">
                  <c:v>5.6680000000000001E-2</c:v>
                </c:pt>
                <c:pt idx="516">
                  <c:v>5.7670000000000006E-2</c:v>
                </c:pt>
                <c:pt idx="517">
                  <c:v>5.9060000000000001E-2</c:v>
                </c:pt>
                <c:pt idx="518">
                  <c:v>5.8430000000000003E-2</c:v>
                </c:pt>
                <c:pt idx="519">
                  <c:v>5.842E-2</c:v>
                </c:pt>
                <c:pt idx="520">
                  <c:v>5.8549999999999998E-2</c:v>
                </c:pt>
                <c:pt idx="521">
                  <c:v>5.917E-2</c:v>
                </c:pt>
                <c:pt idx="522">
                  <c:v>5.9900000000000002E-2</c:v>
                </c:pt>
                <c:pt idx="523">
                  <c:v>5.9900000000000002E-2</c:v>
                </c:pt>
                <c:pt idx="524">
                  <c:v>5.9279999999999999E-2</c:v>
                </c:pt>
                <c:pt idx="525">
                  <c:v>5.8520000000000003E-2</c:v>
                </c:pt>
                <c:pt idx="526">
                  <c:v>5.9319999999999998E-2</c:v>
                </c:pt>
                <c:pt idx="527">
                  <c:v>6.0159999999999998E-2</c:v>
                </c:pt>
                <c:pt idx="528">
                  <c:v>5.9740000000000001E-2</c:v>
                </c:pt>
                <c:pt idx="529">
                  <c:v>6.2549999999999994E-2</c:v>
                </c:pt>
                <c:pt idx="530">
                  <c:v>6.2870000000000009E-2</c:v>
                </c:pt>
                <c:pt idx="531">
                  <c:v>6.3760000000000011E-2</c:v>
                </c:pt>
                <c:pt idx="532">
                  <c:v>6.3200000000000006E-2</c:v>
                </c:pt>
                <c:pt idx="533">
                  <c:v>6.3090000000000007E-2</c:v>
                </c:pt>
                <c:pt idx="534">
                  <c:v>6.2640000000000001E-2</c:v>
                </c:pt>
                <c:pt idx="535">
                  <c:v>6.2039999999999998E-2</c:v>
                </c:pt>
                <c:pt idx="536">
                  <c:v>6.2100000000000002E-2</c:v>
                </c:pt>
                <c:pt idx="537">
                  <c:v>6.1760000000000002E-2</c:v>
                </c:pt>
                <c:pt idx="538">
                  <c:v>6.0809999999999996E-2</c:v>
                </c:pt>
                <c:pt idx="539">
                  <c:v>6.1650000000000003E-2</c:v>
                </c:pt>
                <c:pt idx="540">
                  <c:v>6.2629999999999991E-2</c:v>
                </c:pt>
                <c:pt idx="541">
                  <c:v>6.404E-2</c:v>
                </c:pt>
                <c:pt idx="542">
                  <c:v>6.3799999999999996E-2</c:v>
                </c:pt>
                <c:pt idx="543">
                  <c:v>6.3890000000000002E-2</c:v>
                </c:pt>
                <c:pt idx="544">
                  <c:v>6.2960000000000002E-2</c:v>
                </c:pt>
                <c:pt idx="545">
                  <c:v>6.1690000000000002E-2</c:v>
                </c:pt>
                <c:pt idx="546">
                  <c:v>6.1719999999999997E-2</c:v>
                </c:pt>
                <c:pt idx="547">
                  <c:v>6.1809999999999997E-2</c:v>
                </c:pt>
                <c:pt idx="548">
                  <c:v>6.1060000000000003E-2</c:v>
                </c:pt>
                <c:pt idx="549">
                  <c:v>6.0569999999999999E-2</c:v>
                </c:pt>
                <c:pt idx="550">
                  <c:v>6.1089999999999998E-2</c:v>
                </c:pt>
                <c:pt idx="551">
                  <c:v>6.0430000000000005E-2</c:v>
                </c:pt>
                <c:pt idx="552">
                  <c:v>5.985E-2</c:v>
                </c:pt>
                <c:pt idx="553">
                  <c:v>5.9159999999999997E-2</c:v>
                </c:pt>
                <c:pt idx="554">
                  <c:v>5.7950000000000002E-2</c:v>
                </c:pt>
                <c:pt idx="555">
                  <c:v>5.8009999999999999E-2</c:v>
                </c:pt>
                <c:pt idx="556">
                  <c:v>5.9920000000000001E-2</c:v>
                </c:pt>
                <c:pt idx="557">
                  <c:v>5.9490000000000001E-2</c:v>
                </c:pt>
                <c:pt idx="558">
                  <c:v>5.8930000000000003E-2</c:v>
                </c:pt>
                <c:pt idx="559">
                  <c:v>6.1069999999999999E-2</c:v>
                </c:pt>
                <c:pt idx="560">
                  <c:v>6.0860000000000004E-2</c:v>
                </c:pt>
                <c:pt idx="561">
                  <c:v>5.849E-2</c:v>
                </c:pt>
                <c:pt idx="562">
                  <c:v>5.8749999999999997E-2</c:v>
                </c:pt>
                <c:pt idx="563">
                  <c:v>5.6919999999999998E-2</c:v>
                </c:pt>
                <c:pt idx="564">
                  <c:v>5.7239999999999999E-2</c:v>
                </c:pt>
                <c:pt idx="565">
                  <c:v>5.6510000000000005E-2</c:v>
                </c:pt>
                <c:pt idx="566">
                  <c:v>5.6120000000000003E-2</c:v>
                </c:pt>
                <c:pt idx="567">
                  <c:v>5.611E-2</c:v>
                </c:pt>
                <c:pt idx="568">
                  <c:v>5.5649999999999998E-2</c:v>
                </c:pt>
                <c:pt idx="569">
                  <c:v>5.5689999999999996E-2</c:v>
                </c:pt>
                <c:pt idx="570">
                  <c:v>5.5199999999999999E-2</c:v>
                </c:pt>
                <c:pt idx="571">
                  <c:v>5.4730000000000001E-2</c:v>
                </c:pt>
                <c:pt idx="572">
                  <c:v>5.4789999999999998E-2</c:v>
                </c:pt>
                <c:pt idx="573">
                  <c:v>5.425E-2</c:v>
                </c:pt>
                <c:pt idx="574">
                  <c:v>5.5100000000000003E-2</c:v>
                </c:pt>
                <c:pt idx="575">
                  <c:v>5.3520000000000005E-2</c:v>
                </c:pt>
                <c:pt idx="576">
                  <c:v>5.4149999999999997E-2</c:v>
                </c:pt>
                <c:pt idx="577">
                  <c:v>5.355E-2</c:v>
                </c:pt>
                <c:pt idx="578">
                  <c:v>5.2640000000000006E-2</c:v>
                </c:pt>
                <c:pt idx="579">
                  <c:v>5.2650000000000002E-2</c:v>
                </c:pt>
                <c:pt idx="580">
                  <c:v>5.2030000000000007E-2</c:v>
                </c:pt>
                <c:pt idx="581">
                  <c:v>5.1880000000000003E-2</c:v>
                </c:pt>
                <c:pt idx="582">
                  <c:v>5.2670000000000002E-2</c:v>
                </c:pt>
                <c:pt idx="583">
                  <c:v>5.2080000000000001E-2</c:v>
                </c:pt>
                <c:pt idx="584">
                  <c:v>5.1769999999999997E-2</c:v>
                </c:pt>
                <c:pt idx="585">
                  <c:v>5.1350000000000007E-2</c:v>
                </c:pt>
                <c:pt idx="586">
                  <c:v>5.0430000000000003E-2</c:v>
                </c:pt>
                <c:pt idx="587">
                  <c:v>5.0599999999999999E-2</c:v>
                </c:pt>
                <c:pt idx="588">
                  <c:v>4.965E-2</c:v>
                </c:pt>
                <c:pt idx="589">
                  <c:v>4.9490000000000006E-2</c:v>
                </c:pt>
                <c:pt idx="590">
                  <c:v>4.9939999999999998E-2</c:v>
                </c:pt>
                <c:pt idx="591">
                  <c:v>5.049E-2</c:v>
                </c:pt>
                <c:pt idx="592">
                  <c:v>4.9450000000000001E-2</c:v>
                </c:pt>
                <c:pt idx="593">
                  <c:v>4.9399999999999999E-2</c:v>
                </c:pt>
                <c:pt idx="594">
                  <c:v>4.9180000000000001E-2</c:v>
                </c:pt>
                <c:pt idx="595">
                  <c:v>4.99E-2</c:v>
                </c:pt>
                <c:pt idx="596">
                  <c:v>4.8490000000000005E-2</c:v>
                </c:pt>
                <c:pt idx="597">
                  <c:v>4.8660000000000002E-2</c:v>
                </c:pt>
                <c:pt idx="598">
                  <c:v>4.9090000000000002E-2</c:v>
                </c:pt>
                <c:pt idx="599">
                  <c:v>4.7359999999999999E-2</c:v>
                </c:pt>
                <c:pt idx="600">
                  <c:v>4.811E-2</c:v>
                </c:pt>
                <c:pt idx="601">
                  <c:v>4.8370000000000003E-2</c:v>
                </c:pt>
                <c:pt idx="602">
                  <c:v>4.9479999999999996E-2</c:v>
                </c:pt>
                <c:pt idx="603">
                  <c:v>4.9689999999999998E-2</c:v>
                </c:pt>
                <c:pt idx="604">
                  <c:v>4.9579999999999999E-2</c:v>
                </c:pt>
                <c:pt idx="605">
                  <c:v>4.9119999999999997E-2</c:v>
                </c:pt>
                <c:pt idx="606">
                  <c:v>5.0369999999999998E-2</c:v>
                </c:pt>
                <c:pt idx="607">
                  <c:v>5.1869999999999999E-2</c:v>
                </c:pt>
                <c:pt idx="608">
                  <c:v>5.1830000000000001E-2</c:v>
                </c:pt>
                <c:pt idx="609">
                  <c:v>5.1470000000000002E-2</c:v>
                </c:pt>
                <c:pt idx="610">
                  <c:v>5.0790000000000002E-2</c:v>
                </c:pt>
                <c:pt idx="611">
                  <c:v>5.1220000000000002E-2</c:v>
                </c:pt>
                <c:pt idx="612">
                  <c:v>5.0950000000000002E-2</c:v>
                </c:pt>
                <c:pt idx="613">
                  <c:v>5.1310000000000001E-2</c:v>
                </c:pt>
                <c:pt idx="614">
                  <c:v>5.1549999999999999E-2</c:v>
                </c:pt>
                <c:pt idx="615">
                  <c:v>5.2420000000000001E-2</c:v>
                </c:pt>
                <c:pt idx="616">
                  <c:v>5.1570000000000005E-2</c:v>
                </c:pt>
                <c:pt idx="617">
                  <c:v>5.092E-2</c:v>
                </c:pt>
                <c:pt idx="618">
                  <c:v>4.9680000000000002E-2</c:v>
                </c:pt>
                <c:pt idx="619">
                  <c:v>5.0420000000000006E-2</c:v>
                </c:pt>
                <c:pt idx="620">
                  <c:v>5.176E-2</c:v>
                </c:pt>
                <c:pt idx="621">
                  <c:v>5.2519999999999997E-2</c:v>
                </c:pt>
                <c:pt idx="622">
                  <c:v>5.3339999999999999E-2</c:v>
                </c:pt>
                <c:pt idx="623">
                  <c:v>5.3629999999999997E-2</c:v>
                </c:pt>
                <c:pt idx="624">
                  <c:v>5.2949999999999997E-2</c:v>
                </c:pt>
                <c:pt idx="625">
                  <c:v>5.2510000000000001E-2</c:v>
                </c:pt>
                <c:pt idx="626">
                  <c:v>5.3200000000000004E-2</c:v>
                </c:pt>
                <c:pt idx="627">
                  <c:v>5.4380000000000005E-2</c:v>
                </c:pt>
                <c:pt idx="628">
                  <c:v>5.3880000000000004E-2</c:v>
                </c:pt>
                <c:pt idx="629">
                  <c:v>5.3580000000000003E-2</c:v>
                </c:pt>
                <c:pt idx="630">
                  <c:v>5.4480000000000001E-2</c:v>
                </c:pt>
                <c:pt idx="631">
                  <c:v>5.636E-2</c:v>
                </c:pt>
                <c:pt idx="632">
                  <c:v>5.525E-2</c:v>
                </c:pt>
                <c:pt idx="633">
                  <c:v>5.3179999999999998E-2</c:v>
                </c:pt>
                <c:pt idx="634">
                  <c:v>5.2040000000000003E-2</c:v>
                </c:pt>
                <c:pt idx="635">
                  <c:v>5.1830000000000001E-2</c:v>
                </c:pt>
                <c:pt idx="636">
                  <c:v>5.1360000000000003E-2</c:v>
                </c:pt>
                <c:pt idx="637">
                  <c:v>5.2019999999999997E-2</c:v>
                </c:pt>
                <c:pt idx="638">
                  <c:v>5.0970000000000001E-2</c:v>
                </c:pt>
                <c:pt idx="639">
                  <c:v>5.0700000000000002E-2</c:v>
                </c:pt>
                <c:pt idx="640">
                  <c:v>5.0689999999999999E-2</c:v>
                </c:pt>
                <c:pt idx="641">
                  <c:v>5.0070000000000003E-2</c:v>
                </c:pt>
                <c:pt idx="642">
                  <c:v>4.9000000000000002E-2</c:v>
                </c:pt>
                <c:pt idx="643">
                  <c:v>4.9100000000000005E-2</c:v>
                </c:pt>
                <c:pt idx="644">
                  <c:v>4.9070000000000003E-2</c:v>
                </c:pt>
                <c:pt idx="645">
                  <c:v>4.9130000000000007E-2</c:v>
                </c:pt>
                <c:pt idx="646">
                  <c:v>5.0130000000000008E-2</c:v>
                </c:pt>
                <c:pt idx="647">
                  <c:v>4.9430000000000002E-2</c:v>
                </c:pt>
                <c:pt idx="648">
                  <c:v>0.05</c:v>
                </c:pt>
                <c:pt idx="649">
                  <c:v>5.0470000000000001E-2</c:v>
                </c:pt>
                <c:pt idx="650">
                  <c:v>5.1479999999999998E-2</c:v>
                </c:pt>
                <c:pt idx="651">
                  <c:v>5.0449999999999995E-2</c:v>
                </c:pt>
                <c:pt idx="652">
                  <c:v>5.0810000000000001E-2</c:v>
                </c:pt>
                <c:pt idx="653">
                  <c:v>5.0110000000000002E-2</c:v>
                </c:pt>
                <c:pt idx="654">
                  <c:v>5.0869999999999999E-2</c:v>
                </c:pt>
                <c:pt idx="655">
                  <c:v>5.1540000000000002E-2</c:v>
                </c:pt>
                <c:pt idx="656">
                  <c:v>5.1970000000000002E-2</c:v>
                </c:pt>
                <c:pt idx="657">
                  <c:v>5.2909999999999999E-2</c:v>
                </c:pt>
                <c:pt idx="658">
                  <c:v>5.2000000000000005E-2</c:v>
                </c:pt>
                <c:pt idx="659">
                  <c:v>5.0970000000000001E-2</c:v>
                </c:pt>
                <c:pt idx="660">
                  <c:v>5.1350000000000007E-2</c:v>
                </c:pt>
                <c:pt idx="661">
                  <c:v>5.1449999999999996E-2</c:v>
                </c:pt>
                <c:pt idx="662">
                  <c:v>5.0970000000000001E-2</c:v>
                </c:pt>
                <c:pt idx="663">
                  <c:v>4.9850000000000005E-2</c:v>
                </c:pt>
                <c:pt idx="664">
                  <c:v>4.9939999999999998E-2</c:v>
                </c:pt>
                <c:pt idx="665">
                  <c:v>4.8829999999999998E-2</c:v>
                </c:pt>
                <c:pt idx="666">
                  <c:v>4.9829999999999999E-2</c:v>
                </c:pt>
                <c:pt idx="667">
                  <c:v>5.0619999999999998E-2</c:v>
                </c:pt>
                <c:pt idx="668">
                  <c:v>5.0720000000000001E-2</c:v>
                </c:pt>
                <c:pt idx="669">
                  <c:v>4.9950000000000001E-2</c:v>
                </c:pt>
                <c:pt idx="670">
                  <c:v>5.0990000000000001E-2</c:v>
                </c:pt>
                <c:pt idx="671">
                  <c:v>5.0159999999999996E-2</c:v>
                </c:pt>
                <c:pt idx="672">
                  <c:v>4.9890000000000004E-2</c:v>
                </c:pt>
                <c:pt idx="673">
                  <c:v>4.8619999999999997E-2</c:v>
                </c:pt>
                <c:pt idx="674">
                  <c:v>4.8840000000000001E-2</c:v>
                </c:pt>
                <c:pt idx="675">
                  <c:v>4.9420000000000006E-2</c:v>
                </c:pt>
                <c:pt idx="676">
                  <c:v>4.8649999999999999E-2</c:v>
                </c:pt>
                <c:pt idx="677">
                  <c:v>4.8200000000000007E-2</c:v>
                </c:pt>
                <c:pt idx="678">
                  <c:v>4.7600000000000003E-2</c:v>
                </c:pt>
                <c:pt idx="679">
                  <c:v>4.709E-2</c:v>
                </c:pt>
                <c:pt idx="680">
                  <c:v>4.5580000000000002E-2</c:v>
                </c:pt>
                <c:pt idx="681">
                  <c:v>4.5449999999999997E-2</c:v>
                </c:pt>
                <c:pt idx="682">
                  <c:v>4.5010000000000001E-2</c:v>
                </c:pt>
                <c:pt idx="683">
                  <c:v>4.512E-2</c:v>
                </c:pt>
                <c:pt idx="684">
                  <c:v>4.5569999999999999E-2</c:v>
                </c:pt>
                <c:pt idx="685">
                  <c:v>4.6210000000000001E-2</c:v>
                </c:pt>
                <c:pt idx="686">
                  <c:v>4.6370000000000001E-2</c:v>
                </c:pt>
                <c:pt idx="687">
                  <c:v>4.5340000000000005E-2</c:v>
                </c:pt>
                <c:pt idx="688">
                  <c:v>4.4540000000000003E-2</c:v>
                </c:pt>
                <c:pt idx="689">
                  <c:v>4.5440000000000001E-2</c:v>
                </c:pt>
                <c:pt idx="690">
                  <c:v>4.4520000000000004E-2</c:v>
                </c:pt>
                <c:pt idx="691">
                  <c:v>4.3120000000000006E-2</c:v>
                </c:pt>
                <c:pt idx="692">
                  <c:v>4.333E-2</c:v>
                </c:pt>
                <c:pt idx="693">
                  <c:v>4.3480000000000005E-2</c:v>
                </c:pt>
                <c:pt idx="694">
                  <c:v>4.3060000000000001E-2</c:v>
                </c:pt>
                <c:pt idx="695">
                  <c:v>4.2950000000000002E-2</c:v>
                </c:pt>
                <c:pt idx="696">
                  <c:v>4.1550000000000004E-2</c:v>
                </c:pt>
                <c:pt idx="697">
                  <c:v>4.1500000000000002E-2</c:v>
                </c:pt>
                <c:pt idx="698">
                  <c:v>4.1150000000000006E-2</c:v>
                </c:pt>
                <c:pt idx="699">
                  <c:v>4.0080000000000005E-2</c:v>
                </c:pt>
                <c:pt idx="700">
                  <c:v>3.9360000000000006E-2</c:v>
                </c:pt>
                <c:pt idx="701">
                  <c:v>3.8930000000000006E-2</c:v>
                </c:pt>
                <c:pt idx="702">
                  <c:v>4.002E-2</c:v>
                </c:pt>
                <c:pt idx="703">
                  <c:v>4.0390000000000002E-2</c:v>
                </c:pt>
                <c:pt idx="704">
                  <c:v>3.8900000000000004E-2</c:v>
                </c:pt>
                <c:pt idx="705">
                  <c:v>3.9870000000000003E-2</c:v>
                </c:pt>
                <c:pt idx="706">
                  <c:v>4.1239999999999999E-2</c:v>
                </c:pt>
                <c:pt idx="707">
                  <c:v>4.1260000000000005E-2</c:v>
                </c:pt>
                <c:pt idx="708">
                  <c:v>4.1520000000000001E-2</c:v>
                </c:pt>
                <c:pt idx="709">
                  <c:v>4.1010000000000005E-2</c:v>
                </c:pt>
                <c:pt idx="710">
                  <c:v>4.0910000000000002E-2</c:v>
                </c:pt>
                <c:pt idx="711">
                  <c:v>4.1230000000000003E-2</c:v>
                </c:pt>
                <c:pt idx="712">
                  <c:v>4.2000000000000003E-2</c:v>
                </c:pt>
                <c:pt idx="713">
                  <c:v>4.2050000000000004E-2</c:v>
                </c:pt>
                <c:pt idx="714">
                  <c:v>4.1489999999999999E-2</c:v>
                </c:pt>
                <c:pt idx="715">
                  <c:v>4.1010000000000005E-2</c:v>
                </c:pt>
                <c:pt idx="716">
                  <c:v>4.1919999999999999E-2</c:v>
                </c:pt>
                <c:pt idx="717">
                  <c:v>4.1020000000000001E-2</c:v>
                </c:pt>
                <c:pt idx="718">
                  <c:v>4.1250000000000002E-2</c:v>
                </c:pt>
                <c:pt idx="719">
                  <c:v>4.0770000000000001E-2</c:v>
                </c:pt>
                <c:pt idx="720">
                  <c:v>4.0710000000000003E-2</c:v>
                </c:pt>
                <c:pt idx="721">
                  <c:v>3.9919999999999997E-2</c:v>
                </c:pt>
                <c:pt idx="722">
                  <c:v>3.9370000000000002E-2</c:v>
                </c:pt>
                <c:pt idx="723">
                  <c:v>3.9489999999999997E-2</c:v>
                </c:pt>
                <c:pt idx="724">
                  <c:v>3.9379999999999998E-2</c:v>
                </c:pt>
                <c:pt idx="725">
                  <c:v>3.9320000000000001E-2</c:v>
                </c:pt>
                <c:pt idx="726">
                  <c:v>3.9609999999999999E-2</c:v>
                </c:pt>
                <c:pt idx="727">
                  <c:v>4.0260000000000004E-2</c:v>
                </c:pt>
                <c:pt idx="728">
                  <c:v>3.9309999999999998E-2</c:v>
                </c:pt>
                <c:pt idx="729">
                  <c:v>3.9320000000000001E-2</c:v>
                </c:pt>
                <c:pt idx="730">
                  <c:v>3.9199999999999999E-2</c:v>
                </c:pt>
                <c:pt idx="731">
                  <c:v>3.9660000000000001E-2</c:v>
                </c:pt>
                <c:pt idx="732">
                  <c:v>4.0260000000000004E-2</c:v>
                </c:pt>
                <c:pt idx="733">
                  <c:v>4.0349999999999997E-2</c:v>
                </c:pt>
                <c:pt idx="734">
                  <c:v>3.9470000000000005E-2</c:v>
                </c:pt>
                <c:pt idx="735">
                  <c:v>3.866E-2</c:v>
                </c:pt>
                <c:pt idx="736">
                  <c:v>3.9050000000000001E-2</c:v>
                </c:pt>
                <c:pt idx="737">
                  <c:v>3.8970000000000005E-2</c:v>
                </c:pt>
                <c:pt idx="738">
                  <c:v>3.9210000000000002E-2</c:v>
                </c:pt>
                <c:pt idx="739">
                  <c:v>3.9239999999999997E-2</c:v>
                </c:pt>
                <c:pt idx="740">
                  <c:v>3.8830000000000003E-2</c:v>
                </c:pt>
                <c:pt idx="741">
                  <c:v>3.8670000000000003E-2</c:v>
                </c:pt>
                <c:pt idx="742">
                  <c:v>3.8089999999999999E-2</c:v>
                </c:pt>
                <c:pt idx="743">
                  <c:v>3.7900000000000003E-2</c:v>
                </c:pt>
                <c:pt idx="744">
                  <c:v>3.6720000000000003E-2</c:v>
                </c:pt>
                <c:pt idx="745">
                  <c:v>3.671E-2</c:v>
                </c:pt>
                <c:pt idx="746">
                  <c:v>3.712E-2</c:v>
                </c:pt>
                <c:pt idx="747">
                  <c:v>3.6430000000000004E-2</c:v>
                </c:pt>
                <c:pt idx="748">
                  <c:v>3.6380000000000003E-2</c:v>
                </c:pt>
                <c:pt idx="749">
                  <c:v>3.6540000000000003E-2</c:v>
                </c:pt>
                <c:pt idx="750">
                  <c:v>3.6130000000000002E-2</c:v>
                </c:pt>
                <c:pt idx="751">
                  <c:v>3.6229999999999998E-2</c:v>
                </c:pt>
                <c:pt idx="752">
                  <c:v>3.585E-2</c:v>
                </c:pt>
                <c:pt idx="753">
                  <c:v>3.5639999999999998E-2</c:v>
                </c:pt>
                <c:pt idx="754">
                  <c:v>3.5720000000000002E-2</c:v>
                </c:pt>
                <c:pt idx="755">
                  <c:v>3.619E-2</c:v>
                </c:pt>
                <c:pt idx="756">
                  <c:v>3.603E-2</c:v>
                </c:pt>
                <c:pt idx="757">
                  <c:v>3.5770000000000003E-2</c:v>
                </c:pt>
                <c:pt idx="758">
                  <c:v>3.6450000000000003E-2</c:v>
                </c:pt>
                <c:pt idx="759">
                  <c:v>3.6610000000000004E-2</c:v>
                </c:pt>
                <c:pt idx="760">
                  <c:v>3.6830000000000002E-2</c:v>
                </c:pt>
                <c:pt idx="761">
                  <c:v>3.6360000000000003E-2</c:v>
                </c:pt>
                <c:pt idx="762">
                  <c:v>3.5959999999999999E-2</c:v>
                </c:pt>
                <c:pt idx="763">
                  <c:v>3.5049999999999998E-2</c:v>
                </c:pt>
                <c:pt idx="764">
                  <c:v>3.6060000000000002E-2</c:v>
                </c:pt>
                <c:pt idx="765">
                  <c:v>3.5650000000000001E-2</c:v>
                </c:pt>
                <c:pt idx="766">
                  <c:v>3.6070000000000005E-2</c:v>
                </c:pt>
                <c:pt idx="767">
                  <c:v>3.6610000000000004E-2</c:v>
                </c:pt>
                <c:pt idx="768">
                  <c:v>3.6360000000000003E-2</c:v>
                </c:pt>
                <c:pt idx="769">
                  <c:v>3.7970000000000004E-2</c:v>
                </c:pt>
                <c:pt idx="770">
                  <c:v>3.8280000000000002E-2</c:v>
                </c:pt>
                <c:pt idx="771">
                  <c:v>3.7850000000000002E-2</c:v>
                </c:pt>
                <c:pt idx="772">
                  <c:v>3.7089999999999998E-2</c:v>
                </c:pt>
                <c:pt idx="773">
                  <c:v>3.746E-2</c:v>
                </c:pt>
                <c:pt idx="774">
                  <c:v>3.7500000000000006E-2</c:v>
                </c:pt>
                <c:pt idx="775">
                  <c:v>3.7949999999999998E-2</c:v>
                </c:pt>
                <c:pt idx="776">
                  <c:v>3.7760000000000002E-2</c:v>
                </c:pt>
                <c:pt idx="777">
                  <c:v>3.7240000000000002E-2</c:v>
                </c:pt>
                <c:pt idx="778">
                  <c:v>3.712E-2</c:v>
                </c:pt>
                <c:pt idx="779">
                  <c:v>3.5979999999999998E-2</c:v>
                </c:pt>
                <c:pt idx="780">
                  <c:v>3.6510000000000001E-2</c:v>
                </c:pt>
                <c:pt idx="781">
                  <c:v>3.6139999999999999E-2</c:v>
                </c:pt>
                <c:pt idx="782">
                  <c:v>3.6889999999999999E-2</c:v>
                </c:pt>
                <c:pt idx="783">
                  <c:v>3.7650000000000003E-2</c:v>
                </c:pt>
                <c:pt idx="784">
                  <c:v>3.7110000000000004E-2</c:v>
                </c:pt>
                <c:pt idx="785">
                  <c:v>3.7170000000000002E-2</c:v>
                </c:pt>
                <c:pt idx="786">
                  <c:v>3.7150000000000002E-2</c:v>
                </c:pt>
                <c:pt idx="787">
                  <c:v>3.7409999999999999E-2</c:v>
                </c:pt>
                <c:pt idx="788">
                  <c:v>3.703E-2</c:v>
                </c:pt>
                <c:pt idx="789">
                  <c:v>3.7690000000000001E-2</c:v>
                </c:pt>
                <c:pt idx="790">
                  <c:v>3.7930000000000005E-2</c:v>
                </c:pt>
                <c:pt idx="791">
                  <c:v>3.7940000000000002E-2</c:v>
                </c:pt>
                <c:pt idx="792">
                  <c:v>3.8629999999999998E-2</c:v>
                </c:pt>
                <c:pt idx="793">
                  <c:v>3.8179999999999999E-2</c:v>
                </c:pt>
                <c:pt idx="794">
                  <c:v>3.7990000000000003E-2</c:v>
                </c:pt>
                <c:pt idx="795">
                  <c:v>3.7620000000000001E-2</c:v>
                </c:pt>
                <c:pt idx="796">
                  <c:v>3.7320000000000006E-2</c:v>
                </c:pt>
                <c:pt idx="797">
                  <c:v>3.6720000000000003E-2</c:v>
                </c:pt>
                <c:pt idx="798">
                  <c:v>3.6979999999999999E-2</c:v>
                </c:pt>
                <c:pt idx="799">
                  <c:v>3.739E-2</c:v>
                </c:pt>
                <c:pt idx="800">
                  <c:v>3.7740000000000003E-2</c:v>
                </c:pt>
                <c:pt idx="801">
                  <c:v>3.7339999999999998E-2</c:v>
                </c:pt>
                <c:pt idx="802">
                  <c:v>3.6810000000000002E-2</c:v>
                </c:pt>
                <c:pt idx="803">
                  <c:v>3.687E-2</c:v>
                </c:pt>
                <c:pt idx="804">
                  <c:v>3.6400000000000002E-2</c:v>
                </c:pt>
                <c:pt idx="805">
                  <c:v>3.6220000000000002E-2</c:v>
                </c:pt>
                <c:pt idx="806">
                  <c:v>3.6479999999999999E-2</c:v>
                </c:pt>
                <c:pt idx="807">
                  <c:v>3.678E-2</c:v>
                </c:pt>
                <c:pt idx="808">
                  <c:v>3.6990000000000002E-2</c:v>
                </c:pt>
                <c:pt idx="809">
                  <c:v>3.6479999999999999E-2</c:v>
                </c:pt>
                <c:pt idx="810">
                  <c:v>3.6130000000000002E-2</c:v>
                </c:pt>
                <c:pt idx="811">
                  <c:v>3.5920000000000001E-2</c:v>
                </c:pt>
                <c:pt idx="812">
                  <c:v>3.4630000000000001E-2</c:v>
                </c:pt>
                <c:pt idx="813">
                  <c:v>3.4840000000000003E-2</c:v>
                </c:pt>
                <c:pt idx="814">
                  <c:v>3.4720000000000001E-2</c:v>
                </c:pt>
                <c:pt idx="815">
                  <c:v>3.524E-2</c:v>
                </c:pt>
                <c:pt idx="816">
                  <c:v>3.499E-2</c:v>
                </c:pt>
                <c:pt idx="817">
                  <c:v>3.4610000000000002E-2</c:v>
                </c:pt>
                <c:pt idx="818">
                  <c:v>3.4450000000000001E-2</c:v>
                </c:pt>
                <c:pt idx="819">
                  <c:v>3.4880000000000001E-2</c:v>
                </c:pt>
                <c:pt idx="820">
                  <c:v>3.5040000000000002E-2</c:v>
                </c:pt>
                <c:pt idx="821">
                  <c:v>3.4590000000000003E-2</c:v>
                </c:pt>
                <c:pt idx="822">
                  <c:v>3.499E-2</c:v>
                </c:pt>
                <c:pt idx="823">
                  <c:v>3.5340000000000003E-2</c:v>
                </c:pt>
                <c:pt idx="824">
                  <c:v>3.4840000000000003E-2</c:v>
                </c:pt>
                <c:pt idx="825">
                  <c:v>3.4439999999999998E-2</c:v>
                </c:pt>
                <c:pt idx="826">
                  <c:v>3.4549999999999997E-2</c:v>
                </c:pt>
                <c:pt idx="827">
                  <c:v>3.4700000000000002E-2</c:v>
                </c:pt>
                <c:pt idx="828">
                  <c:v>3.4409999999999996E-2</c:v>
                </c:pt>
                <c:pt idx="829">
                  <c:v>3.4689999999999999E-2</c:v>
                </c:pt>
                <c:pt idx="830">
                  <c:v>3.5110000000000002E-2</c:v>
                </c:pt>
                <c:pt idx="831">
                  <c:v>3.5020000000000003E-2</c:v>
                </c:pt>
                <c:pt idx="832">
                  <c:v>3.456E-2</c:v>
                </c:pt>
                <c:pt idx="833">
                  <c:v>3.4130000000000001E-2</c:v>
                </c:pt>
                <c:pt idx="834">
                  <c:v>3.4160000000000003E-2</c:v>
                </c:pt>
                <c:pt idx="835">
                  <c:v>3.4040000000000001E-2</c:v>
                </c:pt>
                <c:pt idx="836">
                  <c:v>3.4200000000000001E-2</c:v>
                </c:pt>
                <c:pt idx="837">
                  <c:v>3.4229999999999997E-2</c:v>
                </c:pt>
                <c:pt idx="838">
                  <c:v>3.4270000000000002E-2</c:v>
                </c:pt>
                <c:pt idx="839">
                  <c:v>3.4380000000000001E-2</c:v>
                </c:pt>
                <c:pt idx="840">
                  <c:v>3.5210000000000005E-2</c:v>
                </c:pt>
                <c:pt idx="841">
                  <c:v>3.492E-2</c:v>
                </c:pt>
                <c:pt idx="842">
                  <c:v>3.5110000000000002E-2</c:v>
                </c:pt>
                <c:pt idx="843">
                  <c:v>3.4849999999999999E-2</c:v>
                </c:pt>
                <c:pt idx="844">
                  <c:v>3.4590000000000003E-2</c:v>
                </c:pt>
                <c:pt idx="845">
                  <c:v>3.3840000000000002E-2</c:v>
                </c:pt>
                <c:pt idx="846">
                  <c:v>3.3439999999999998E-2</c:v>
                </c:pt>
                <c:pt idx="847">
                  <c:v>3.3329999999999999E-2</c:v>
                </c:pt>
                <c:pt idx="848">
                  <c:v>3.338E-2</c:v>
                </c:pt>
                <c:pt idx="849">
                  <c:v>3.3840000000000002E-2</c:v>
                </c:pt>
                <c:pt idx="850">
                  <c:v>3.4299999999999997E-2</c:v>
                </c:pt>
                <c:pt idx="851">
                  <c:v>3.3939999999999998E-2</c:v>
                </c:pt>
                <c:pt idx="852">
                  <c:v>3.4030000000000005E-2</c:v>
                </c:pt>
                <c:pt idx="853">
                  <c:v>3.4509999999999999E-2</c:v>
                </c:pt>
                <c:pt idx="854">
                  <c:v>3.4380000000000001E-2</c:v>
                </c:pt>
                <c:pt idx="855">
                  <c:v>3.44E-2</c:v>
                </c:pt>
                <c:pt idx="856">
                  <c:v>3.4500000000000003E-2</c:v>
                </c:pt>
                <c:pt idx="857">
                  <c:v>3.3840000000000002E-2</c:v>
                </c:pt>
                <c:pt idx="858">
                  <c:v>3.3500000000000002E-2</c:v>
                </c:pt>
                <c:pt idx="859">
                  <c:v>3.4520000000000002E-2</c:v>
                </c:pt>
                <c:pt idx="860">
                  <c:v>3.4600000000000006E-2</c:v>
                </c:pt>
                <c:pt idx="861">
                  <c:v>3.508E-2</c:v>
                </c:pt>
                <c:pt idx="862">
                  <c:v>3.5770000000000003E-2</c:v>
                </c:pt>
                <c:pt idx="863">
                  <c:v>3.526E-2</c:v>
                </c:pt>
                <c:pt idx="864">
                  <c:v>3.5210000000000005E-2</c:v>
                </c:pt>
                <c:pt idx="865">
                  <c:v>3.4540000000000001E-2</c:v>
                </c:pt>
                <c:pt idx="866">
                  <c:v>3.4770000000000002E-2</c:v>
                </c:pt>
                <c:pt idx="867">
                  <c:v>3.5100000000000006E-2</c:v>
                </c:pt>
                <c:pt idx="868">
                  <c:v>3.5860000000000003E-2</c:v>
                </c:pt>
                <c:pt idx="869">
                  <c:v>3.619E-2</c:v>
                </c:pt>
                <c:pt idx="870">
                  <c:v>3.6290000000000003E-2</c:v>
                </c:pt>
                <c:pt idx="871">
                  <c:v>3.6310000000000002E-2</c:v>
                </c:pt>
                <c:pt idx="872">
                  <c:v>3.6380000000000003E-2</c:v>
                </c:pt>
                <c:pt idx="873">
                  <c:v>3.6850000000000001E-2</c:v>
                </c:pt>
                <c:pt idx="874">
                  <c:v>3.653E-2</c:v>
                </c:pt>
                <c:pt idx="875">
                  <c:v>3.6470000000000002E-2</c:v>
                </c:pt>
                <c:pt idx="876">
                  <c:v>3.6250000000000004E-2</c:v>
                </c:pt>
                <c:pt idx="877">
                  <c:v>3.6500000000000005E-2</c:v>
                </c:pt>
                <c:pt idx="878">
                  <c:v>3.6000000000000004E-2</c:v>
                </c:pt>
                <c:pt idx="879">
                  <c:v>3.6670000000000001E-2</c:v>
                </c:pt>
                <c:pt idx="880">
                  <c:v>3.7380000000000004E-2</c:v>
                </c:pt>
                <c:pt idx="881">
                  <c:v>3.653E-2</c:v>
                </c:pt>
                <c:pt idx="882">
                  <c:v>3.6560000000000002E-2</c:v>
                </c:pt>
                <c:pt idx="883">
                  <c:v>3.6130000000000002E-2</c:v>
                </c:pt>
                <c:pt idx="884">
                  <c:v>3.594E-2</c:v>
                </c:pt>
                <c:pt idx="885">
                  <c:v>3.6519999999999997E-2</c:v>
                </c:pt>
                <c:pt idx="886">
                  <c:v>3.696E-2</c:v>
                </c:pt>
                <c:pt idx="887">
                  <c:v>3.73E-2</c:v>
                </c:pt>
                <c:pt idx="888">
                  <c:v>3.7150000000000002E-2</c:v>
                </c:pt>
                <c:pt idx="889">
                  <c:v>3.7870000000000001E-2</c:v>
                </c:pt>
                <c:pt idx="890">
                  <c:v>3.7479999999999999E-2</c:v>
                </c:pt>
                <c:pt idx="891">
                  <c:v>3.7670000000000002E-2</c:v>
                </c:pt>
                <c:pt idx="892">
                  <c:v>3.7560000000000003E-2</c:v>
                </c:pt>
                <c:pt idx="893">
                  <c:v>3.7690000000000001E-2</c:v>
                </c:pt>
                <c:pt idx="894">
                  <c:v>3.737E-2</c:v>
                </c:pt>
                <c:pt idx="895">
                  <c:v>3.7200000000000004E-2</c:v>
                </c:pt>
                <c:pt idx="896">
                  <c:v>3.7629999999999997E-2</c:v>
                </c:pt>
                <c:pt idx="897">
                  <c:v>3.7820000000000006E-2</c:v>
                </c:pt>
                <c:pt idx="898">
                  <c:v>3.7870000000000001E-2</c:v>
                </c:pt>
                <c:pt idx="899">
                  <c:v>3.8339999999999999E-2</c:v>
                </c:pt>
                <c:pt idx="900">
                  <c:v>3.7990000000000003E-2</c:v>
                </c:pt>
                <c:pt idx="901">
                  <c:v>3.8110000000000005E-2</c:v>
                </c:pt>
                <c:pt idx="902">
                  <c:v>3.7900000000000003E-2</c:v>
                </c:pt>
                <c:pt idx="903">
                  <c:v>3.8179999999999999E-2</c:v>
                </c:pt>
                <c:pt idx="904">
                  <c:v>3.8540000000000005E-2</c:v>
                </c:pt>
                <c:pt idx="905">
                  <c:v>3.7830000000000003E-2</c:v>
                </c:pt>
                <c:pt idx="906">
                  <c:v>3.7629999999999997E-2</c:v>
                </c:pt>
                <c:pt idx="907">
                  <c:v>3.739E-2</c:v>
                </c:pt>
                <c:pt idx="908">
                  <c:v>3.7309999999999996E-2</c:v>
                </c:pt>
                <c:pt idx="909">
                  <c:v>3.7280000000000001E-2</c:v>
                </c:pt>
                <c:pt idx="910">
                  <c:v>3.7530000000000001E-2</c:v>
                </c:pt>
                <c:pt idx="911">
                  <c:v>3.7600000000000001E-2</c:v>
                </c:pt>
                <c:pt idx="912">
                  <c:v>3.7879999999999997E-2</c:v>
                </c:pt>
                <c:pt idx="913">
                  <c:v>3.7960000000000001E-2</c:v>
                </c:pt>
                <c:pt idx="914">
                  <c:v>3.7699999999999997E-2</c:v>
                </c:pt>
                <c:pt idx="915">
                  <c:v>3.7830000000000003E-2</c:v>
                </c:pt>
                <c:pt idx="916">
                  <c:v>3.7280000000000001E-2</c:v>
                </c:pt>
                <c:pt idx="917">
                  <c:v>3.7200000000000004E-2</c:v>
                </c:pt>
                <c:pt idx="918">
                  <c:v>3.7000000000000005E-2</c:v>
                </c:pt>
                <c:pt idx="919">
                  <c:v>3.7159999999999999E-2</c:v>
                </c:pt>
                <c:pt idx="920">
                  <c:v>3.721E-2</c:v>
                </c:pt>
                <c:pt idx="921">
                  <c:v>3.7659999999999999E-2</c:v>
                </c:pt>
                <c:pt idx="922">
                  <c:v>3.7420000000000002E-2</c:v>
                </c:pt>
                <c:pt idx="923">
                  <c:v>3.7380000000000004E-2</c:v>
                </c:pt>
                <c:pt idx="924">
                  <c:v>3.7930000000000005E-2</c:v>
                </c:pt>
                <c:pt idx="925">
                  <c:v>3.7760000000000002E-2</c:v>
                </c:pt>
                <c:pt idx="926">
                  <c:v>3.8280000000000002E-2</c:v>
                </c:pt>
                <c:pt idx="927">
                  <c:v>3.8199999999999998E-2</c:v>
                </c:pt>
                <c:pt idx="928">
                  <c:v>3.7809999999999996E-2</c:v>
                </c:pt>
                <c:pt idx="929">
                  <c:v>3.8350000000000002E-2</c:v>
                </c:pt>
                <c:pt idx="930">
                  <c:v>3.8179999999999999E-2</c:v>
                </c:pt>
                <c:pt idx="931">
                  <c:v>3.8620000000000002E-2</c:v>
                </c:pt>
                <c:pt idx="932">
                  <c:v>3.832E-2</c:v>
                </c:pt>
                <c:pt idx="933">
                  <c:v>3.9019999999999999E-2</c:v>
                </c:pt>
                <c:pt idx="934">
                  <c:v>3.866E-2</c:v>
                </c:pt>
                <c:pt idx="935">
                  <c:v>3.8699999999999998E-2</c:v>
                </c:pt>
                <c:pt idx="936">
                  <c:v>3.8379999999999997E-2</c:v>
                </c:pt>
                <c:pt idx="937">
                  <c:v>3.7960000000000001E-2</c:v>
                </c:pt>
                <c:pt idx="938">
                  <c:v>3.7699999999999997E-2</c:v>
                </c:pt>
                <c:pt idx="939">
                  <c:v>3.7820000000000006E-2</c:v>
                </c:pt>
                <c:pt idx="940">
                  <c:v>3.8559999999999997E-2</c:v>
                </c:pt>
                <c:pt idx="941">
                  <c:v>3.8830000000000003E-2</c:v>
                </c:pt>
                <c:pt idx="942">
                  <c:v>3.8699999999999998E-2</c:v>
                </c:pt>
                <c:pt idx="943">
                  <c:v>3.805E-2</c:v>
                </c:pt>
                <c:pt idx="944">
                  <c:v>3.78E-2</c:v>
                </c:pt>
                <c:pt idx="945">
                  <c:v>3.7659999999999999E-2</c:v>
                </c:pt>
                <c:pt idx="946">
                  <c:v>3.7860000000000005E-2</c:v>
                </c:pt>
                <c:pt idx="947">
                  <c:v>3.6990000000000002E-2</c:v>
                </c:pt>
                <c:pt idx="948">
                  <c:v>3.6799999999999999E-2</c:v>
                </c:pt>
                <c:pt idx="949">
                  <c:v>3.6880000000000003E-2</c:v>
                </c:pt>
                <c:pt idx="950">
                  <c:v>3.7519999999999998E-2</c:v>
                </c:pt>
                <c:pt idx="951">
                  <c:v>3.7280000000000001E-2</c:v>
                </c:pt>
                <c:pt idx="952">
                  <c:v>3.7260000000000001E-2</c:v>
                </c:pt>
                <c:pt idx="953">
                  <c:v>3.6430000000000004E-2</c:v>
                </c:pt>
                <c:pt idx="954">
                  <c:v>3.5529999999999999E-2</c:v>
                </c:pt>
                <c:pt idx="955">
                  <c:v>3.5790000000000002E-2</c:v>
                </c:pt>
                <c:pt idx="956">
                  <c:v>3.567E-2</c:v>
                </c:pt>
                <c:pt idx="957">
                  <c:v>3.6830000000000002E-2</c:v>
                </c:pt>
                <c:pt idx="958">
                  <c:v>3.5369999999999999E-2</c:v>
                </c:pt>
                <c:pt idx="959">
                  <c:v>3.5029999999999999E-2</c:v>
                </c:pt>
                <c:pt idx="960">
                  <c:v>3.526E-2</c:v>
                </c:pt>
                <c:pt idx="961">
                  <c:v>3.499E-2</c:v>
                </c:pt>
                <c:pt idx="962">
                  <c:v>3.456E-2</c:v>
                </c:pt>
                <c:pt idx="963">
                  <c:v>3.4320000000000003E-2</c:v>
                </c:pt>
                <c:pt idx="964">
                  <c:v>3.4759999999999999E-2</c:v>
                </c:pt>
                <c:pt idx="965">
                  <c:v>3.3710000000000004E-2</c:v>
                </c:pt>
                <c:pt idx="966">
                  <c:v>3.3259999999999998E-2</c:v>
                </c:pt>
                <c:pt idx="967">
                  <c:v>3.2829999999999998E-2</c:v>
                </c:pt>
                <c:pt idx="968">
                  <c:v>3.3189999999999997E-2</c:v>
                </c:pt>
                <c:pt idx="969">
                  <c:v>3.3309999999999999E-2</c:v>
                </c:pt>
                <c:pt idx="970">
                  <c:v>3.3250000000000002E-2</c:v>
                </c:pt>
                <c:pt idx="971">
                  <c:v>3.3009999999999998E-2</c:v>
                </c:pt>
                <c:pt idx="972">
                  <c:v>3.2990000000000005E-2</c:v>
                </c:pt>
                <c:pt idx="973">
                  <c:v>3.2579999999999998E-2</c:v>
                </c:pt>
                <c:pt idx="974">
                  <c:v>3.2410000000000001E-2</c:v>
                </c:pt>
                <c:pt idx="975">
                  <c:v>3.227E-2</c:v>
                </c:pt>
                <c:pt idx="976">
                  <c:v>3.2070000000000001E-2</c:v>
                </c:pt>
                <c:pt idx="977">
                  <c:v>3.1780000000000003E-2</c:v>
                </c:pt>
                <c:pt idx="978">
                  <c:v>3.1960000000000002E-2</c:v>
                </c:pt>
                <c:pt idx="979">
                  <c:v>3.1910000000000001E-2</c:v>
                </c:pt>
                <c:pt idx="980">
                  <c:v>3.2469999999999999E-2</c:v>
                </c:pt>
                <c:pt idx="981">
                  <c:v>3.2670000000000005E-2</c:v>
                </c:pt>
                <c:pt idx="982">
                  <c:v>3.2410000000000001E-2</c:v>
                </c:pt>
                <c:pt idx="983">
                  <c:v>3.2490000000000005E-2</c:v>
                </c:pt>
                <c:pt idx="984">
                  <c:v>3.2440000000000004E-2</c:v>
                </c:pt>
                <c:pt idx="985">
                  <c:v>3.2899999999999999E-2</c:v>
                </c:pt>
                <c:pt idx="986">
                  <c:v>3.2440000000000004E-2</c:v>
                </c:pt>
                <c:pt idx="987">
                  <c:v>3.2899999999999999E-2</c:v>
                </c:pt>
                <c:pt idx="988">
                  <c:v>3.3070000000000002E-2</c:v>
                </c:pt>
                <c:pt idx="989">
                  <c:v>3.2770000000000001E-2</c:v>
                </c:pt>
                <c:pt idx="990">
                  <c:v>3.2410000000000001E-2</c:v>
                </c:pt>
                <c:pt idx="991">
                  <c:v>3.1980000000000001E-2</c:v>
                </c:pt>
                <c:pt idx="992">
                  <c:v>3.1170000000000003E-2</c:v>
                </c:pt>
                <c:pt idx="993">
                  <c:v>3.0740000000000003E-2</c:v>
                </c:pt>
                <c:pt idx="994">
                  <c:v>3.0760000000000003E-2</c:v>
                </c:pt>
                <c:pt idx="995">
                  <c:v>3.0850000000000002E-2</c:v>
                </c:pt>
                <c:pt idx="996">
                  <c:v>3.099E-2</c:v>
                </c:pt>
                <c:pt idx="997">
                  <c:v>3.0850000000000002E-2</c:v>
                </c:pt>
                <c:pt idx="998">
                  <c:v>3.0860000000000002E-2</c:v>
                </c:pt>
                <c:pt idx="999">
                  <c:v>3.1050000000000001E-2</c:v>
                </c:pt>
                <c:pt idx="1000">
                  <c:v>3.0780000000000002E-2</c:v>
                </c:pt>
                <c:pt idx="1001">
                  <c:v>3.0950000000000002E-2</c:v>
                </c:pt>
                <c:pt idx="1002">
                  <c:v>3.109E-2</c:v>
                </c:pt>
                <c:pt idx="1003">
                  <c:v>3.0940000000000002E-2</c:v>
                </c:pt>
                <c:pt idx="1004">
                  <c:v>3.0780000000000002E-2</c:v>
                </c:pt>
                <c:pt idx="1005">
                  <c:v>3.0700000000000002E-2</c:v>
                </c:pt>
                <c:pt idx="1006">
                  <c:v>3.0540000000000001E-2</c:v>
                </c:pt>
                <c:pt idx="1007">
                  <c:v>3.0580000000000003E-2</c:v>
                </c:pt>
                <c:pt idx="1008">
                  <c:v>3.0679999999999999E-2</c:v>
                </c:pt>
                <c:pt idx="1009">
                  <c:v>3.0970000000000001E-2</c:v>
                </c:pt>
                <c:pt idx="1010">
                  <c:v>3.0800000000000001E-2</c:v>
                </c:pt>
                <c:pt idx="1011">
                  <c:v>3.0839999999999999E-2</c:v>
                </c:pt>
                <c:pt idx="1012">
                  <c:v>3.1280000000000002E-2</c:v>
                </c:pt>
                <c:pt idx="1013">
                  <c:v>3.0670000000000003E-2</c:v>
                </c:pt>
                <c:pt idx="1014">
                  <c:v>3.0970000000000001E-2</c:v>
                </c:pt>
                <c:pt idx="1015">
                  <c:v>3.0880000000000001E-2</c:v>
                </c:pt>
                <c:pt idx="1016">
                  <c:v>3.0010000000000002E-2</c:v>
                </c:pt>
                <c:pt idx="1017">
                  <c:v>2.9990000000000003E-2</c:v>
                </c:pt>
                <c:pt idx="1018">
                  <c:v>3.0420000000000003E-2</c:v>
                </c:pt>
                <c:pt idx="1019">
                  <c:v>3.041E-2</c:v>
                </c:pt>
                <c:pt idx="1020">
                  <c:v>3.0150000000000003E-2</c:v>
                </c:pt>
                <c:pt idx="1021">
                  <c:v>2.9850000000000002E-2</c:v>
                </c:pt>
                <c:pt idx="1022">
                  <c:v>2.9900000000000003E-2</c:v>
                </c:pt>
                <c:pt idx="1023">
                  <c:v>3.0310000000000004E-2</c:v>
                </c:pt>
                <c:pt idx="1024">
                  <c:v>3.0190000000000002E-2</c:v>
                </c:pt>
                <c:pt idx="1025">
                  <c:v>3.0679999999999999E-2</c:v>
                </c:pt>
                <c:pt idx="1026">
                  <c:v>3.0580000000000003E-2</c:v>
                </c:pt>
                <c:pt idx="1027">
                  <c:v>3.0420000000000003E-2</c:v>
                </c:pt>
                <c:pt idx="1028">
                  <c:v>3.1210000000000002E-2</c:v>
                </c:pt>
                <c:pt idx="1029">
                  <c:v>3.0839999999999999E-2</c:v>
                </c:pt>
                <c:pt idx="1030">
                  <c:v>2.98E-2</c:v>
                </c:pt>
                <c:pt idx="1031">
                  <c:v>2.9240000000000002E-2</c:v>
                </c:pt>
                <c:pt idx="1032">
                  <c:v>2.9250000000000002E-2</c:v>
                </c:pt>
                <c:pt idx="1033">
                  <c:v>3.0600000000000002E-2</c:v>
                </c:pt>
                <c:pt idx="1034">
                  <c:v>3.005E-2</c:v>
                </c:pt>
                <c:pt idx="1035">
                  <c:v>3.0350000000000002E-2</c:v>
                </c:pt>
                <c:pt idx="1036">
                  <c:v>2.9839999999999998E-2</c:v>
                </c:pt>
                <c:pt idx="1037">
                  <c:v>2.9330000000000002E-2</c:v>
                </c:pt>
                <c:pt idx="1038">
                  <c:v>2.929E-2</c:v>
                </c:pt>
                <c:pt idx="1039">
                  <c:v>2.9630000000000004E-2</c:v>
                </c:pt>
                <c:pt idx="1040">
                  <c:v>3.0040000000000001E-2</c:v>
                </c:pt>
                <c:pt idx="1041">
                  <c:v>3.0170000000000002E-2</c:v>
                </c:pt>
                <c:pt idx="1042">
                  <c:v>2.9839999999999998E-2</c:v>
                </c:pt>
                <c:pt idx="1043">
                  <c:v>2.9470000000000003E-2</c:v>
                </c:pt>
                <c:pt idx="1044">
                  <c:v>2.9310000000000003E-2</c:v>
                </c:pt>
                <c:pt idx="1045">
                  <c:v>2.9060000000000002E-2</c:v>
                </c:pt>
                <c:pt idx="1046">
                  <c:v>2.8930000000000001E-2</c:v>
                </c:pt>
                <c:pt idx="1047">
                  <c:v>2.886E-2</c:v>
                </c:pt>
                <c:pt idx="1048">
                  <c:v>2.8880000000000003E-2</c:v>
                </c:pt>
                <c:pt idx="1049">
                  <c:v>2.9360000000000001E-2</c:v>
                </c:pt>
                <c:pt idx="1050">
                  <c:v>2.946E-2</c:v>
                </c:pt>
                <c:pt idx="1051">
                  <c:v>2.9479999999999999E-2</c:v>
                </c:pt>
                <c:pt idx="1052">
                  <c:v>2.896E-2</c:v>
                </c:pt>
                <c:pt idx="1053">
                  <c:v>2.9430000000000001E-2</c:v>
                </c:pt>
                <c:pt idx="1054">
                  <c:v>2.862E-2</c:v>
                </c:pt>
                <c:pt idx="1055">
                  <c:v>2.8390000000000002E-2</c:v>
                </c:pt>
                <c:pt idx="1056">
                  <c:v>2.8450000000000003E-2</c:v>
                </c:pt>
                <c:pt idx="1057">
                  <c:v>2.81E-2</c:v>
                </c:pt>
                <c:pt idx="1058">
                  <c:v>2.8140000000000002E-2</c:v>
                </c:pt>
                <c:pt idx="1059">
                  <c:v>2.8160000000000001E-2</c:v>
                </c:pt>
                <c:pt idx="1060">
                  <c:v>2.828E-2</c:v>
                </c:pt>
                <c:pt idx="1061">
                  <c:v>2.8330000000000001E-2</c:v>
                </c:pt>
                <c:pt idx="1062">
                  <c:v>2.8320000000000001E-2</c:v>
                </c:pt>
                <c:pt idx="1063">
                  <c:v>2.8270000000000003E-2</c:v>
                </c:pt>
                <c:pt idx="1064">
                  <c:v>2.8549999999999999E-2</c:v>
                </c:pt>
                <c:pt idx="1065">
                  <c:v>2.8500000000000001E-2</c:v>
                </c:pt>
                <c:pt idx="1066">
                  <c:v>2.8590000000000001E-2</c:v>
                </c:pt>
                <c:pt idx="1067">
                  <c:v>2.8410000000000001E-2</c:v>
                </c:pt>
                <c:pt idx="1068">
                  <c:v>2.8340000000000001E-2</c:v>
                </c:pt>
                <c:pt idx="1069">
                  <c:v>2.8270000000000003E-2</c:v>
                </c:pt>
                <c:pt idx="1070">
                  <c:v>2.8380000000000002E-2</c:v>
                </c:pt>
                <c:pt idx="1071">
                  <c:v>2.862E-2</c:v>
                </c:pt>
                <c:pt idx="1072">
                  <c:v>2.8400000000000002E-2</c:v>
                </c:pt>
                <c:pt idx="1073">
                  <c:v>2.879E-2</c:v>
                </c:pt>
                <c:pt idx="1074">
                  <c:v>2.7960000000000002E-2</c:v>
                </c:pt>
                <c:pt idx="1075">
                  <c:v>2.809E-2</c:v>
                </c:pt>
                <c:pt idx="1076">
                  <c:v>2.8300000000000002E-2</c:v>
                </c:pt>
                <c:pt idx="1077">
                  <c:v>2.8660000000000001E-2</c:v>
                </c:pt>
                <c:pt idx="1078">
                  <c:v>2.8840000000000001E-2</c:v>
                </c:pt>
                <c:pt idx="1079">
                  <c:v>2.9130000000000003E-2</c:v>
                </c:pt>
                <c:pt idx="1080">
                  <c:v>2.8490000000000001E-2</c:v>
                </c:pt>
                <c:pt idx="1081">
                  <c:v>2.844E-2</c:v>
                </c:pt>
                <c:pt idx="1082">
                  <c:v>2.8150000000000001E-2</c:v>
                </c:pt>
                <c:pt idx="1083">
                  <c:v>2.7900000000000001E-2</c:v>
                </c:pt>
                <c:pt idx="1084">
                  <c:v>2.8120000000000003E-2</c:v>
                </c:pt>
                <c:pt idx="1085">
                  <c:v>2.8420000000000001E-2</c:v>
                </c:pt>
                <c:pt idx="1086">
                  <c:v>2.8300000000000002E-2</c:v>
                </c:pt>
                <c:pt idx="1087">
                  <c:v>2.8490000000000001E-2</c:v>
                </c:pt>
                <c:pt idx="1088">
                  <c:v>2.87E-2</c:v>
                </c:pt>
                <c:pt idx="1089">
                  <c:v>2.8820000000000002E-2</c:v>
                </c:pt>
                <c:pt idx="1090">
                  <c:v>2.8360000000000003E-2</c:v>
                </c:pt>
                <c:pt idx="1091">
                  <c:v>2.8020000000000003E-2</c:v>
                </c:pt>
                <c:pt idx="1092">
                  <c:v>2.7370000000000002E-2</c:v>
                </c:pt>
                <c:pt idx="1093">
                  <c:v>2.725E-2</c:v>
                </c:pt>
                <c:pt idx="1094">
                  <c:v>2.6970000000000001E-2</c:v>
                </c:pt>
                <c:pt idx="1095">
                  <c:v>2.7090000000000003E-2</c:v>
                </c:pt>
                <c:pt idx="1096">
                  <c:v>2.6680000000000002E-2</c:v>
                </c:pt>
                <c:pt idx="1097">
                  <c:v>2.7160000000000004E-2</c:v>
                </c:pt>
                <c:pt idx="1098">
                  <c:v>2.6890000000000001E-2</c:v>
                </c:pt>
                <c:pt idx="1099">
                  <c:v>2.708E-2</c:v>
                </c:pt>
                <c:pt idx="1100">
                  <c:v>2.7360000000000002E-2</c:v>
                </c:pt>
                <c:pt idx="1101">
                  <c:v>2.7400000000000001E-2</c:v>
                </c:pt>
                <c:pt idx="1102">
                  <c:v>2.776E-2</c:v>
                </c:pt>
                <c:pt idx="1103">
                  <c:v>2.75E-2</c:v>
                </c:pt>
                <c:pt idx="1104">
                  <c:v>2.7390000000000001E-2</c:v>
                </c:pt>
                <c:pt idx="1105">
                  <c:v>2.759E-2</c:v>
                </c:pt>
                <c:pt idx="1106">
                  <c:v>2.7620000000000002E-2</c:v>
                </c:pt>
                <c:pt idx="1107">
                  <c:v>2.7720000000000002E-2</c:v>
                </c:pt>
                <c:pt idx="1108">
                  <c:v>2.7870000000000002E-2</c:v>
                </c:pt>
                <c:pt idx="1109">
                  <c:v>2.7779999999999999E-2</c:v>
                </c:pt>
                <c:pt idx="1110">
                  <c:v>2.7910000000000001E-2</c:v>
                </c:pt>
                <c:pt idx="1111">
                  <c:v>2.784E-2</c:v>
                </c:pt>
                <c:pt idx="1112">
                  <c:v>2.7790000000000002E-2</c:v>
                </c:pt>
                <c:pt idx="1113">
                  <c:v>2.8060000000000002E-2</c:v>
                </c:pt>
                <c:pt idx="1114">
                  <c:v>2.7740000000000001E-2</c:v>
                </c:pt>
                <c:pt idx="1115">
                  <c:v>2.8250000000000001E-2</c:v>
                </c:pt>
                <c:pt idx="1116">
                  <c:v>2.801E-2</c:v>
                </c:pt>
                <c:pt idx="1117">
                  <c:v>2.8380000000000002E-2</c:v>
                </c:pt>
                <c:pt idx="1118">
                  <c:v>2.8300000000000002E-2</c:v>
                </c:pt>
                <c:pt idx="1119">
                  <c:v>2.8370000000000003E-2</c:v>
                </c:pt>
                <c:pt idx="1120">
                  <c:v>2.8170000000000001E-2</c:v>
                </c:pt>
                <c:pt idx="1121">
                  <c:v>2.784E-2</c:v>
                </c:pt>
                <c:pt idx="1122">
                  <c:v>2.8020000000000003E-2</c:v>
                </c:pt>
                <c:pt idx="1123">
                  <c:v>2.8460000000000003E-2</c:v>
                </c:pt>
                <c:pt idx="1124">
                  <c:v>2.8400000000000002E-2</c:v>
                </c:pt>
                <c:pt idx="1125">
                  <c:v>2.8730000000000002E-2</c:v>
                </c:pt>
                <c:pt idx="1126">
                  <c:v>2.869E-2</c:v>
                </c:pt>
                <c:pt idx="1127">
                  <c:v>2.8549999999999999E-2</c:v>
                </c:pt>
                <c:pt idx="1128">
                  <c:v>2.869E-2</c:v>
                </c:pt>
                <c:pt idx="1129">
                  <c:v>2.8990000000000002E-2</c:v>
                </c:pt>
                <c:pt idx="1130">
                  <c:v>2.9139999999999999E-2</c:v>
                </c:pt>
                <c:pt idx="1131">
                  <c:v>2.8820000000000002E-2</c:v>
                </c:pt>
                <c:pt idx="1132">
                  <c:v>2.8650000000000002E-2</c:v>
                </c:pt>
                <c:pt idx="1133">
                  <c:v>2.8310000000000002E-2</c:v>
                </c:pt>
                <c:pt idx="1134">
                  <c:v>2.8880000000000003E-2</c:v>
                </c:pt>
                <c:pt idx="1135">
                  <c:v>2.9860000000000001E-2</c:v>
                </c:pt>
                <c:pt idx="1136">
                  <c:v>3.0360000000000002E-2</c:v>
                </c:pt>
                <c:pt idx="1137">
                  <c:v>3.0560000000000004E-2</c:v>
                </c:pt>
                <c:pt idx="1138">
                  <c:v>2.9850000000000002E-2</c:v>
                </c:pt>
                <c:pt idx="1139">
                  <c:v>2.9070000000000002E-2</c:v>
                </c:pt>
                <c:pt idx="1140">
                  <c:v>2.8460000000000003E-2</c:v>
                </c:pt>
                <c:pt idx="1141">
                  <c:v>2.8200000000000003E-2</c:v>
                </c:pt>
                <c:pt idx="1142">
                  <c:v>2.8130000000000002E-2</c:v>
                </c:pt>
                <c:pt idx="1143">
                  <c:v>2.852E-2</c:v>
                </c:pt>
                <c:pt idx="1144">
                  <c:v>2.843E-2</c:v>
                </c:pt>
                <c:pt idx="1145">
                  <c:v>2.8580000000000001E-2</c:v>
                </c:pt>
                <c:pt idx="1146">
                  <c:v>2.8200000000000003E-2</c:v>
                </c:pt>
                <c:pt idx="1147">
                  <c:v>2.8330000000000001E-2</c:v>
                </c:pt>
                <c:pt idx="1148">
                  <c:v>2.8410000000000001E-2</c:v>
                </c:pt>
                <c:pt idx="1149">
                  <c:v>2.8500000000000001E-2</c:v>
                </c:pt>
                <c:pt idx="1150">
                  <c:v>2.887E-2</c:v>
                </c:pt>
                <c:pt idx="1151">
                  <c:v>2.8040000000000002E-2</c:v>
                </c:pt>
                <c:pt idx="1152">
                  <c:v>2.7830000000000001E-2</c:v>
                </c:pt>
                <c:pt idx="1153">
                  <c:v>2.8130000000000002E-2</c:v>
                </c:pt>
                <c:pt idx="1154">
                  <c:v>2.826E-2</c:v>
                </c:pt>
                <c:pt idx="1155">
                  <c:v>2.8709999999999999E-2</c:v>
                </c:pt>
                <c:pt idx="1156">
                  <c:v>2.8450000000000003E-2</c:v>
                </c:pt>
                <c:pt idx="1157">
                  <c:v>2.8020000000000003E-2</c:v>
                </c:pt>
                <c:pt idx="1158">
                  <c:v>2.8639999999999999E-2</c:v>
                </c:pt>
                <c:pt idx="1159">
                  <c:v>2.8230000000000002E-2</c:v>
                </c:pt>
                <c:pt idx="1160">
                  <c:v>2.7960000000000002E-2</c:v>
                </c:pt>
                <c:pt idx="1161">
                  <c:v>2.7740000000000001E-2</c:v>
                </c:pt>
                <c:pt idx="1162">
                  <c:v>2.8000000000000001E-2</c:v>
                </c:pt>
                <c:pt idx="1163">
                  <c:v>2.7880000000000002E-2</c:v>
                </c:pt>
                <c:pt idx="1164">
                  <c:v>2.7740000000000001E-2</c:v>
                </c:pt>
                <c:pt idx="1165">
                  <c:v>2.8210000000000002E-2</c:v>
                </c:pt>
                <c:pt idx="1166">
                  <c:v>2.7620000000000002E-2</c:v>
                </c:pt>
                <c:pt idx="1167">
                  <c:v>2.7630000000000002E-2</c:v>
                </c:pt>
                <c:pt idx="1168">
                  <c:v>2.7810000000000001E-2</c:v>
                </c:pt>
                <c:pt idx="1169">
                  <c:v>2.7310000000000001E-2</c:v>
                </c:pt>
                <c:pt idx="1170">
                  <c:v>2.767E-2</c:v>
                </c:pt>
                <c:pt idx="1171">
                  <c:v>2.8029999999999999E-2</c:v>
                </c:pt>
                <c:pt idx="1172">
                  <c:v>2.7880000000000002E-2</c:v>
                </c:pt>
                <c:pt idx="1173">
                  <c:v>2.792E-2</c:v>
                </c:pt>
                <c:pt idx="1174">
                  <c:v>2.9139999999999999E-2</c:v>
                </c:pt>
                <c:pt idx="1175">
                  <c:v>2.9340000000000001E-2</c:v>
                </c:pt>
                <c:pt idx="1176">
                  <c:v>2.8810000000000002E-2</c:v>
                </c:pt>
                <c:pt idx="1177">
                  <c:v>2.9330000000000002E-2</c:v>
                </c:pt>
                <c:pt idx="1178">
                  <c:v>2.8740000000000002E-2</c:v>
                </c:pt>
                <c:pt idx="1179">
                  <c:v>2.8320000000000001E-2</c:v>
                </c:pt>
                <c:pt idx="1180">
                  <c:v>2.7570000000000001E-2</c:v>
                </c:pt>
                <c:pt idx="1181">
                  <c:v>2.759E-2</c:v>
                </c:pt>
                <c:pt idx="1182">
                  <c:v>2.7439999999999999E-2</c:v>
                </c:pt>
                <c:pt idx="1183">
                  <c:v>2.8300000000000002E-2</c:v>
                </c:pt>
                <c:pt idx="1184">
                  <c:v>2.8889999999999999E-2</c:v>
                </c:pt>
                <c:pt idx="1185">
                  <c:v>2.8390000000000002E-2</c:v>
                </c:pt>
                <c:pt idx="1186">
                  <c:v>3.0089999999999999E-2</c:v>
                </c:pt>
                <c:pt idx="1187">
                  <c:v>3.0300000000000001E-2</c:v>
                </c:pt>
                <c:pt idx="1188">
                  <c:v>3.0100000000000002E-2</c:v>
                </c:pt>
                <c:pt idx="1189">
                  <c:v>2.9490000000000002E-2</c:v>
                </c:pt>
                <c:pt idx="1190">
                  <c:v>3.0080000000000003E-2</c:v>
                </c:pt>
                <c:pt idx="1191">
                  <c:v>3.304E-2</c:v>
                </c:pt>
                <c:pt idx="1192">
                  <c:v>3.3550000000000003E-2</c:v>
                </c:pt>
                <c:pt idx="1193">
                  <c:v>3.2420000000000004E-2</c:v>
                </c:pt>
                <c:pt idx="1194">
                  <c:v>2.8810000000000002E-2</c:v>
                </c:pt>
                <c:pt idx="1195">
                  <c:v>3.124E-2</c:v>
                </c:pt>
                <c:pt idx="1196">
                  <c:v>2.971E-2</c:v>
                </c:pt>
                <c:pt idx="1197">
                  <c:v>3.032E-2</c:v>
                </c:pt>
                <c:pt idx="1198">
                  <c:v>2.9650000000000003E-2</c:v>
                </c:pt>
                <c:pt idx="1199">
                  <c:v>2.7030000000000002E-2</c:v>
                </c:pt>
                <c:pt idx="1200">
                  <c:v>2.9240000000000002E-2</c:v>
                </c:pt>
                <c:pt idx="1201">
                  <c:v>3.0740000000000003E-2</c:v>
                </c:pt>
                <c:pt idx="1202">
                  <c:v>3.2140000000000002E-2</c:v>
                </c:pt>
                <c:pt idx="1203">
                  <c:v>3.1609999999999999E-2</c:v>
                </c:pt>
                <c:pt idx="1204">
                  <c:v>3.3250000000000002E-2</c:v>
                </c:pt>
                <c:pt idx="1205">
                  <c:v>3.3100000000000004E-2</c:v>
                </c:pt>
                <c:pt idx="1206">
                  <c:v>3.422E-2</c:v>
                </c:pt>
                <c:pt idx="1207">
                  <c:v>3.499E-2</c:v>
                </c:pt>
                <c:pt idx="1208">
                  <c:v>3.5140000000000005E-2</c:v>
                </c:pt>
                <c:pt idx="1209">
                  <c:v>3.5310000000000001E-2</c:v>
                </c:pt>
                <c:pt idx="1210">
                  <c:v>3.6320000000000005E-2</c:v>
                </c:pt>
                <c:pt idx="1211">
                  <c:v>3.6760000000000001E-2</c:v>
                </c:pt>
                <c:pt idx="1212">
                  <c:v>3.7280000000000001E-2</c:v>
                </c:pt>
                <c:pt idx="1213">
                  <c:v>3.7220000000000003E-2</c:v>
                </c:pt>
                <c:pt idx="1214">
                  <c:v>3.7470000000000003E-2</c:v>
                </c:pt>
                <c:pt idx="1215">
                  <c:v>3.7780000000000001E-2</c:v>
                </c:pt>
                <c:pt idx="1216">
                  <c:v>3.7940000000000002E-2</c:v>
                </c:pt>
                <c:pt idx="1217">
                  <c:v>3.7610000000000005E-2</c:v>
                </c:pt>
                <c:pt idx="1218">
                  <c:v>3.7309999999999996E-2</c:v>
                </c:pt>
                <c:pt idx="1219">
                  <c:v>3.7440000000000001E-2</c:v>
                </c:pt>
                <c:pt idx="1220">
                  <c:v>3.8040000000000004E-2</c:v>
                </c:pt>
                <c:pt idx="1221">
                  <c:v>3.8120000000000001E-2</c:v>
                </c:pt>
                <c:pt idx="1222">
                  <c:v>3.7600000000000001E-2</c:v>
                </c:pt>
                <c:pt idx="1223">
                  <c:v>3.6880000000000003E-2</c:v>
                </c:pt>
                <c:pt idx="1224">
                  <c:v>3.6680000000000004E-2</c:v>
                </c:pt>
                <c:pt idx="1225">
                  <c:v>3.746E-2</c:v>
                </c:pt>
                <c:pt idx="1226">
                  <c:v>3.7449999999999997E-2</c:v>
                </c:pt>
                <c:pt idx="1227">
                  <c:v>3.8170000000000003E-2</c:v>
                </c:pt>
                <c:pt idx="1228">
                  <c:v>3.7690000000000001E-2</c:v>
                </c:pt>
                <c:pt idx="1229">
                  <c:v>3.8449999999999998E-2</c:v>
                </c:pt>
                <c:pt idx="1230">
                  <c:v>3.8930000000000006E-2</c:v>
                </c:pt>
                <c:pt idx="1231">
                  <c:v>3.9300000000000002E-2</c:v>
                </c:pt>
                <c:pt idx="1232">
                  <c:v>3.9349999999999996E-2</c:v>
                </c:pt>
                <c:pt idx="1233">
                  <c:v>3.9820000000000001E-2</c:v>
                </c:pt>
                <c:pt idx="1234">
                  <c:v>3.968E-2</c:v>
                </c:pt>
                <c:pt idx="1235">
                  <c:v>3.9440000000000003E-2</c:v>
                </c:pt>
                <c:pt idx="1236">
                  <c:v>3.9720000000000005E-2</c:v>
                </c:pt>
                <c:pt idx="1237">
                  <c:v>4.0070000000000001E-2</c:v>
                </c:pt>
                <c:pt idx="1238">
                  <c:v>3.9809999999999998E-2</c:v>
                </c:pt>
                <c:pt idx="1239">
                  <c:v>4.0160000000000001E-2</c:v>
                </c:pt>
                <c:pt idx="1240">
                  <c:v>4.0349999999999997E-2</c:v>
                </c:pt>
                <c:pt idx="1241">
                  <c:v>3.9789999999999999E-2</c:v>
                </c:pt>
                <c:pt idx="1242">
                  <c:v>3.9699999999999999E-2</c:v>
                </c:pt>
                <c:pt idx="1243">
                  <c:v>3.9489999999999997E-2</c:v>
                </c:pt>
                <c:pt idx="1244">
                  <c:v>4.0379999999999999E-2</c:v>
                </c:pt>
              </c:numCache>
            </c:numRef>
          </c:val>
          <c:smooth val="0"/>
          <c:extLst>
            <c:ext xmlns:c16="http://schemas.microsoft.com/office/drawing/2014/chart" uri="{C3380CC4-5D6E-409C-BE32-E72D297353CC}">
              <c16:uniqueId val="{00000000-1249-4609-B63C-CAD12CA41C4C}"/>
            </c:ext>
          </c:extLst>
        </c:ser>
        <c:ser>
          <c:idx val="1"/>
          <c:order val="1"/>
          <c:tx>
            <c:strRef>
              <c:f>'Actual vs Theoretical'!$C$40</c:f>
              <c:strCache>
                <c:ptCount val="1"/>
                <c:pt idx="0">
                  <c:v>Actual Yield </c:v>
                </c:pt>
              </c:strCache>
            </c:strRef>
          </c:tx>
          <c:spPr>
            <a:ln w="28575" cap="rnd">
              <a:solidFill>
                <a:schemeClr val="accent2"/>
              </a:solidFill>
              <a:round/>
            </a:ln>
            <a:effectLst/>
          </c:spPr>
          <c:marker>
            <c:symbol val="none"/>
          </c:marker>
          <c:cat>
            <c:numRef>
              <c:f>'Actual vs Theoretical'!$A$41:$A$1285</c:f>
              <c:numCache>
                <c:formatCode>m/d/yyyy</c:formatCode>
                <c:ptCount val="1245"/>
                <c:pt idx="0">
                  <c:v>45650</c:v>
                </c:pt>
                <c:pt idx="1">
                  <c:v>45649</c:v>
                </c:pt>
                <c:pt idx="2">
                  <c:v>45646</c:v>
                </c:pt>
                <c:pt idx="3">
                  <c:v>45645</c:v>
                </c:pt>
                <c:pt idx="4">
                  <c:v>45644</c:v>
                </c:pt>
                <c:pt idx="5">
                  <c:v>45643</c:v>
                </c:pt>
                <c:pt idx="6">
                  <c:v>45642</c:v>
                </c:pt>
                <c:pt idx="7">
                  <c:v>45639</c:v>
                </c:pt>
                <c:pt idx="8">
                  <c:v>45638</c:v>
                </c:pt>
                <c:pt idx="9">
                  <c:v>45637</c:v>
                </c:pt>
                <c:pt idx="10">
                  <c:v>45636</c:v>
                </c:pt>
                <c:pt idx="11">
                  <c:v>45635</c:v>
                </c:pt>
                <c:pt idx="12">
                  <c:v>45632</c:v>
                </c:pt>
                <c:pt idx="13">
                  <c:v>45631</c:v>
                </c:pt>
                <c:pt idx="14">
                  <c:v>45630</c:v>
                </c:pt>
                <c:pt idx="15">
                  <c:v>45629</c:v>
                </c:pt>
                <c:pt idx="16">
                  <c:v>45628</c:v>
                </c:pt>
                <c:pt idx="17">
                  <c:v>45625</c:v>
                </c:pt>
                <c:pt idx="18">
                  <c:v>45623</c:v>
                </c:pt>
                <c:pt idx="19">
                  <c:v>45622</c:v>
                </c:pt>
                <c:pt idx="20">
                  <c:v>45621</c:v>
                </c:pt>
                <c:pt idx="21">
                  <c:v>45618</c:v>
                </c:pt>
                <c:pt idx="22">
                  <c:v>45617</c:v>
                </c:pt>
                <c:pt idx="23">
                  <c:v>45616</c:v>
                </c:pt>
                <c:pt idx="24">
                  <c:v>45615</c:v>
                </c:pt>
                <c:pt idx="25">
                  <c:v>45614</c:v>
                </c:pt>
                <c:pt idx="26">
                  <c:v>45611</c:v>
                </c:pt>
                <c:pt idx="27">
                  <c:v>45610</c:v>
                </c:pt>
                <c:pt idx="28">
                  <c:v>45609</c:v>
                </c:pt>
                <c:pt idx="29">
                  <c:v>45608</c:v>
                </c:pt>
                <c:pt idx="30">
                  <c:v>45604</c:v>
                </c:pt>
                <c:pt idx="31">
                  <c:v>45603</c:v>
                </c:pt>
                <c:pt idx="32">
                  <c:v>45602</c:v>
                </c:pt>
                <c:pt idx="33">
                  <c:v>45601</c:v>
                </c:pt>
                <c:pt idx="34">
                  <c:v>45600</c:v>
                </c:pt>
                <c:pt idx="35">
                  <c:v>45597</c:v>
                </c:pt>
                <c:pt idx="36">
                  <c:v>45596</c:v>
                </c:pt>
                <c:pt idx="37">
                  <c:v>45595</c:v>
                </c:pt>
                <c:pt idx="38">
                  <c:v>45594</c:v>
                </c:pt>
                <c:pt idx="39">
                  <c:v>45593</c:v>
                </c:pt>
                <c:pt idx="40">
                  <c:v>45590</c:v>
                </c:pt>
                <c:pt idx="41">
                  <c:v>45589</c:v>
                </c:pt>
                <c:pt idx="42">
                  <c:v>45588</c:v>
                </c:pt>
                <c:pt idx="43">
                  <c:v>45587</c:v>
                </c:pt>
                <c:pt idx="44">
                  <c:v>45586</c:v>
                </c:pt>
                <c:pt idx="45">
                  <c:v>45583</c:v>
                </c:pt>
                <c:pt idx="46">
                  <c:v>45582</c:v>
                </c:pt>
                <c:pt idx="47">
                  <c:v>45581</c:v>
                </c:pt>
                <c:pt idx="48">
                  <c:v>45580</c:v>
                </c:pt>
                <c:pt idx="49">
                  <c:v>45576</c:v>
                </c:pt>
                <c:pt idx="50">
                  <c:v>45575</c:v>
                </c:pt>
                <c:pt idx="51">
                  <c:v>45574</c:v>
                </c:pt>
                <c:pt idx="52">
                  <c:v>45573</c:v>
                </c:pt>
                <c:pt idx="53">
                  <c:v>45572</c:v>
                </c:pt>
                <c:pt idx="54">
                  <c:v>45569</c:v>
                </c:pt>
                <c:pt idx="55">
                  <c:v>45568</c:v>
                </c:pt>
                <c:pt idx="56">
                  <c:v>45567</c:v>
                </c:pt>
                <c:pt idx="57">
                  <c:v>45566</c:v>
                </c:pt>
                <c:pt idx="58">
                  <c:v>45565</c:v>
                </c:pt>
                <c:pt idx="59">
                  <c:v>45562</c:v>
                </c:pt>
                <c:pt idx="60">
                  <c:v>45561</c:v>
                </c:pt>
                <c:pt idx="61">
                  <c:v>45560</c:v>
                </c:pt>
                <c:pt idx="62">
                  <c:v>45559</c:v>
                </c:pt>
                <c:pt idx="63">
                  <c:v>45558</c:v>
                </c:pt>
                <c:pt idx="64">
                  <c:v>45555</c:v>
                </c:pt>
                <c:pt idx="65">
                  <c:v>45554</c:v>
                </c:pt>
                <c:pt idx="66">
                  <c:v>45553</c:v>
                </c:pt>
                <c:pt idx="67">
                  <c:v>45552</c:v>
                </c:pt>
                <c:pt idx="68">
                  <c:v>45551</c:v>
                </c:pt>
                <c:pt idx="69">
                  <c:v>45548</c:v>
                </c:pt>
                <c:pt idx="70">
                  <c:v>45547</c:v>
                </c:pt>
                <c:pt idx="71">
                  <c:v>45546</c:v>
                </c:pt>
                <c:pt idx="72">
                  <c:v>45545</c:v>
                </c:pt>
                <c:pt idx="73">
                  <c:v>45544</c:v>
                </c:pt>
                <c:pt idx="74">
                  <c:v>45541</c:v>
                </c:pt>
                <c:pt idx="75">
                  <c:v>45540</c:v>
                </c:pt>
                <c:pt idx="76">
                  <c:v>45539</c:v>
                </c:pt>
                <c:pt idx="77">
                  <c:v>45538</c:v>
                </c:pt>
                <c:pt idx="78">
                  <c:v>45534</c:v>
                </c:pt>
                <c:pt idx="79">
                  <c:v>45533</c:v>
                </c:pt>
                <c:pt idx="80">
                  <c:v>45532</c:v>
                </c:pt>
                <c:pt idx="81">
                  <c:v>45531</c:v>
                </c:pt>
                <c:pt idx="82">
                  <c:v>45530</c:v>
                </c:pt>
                <c:pt idx="83">
                  <c:v>45527</c:v>
                </c:pt>
                <c:pt idx="84">
                  <c:v>45526</c:v>
                </c:pt>
                <c:pt idx="85">
                  <c:v>45525</c:v>
                </c:pt>
                <c:pt idx="86">
                  <c:v>45524</c:v>
                </c:pt>
                <c:pt idx="87">
                  <c:v>45523</c:v>
                </c:pt>
                <c:pt idx="88">
                  <c:v>45520</c:v>
                </c:pt>
                <c:pt idx="89">
                  <c:v>45519</c:v>
                </c:pt>
                <c:pt idx="90">
                  <c:v>45518</c:v>
                </c:pt>
                <c:pt idx="91">
                  <c:v>45517</c:v>
                </c:pt>
                <c:pt idx="92">
                  <c:v>45516</c:v>
                </c:pt>
                <c:pt idx="93">
                  <c:v>45513</c:v>
                </c:pt>
                <c:pt idx="94">
                  <c:v>45512</c:v>
                </c:pt>
                <c:pt idx="95">
                  <c:v>45511</c:v>
                </c:pt>
                <c:pt idx="96">
                  <c:v>45510</c:v>
                </c:pt>
                <c:pt idx="97">
                  <c:v>45509</c:v>
                </c:pt>
                <c:pt idx="98">
                  <c:v>45506</c:v>
                </c:pt>
                <c:pt idx="99">
                  <c:v>45505</c:v>
                </c:pt>
                <c:pt idx="100">
                  <c:v>45504</c:v>
                </c:pt>
                <c:pt idx="101">
                  <c:v>45503</c:v>
                </c:pt>
                <c:pt idx="102">
                  <c:v>45502</c:v>
                </c:pt>
                <c:pt idx="103">
                  <c:v>45499</c:v>
                </c:pt>
                <c:pt idx="104">
                  <c:v>45498</c:v>
                </c:pt>
                <c:pt idx="105">
                  <c:v>45497</c:v>
                </c:pt>
                <c:pt idx="106">
                  <c:v>45496</c:v>
                </c:pt>
                <c:pt idx="107">
                  <c:v>45495</c:v>
                </c:pt>
                <c:pt idx="108">
                  <c:v>45492</c:v>
                </c:pt>
                <c:pt idx="109">
                  <c:v>45491</c:v>
                </c:pt>
                <c:pt idx="110">
                  <c:v>45490</c:v>
                </c:pt>
                <c:pt idx="111">
                  <c:v>45489</c:v>
                </c:pt>
                <c:pt idx="112">
                  <c:v>45488</c:v>
                </c:pt>
                <c:pt idx="113">
                  <c:v>45485</c:v>
                </c:pt>
                <c:pt idx="114">
                  <c:v>45484</c:v>
                </c:pt>
                <c:pt idx="115">
                  <c:v>45483</c:v>
                </c:pt>
                <c:pt idx="116">
                  <c:v>45482</c:v>
                </c:pt>
                <c:pt idx="117">
                  <c:v>45481</c:v>
                </c:pt>
                <c:pt idx="118">
                  <c:v>45478</c:v>
                </c:pt>
                <c:pt idx="119">
                  <c:v>45476</c:v>
                </c:pt>
                <c:pt idx="120">
                  <c:v>45475</c:v>
                </c:pt>
                <c:pt idx="121">
                  <c:v>45474</c:v>
                </c:pt>
                <c:pt idx="122">
                  <c:v>45471</c:v>
                </c:pt>
                <c:pt idx="123">
                  <c:v>45470</c:v>
                </c:pt>
                <c:pt idx="124">
                  <c:v>45469</c:v>
                </c:pt>
                <c:pt idx="125">
                  <c:v>45468</c:v>
                </c:pt>
                <c:pt idx="126">
                  <c:v>45467</c:v>
                </c:pt>
                <c:pt idx="127">
                  <c:v>45464</c:v>
                </c:pt>
                <c:pt idx="128">
                  <c:v>45463</c:v>
                </c:pt>
                <c:pt idx="129">
                  <c:v>45461</c:v>
                </c:pt>
                <c:pt idx="130">
                  <c:v>45460</c:v>
                </c:pt>
                <c:pt idx="131">
                  <c:v>45457</c:v>
                </c:pt>
                <c:pt idx="132">
                  <c:v>45456</c:v>
                </c:pt>
                <c:pt idx="133">
                  <c:v>45455</c:v>
                </c:pt>
                <c:pt idx="134">
                  <c:v>45454</c:v>
                </c:pt>
                <c:pt idx="135">
                  <c:v>45453</c:v>
                </c:pt>
                <c:pt idx="136">
                  <c:v>45450</c:v>
                </c:pt>
                <c:pt idx="137">
                  <c:v>45449</c:v>
                </c:pt>
                <c:pt idx="138">
                  <c:v>45448</c:v>
                </c:pt>
                <c:pt idx="139">
                  <c:v>45447</c:v>
                </c:pt>
                <c:pt idx="140">
                  <c:v>45446</c:v>
                </c:pt>
                <c:pt idx="141">
                  <c:v>45443</c:v>
                </c:pt>
                <c:pt idx="142">
                  <c:v>45442</c:v>
                </c:pt>
                <c:pt idx="143">
                  <c:v>45441</c:v>
                </c:pt>
                <c:pt idx="144">
                  <c:v>45440</c:v>
                </c:pt>
                <c:pt idx="145">
                  <c:v>45436</c:v>
                </c:pt>
                <c:pt idx="146">
                  <c:v>45435</c:v>
                </c:pt>
                <c:pt idx="147">
                  <c:v>45434</c:v>
                </c:pt>
                <c:pt idx="148">
                  <c:v>45433</c:v>
                </c:pt>
                <c:pt idx="149">
                  <c:v>45432</c:v>
                </c:pt>
                <c:pt idx="150">
                  <c:v>45429</c:v>
                </c:pt>
                <c:pt idx="151">
                  <c:v>45428</c:v>
                </c:pt>
                <c:pt idx="152">
                  <c:v>45427</c:v>
                </c:pt>
                <c:pt idx="153">
                  <c:v>45426</c:v>
                </c:pt>
                <c:pt idx="154">
                  <c:v>45425</c:v>
                </c:pt>
                <c:pt idx="155">
                  <c:v>45422</c:v>
                </c:pt>
                <c:pt idx="156">
                  <c:v>45421</c:v>
                </c:pt>
                <c:pt idx="157">
                  <c:v>45420</c:v>
                </c:pt>
                <c:pt idx="158">
                  <c:v>45419</c:v>
                </c:pt>
                <c:pt idx="159">
                  <c:v>45418</c:v>
                </c:pt>
                <c:pt idx="160">
                  <c:v>45415</c:v>
                </c:pt>
                <c:pt idx="161">
                  <c:v>45414</c:v>
                </c:pt>
                <c:pt idx="162">
                  <c:v>45413</c:v>
                </c:pt>
                <c:pt idx="163">
                  <c:v>45412</c:v>
                </c:pt>
                <c:pt idx="164">
                  <c:v>45411</c:v>
                </c:pt>
                <c:pt idx="165">
                  <c:v>45408</c:v>
                </c:pt>
                <c:pt idx="166">
                  <c:v>45407</c:v>
                </c:pt>
                <c:pt idx="167">
                  <c:v>45406</c:v>
                </c:pt>
                <c:pt idx="168">
                  <c:v>45405</c:v>
                </c:pt>
                <c:pt idx="169">
                  <c:v>45404</c:v>
                </c:pt>
                <c:pt idx="170">
                  <c:v>45401</c:v>
                </c:pt>
                <c:pt idx="171">
                  <c:v>45400</c:v>
                </c:pt>
                <c:pt idx="172">
                  <c:v>45399</c:v>
                </c:pt>
                <c:pt idx="173">
                  <c:v>45398</c:v>
                </c:pt>
                <c:pt idx="174">
                  <c:v>45397</c:v>
                </c:pt>
                <c:pt idx="175">
                  <c:v>45394</c:v>
                </c:pt>
                <c:pt idx="176">
                  <c:v>45393</c:v>
                </c:pt>
                <c:pt idx="177">
                  <c:v>45392</c:v>
                </c:pt>
                <c:pt idx="178">
                  <c:v>45391</c:v>
                </c:pt>
                <c:pt idx="179">
                  <c:v>45390</c:v>
                </c:pt>
                <c:pt idx="180">
                  <c:v>45387</c:v>
                </c:pt>
                <c:pt idx="181">
                  <c:v>45386</c:v>
                </c:pt>
                <c:pt idx="182">
                  <c:v>45385</c:v>
                </c:pt>
                <c:pt idx="183">
                  <c:v>45384</c:v>
                </c:pt>
                <c:pt idx="184">
                  <c:v>45383</c:v>
                </c:pt>
                <c:pt idx="185">
                  <c:v>45379</c:v>
                </c:pt>
                <c:pt idx="186">
                  <c:v>45378</c:v>
                </c:pt>
                <c:pt idx="187">
                  <c:v>45377</c:v>
                </c:pt>
                <c:pt idx="188">
                  <c:v>45376</c:v>
                </c:pt>
                <c:pt idx="189">
                  <c:v>45373</c:v>
                </c:pt>
                <c:pt idx="190">
                  <c:v>45372</c:v>
                </c:pt>
                <c:pt idx="191">
                  <c:v>45371</c:v>
                </c:pt>
                <c:pt idx="192">
                  <c:v>45370</c:v>
                </c:pt>
                <c:pt idx="193">
                  <c:v>45369</c:v>
                </c:pt>
                <c:pt idx="194">
                  <c:v>45366</c:v>
                </c:pt>
                <c:pt idx="195">
                  <c:v>45365</c:v>
                </c:pt>
                <c:pt idx="196">
                  <c:v>45364</c:v>
                </c:pt>
                <c:pt idx="197">
                  <c:v>45363</c:v>
                </c:pt>
                <c:pt idx="198">
                  <c:v>45362</c:v>
                </c:pt>
                <c:pt idx="199">
                  <c:v>45359</c:v>
                </c:pt>
                <c:pt idx="200">
                  <c:v>45358</c:v>
                </c:pt>
                <c:pt idx="201">
                  <c:v>45357</c:v>
                </c:pt>
                <c:pt idx="202">
                  <c:v>45356</c:v>
                </c:pt>
                <c:pt idx="203">
                  <c:v>45355</c:v>
                </c:pt>
                <c:pt idx="204">
                  <c:v>45352</c:v>
                </c:pt>
                <c:pt idx="205">
                  <c:v>45351</c:v>
                </c:pt>
                <c:pt idx="206">
                  <c:v>45350</c:v>
                </c:pt>
                <c:pt idx="207">
                  <c:v>45349</c:v>
                </c:pt>
                <c:pt idx="208">
                  <c:v>45348</c:v>
                </c:pt>
                <c:pt idx="209">
                  <c:v>45345</c:v>
                </c:pt>
                <c:pt idx="210">
                  <c:v>45344</c:v>
                </c:pt>
                <c:pt idx="211">
                  <c:v>45343</c:v>
                </c:pt>
                <c:pt idx="212">
                  <c:v>45342</c:v>
                </c:pt>
                <c:pt idx="213">
                  <c:v>45338</c:v>
                </c:pt>
                <c:pt idx="214">
                  <c:v>45337</c:v>
                </c:pt>
                <c:pt idx="215">
                  <c:v>45336</c:v>
                </c:pt>
                <c:pt idx="216">
                  <c:v>45335</c:v>
                </c:pt>
                <c:pt idx="217">
                  <c:v>45334</c:v>
                </c:pt>
                <c:pt idx="218">
                  <c:v>45331</c:v>
                </c:pt>
                <c:pt idx="219">
                  <c:v>45330</c:v>
                </c:pt>
                <c:pt idx="220">
                  <c:v>45329</c:v>
                </c:pt>
                <c:pt idx="221">
                  <c:v>45328</c:v>
                </c:pt>
                <c:pt idx="222">
                  <c:v>45327</c:v>
                </c:pt>
                <c:pt idx="223">
                  <c:v>45324</c:v>
                </c:pt>
                <c:pt idx="224">
                  <c:v>45323</c:v>
                </c:pt>
                <c:pt idx="225">
                  <c:v>45322</c:v>
                </c:pt>
                <c:pt idx="226">
                  <c:v>45321</c:v>
                </c:pt>
                <c:pt idx="227">
                  <c:v>45320</c:v>
                </c:pt>
                <c:pt idx="228">
                  <c:v>45317</c:v>
                </c:pt>
                <c:pt idx="229">
                  <c:v>45316</c:v>
                </c:pt>
                <c:pt idx="230">
                  <c:v>45315</c:v>
                </c:pt>
                <c:pt idx="231">
                  <c:v>45314</c:v>
                </c:pt>
                <c:pt idx="232">
                  <c:v>45313</c:v>
                </c:pt>
                <c:pt idx="233">
                  <c:v>45310</c:v>
                </c:pt>
                <c:pt idx="234">
                  <c:v>45309</c:v>
                </c:pt>
                <c:pt idx="235">
                  <c:v>45308</c:v>
                </c:pt>
                <c:pt idx="236">
                  <c:v>45307</c:v>
                </c:pt>
                <c:pt idx="237">
                  <c:v>45303</c:v>
                </c:pt>
                <c:pt idx="238">
                  <c:v>45302</c:v>
                </c:pt>
                <c:pt idx="239">
                  <c:v>45301</c:v>
                </c:pt>
                <c:pt idx="240">
                  <c:v>45300</c:v>
                </c:pt>
                <c:pt idx="241">
                  <c:v>45299</c:v>
                </c:pt>
                <c:pt idx="242">
                  <c:v>45296</c:v>
                </c:pt>
                <c:pt idx="243">
                  <c:v>45295</c:v>
                </c:pt>
                <c:pt idx="244">
                  <c:v>45294</c:v>
                </c:pt>
                <c:pt idx="245">
                  <c:v>45293</c:v>
                </c:pt>
                <c:pt idx="246">
                  <c:v>45289</c:v>
                </c:pt>
                <c:pt idx="247">
                  <c:v>45288</c:v>
                </c:pt>
                <c:pt idx="248">
                  <c:v>45287</c:v>
                </c:pt>
                <c:pt idx="249">
                  <c:v>45286</c:v>
                </c:pt>
                <c:pt idx="250">
                  <c:v>45282</c:v>
                </c:pt>
                <c:pt idx="251">
                  <c:v>45281</c:v>
                </c:pt>
                <c:pt idx="252">
                  <c:v>45280</c:v>
                </c:pt>
                <c:pt idx="253">
                  <c:v>45279</c:v>
                </c:pt>
                <c:pt idx="254">
                  <c:v>45278</c:v>
                </c:pt>
                <c:pt idx="255">
                  <c:v>45275</c:v>
                </c:pt>
                <c:pt idx="256">
                  <c:v>45274</c:v>
                </c:pt>
                <c:pt idx="257">
                  <c:v>45273</c:v>
                </c:pt>
                <c:pt idx="258">
                  <c:v>45272</c:v>
                </c:pt>
                <c:pt idx="259">
                  <c:v>45271</c:v>
                </c:pt>
                <c:pt idx="260">
                  <c:v>45268</c:v>
                </c:pt>
                <c:pt idx="261">
                  <c:v>45267</c:v>
                </c:pt>
                <c:pt idx="262">
                  <c:v>45266</c:v>
                </c:pt>
                <c:pt idx="263">
                  <c:v>45265</c:v>
                </c:pt>
                <c:pt idx="264">
                  <c:v>45264</c:v>
                </c:pt>
                <c:pt idx="265">
                  <c:v>45261</c:v>
                </c:pt>
                <c:pt idx="266">
                  <c:v>45260</c:v>
                </c:pt>
                <c:pt idx="267">
                  <c:v>45259</c:v>
                </c:pt>
                <c:pt idx="268">
                  <c:v>45258</c:v>
                </c:pt>
                <c:pt idx="269">
                  <c:v>45257</c:v>
                </c:pt>
                <c:pt idx="270">
                  <c:v>45254</c:v>
                </c:pt>
                <c:pt idx="271">
                  <c:v>45252</c:v>
                </c:pt>
                <c:pt idx="272">
                  <c:v>45251</c:v>
                </c:pt>
                <c:pt idx="273">
                  <c:v>45250</c:v>
                </c:pt>
                <c:pt idx="274">
                  <c:v>45247</c:v>
                </c:pt>
                <c:pt idx="275">
                  <c:v>45246</c:v>
                </c:pt>
                <c:pt idx="276">
                  <c:v>45245</c:v>
                </c:pt>
                <c:pt idx="277">
                  <c:v>45244</c:v>
                </c:pt>
                <c:pt idx="278">
                  <c:v>45243</c:v>
                </c:pt>
                <c:pt idx="279">
                  <c:v>45240</c:v>
                </c:pt>
                <c:pt idx="280">
                  <c:v>45239</c:v>
                </c:pt>
                <c:pt idx="281">
                  <c:v>45238</c:v>
                </c:pt>
                <c:pt idx="282">
                  <c:v>45237</c:v>
                </c:pt>
                <c:pt idx="283">
                  <c:v>45236</c:v>
                </c:pt>
                <c:pt idx="284">
                  <c:v>45233</c:v>
                </c:pt>
                <c:pt idx="285">
                  <c:v>45232</c:v>
                </c:pt>
                <c:pt idx="286">
                  <c:v>45231</c:v>
                </c:pt>
                <c:pt idx="287">
                  <c:v>45230</c:v>
                </c:pt>
                <c:pt idx="288">
                  <c:v>45229</c:v>
                </c:pt>
                <c:pt idx="289">
                  <c:v>45226</c:v>
                </c:pt>
                <c:pt idx="290">
                  <c:v>45225</c:v>
                </c:pt>
                <c:pt idx="291">
                  <c:v>45224</c:v>
                </c:pt>
                <c:pt idx="292">
                  <c:v>45223</c:v>
                </c:pt>
                <c:pt idx="293">
                  <c:v>45222</c:v>
                </c:pt>
                <c:pt idx="294">
                  <c:v>45219</c:v>
                </c:pt>
                <c:pt idx="295">
                  <c:v>45218</c:v>
                </c:pt>
                <c:pt idx="296">
                  <c:v>45217</c:v>
                </c:pt>
                <c:pt idx="297">
                  <c:v>45216</c:v>
                </c:pt>
                <c:pt idx="298">
                  <c:v>45215</c:v>
                </c:pt>
                <c:pt idx="299">
                  <c:v>45212</c:v>
                </c:pt>
                <c:pt idx="300">
                  <c:v>45211</c:v>
                </c:pt>
                <c:pt idx="301">
                  <c:v>45210</c:v>
                </c:pt>
                <c:pt idx="302">
                  <c:v>45209</c:v>
                </c:pt>
                <c:pt idx="303">
                  <c:v>45205</c:v>
                </c:pt>
                <c:pt idx="304">
                  <c:v>45204</c:v>
                </c:pt>
                <c:pt idx="305">
                  <c:v>45203</c:v>
                </c:pt>
                <c:pt idx="306">
                  <c:v>45202</c:v>
                </c:pt>
                <c:pt idx="307">
                  <c:v>45201</c:v>
                </c:pt>
                <c:pt idx="308">
                  <c:v>45198</c:v>
                </c:pt>
                <c:pt idx="309">
                  <c:v>45197</c:v>
                </c:pt>
                <c:pt idx="310">
                  <c:v>45196</c:v>
                </c:pt>
                <c:pt idx="311">
                  <c:v>45195</c:v>
                </c:pt>
                <c:pt idx="312">
                  <c:v>45194</c:v>
                </c:pt>
                <c:pt idx="313">
                  <c:v>45191</c:v>
                </c:pt>
                <c:pt idx="314">
                  <c:v>45190</c:v>
                </c:pt>
                <c:pt idx="315">
                  <c:v>45189</c:v>
                </c:pt>
                <c:pt idx="316">
                  <c:v>45188</c:v>
                </c:pt>
                <c:pt idx="317">
                  <c:v>45187</c:v>
                </c:pt>
                <c:pt idx="318">
                  <c:v>45184</c:v>
                </c:pt>
                <c:pt idx="319">
                  <c:v>45183</c:v>
                </c:pt>
                <c:pt idx="320">
                  <c:v>45182</c:v>
                </c:pt>
                <c:pt idx="321">
                  <c:v>45181</c:v>
                </c:pt>
                <c:pt idx="322">
                  <c:v>45180</c:v>
                </c:pt>
                <c:pt idx="323">
                  <c:v>45177</c:v>
                </c:pt>
                <c:pt idx="324">
                  <c:v>45176</c:v>
                </c:pt>
                <c:pt idx="325">
                  <c:v>45175</c:v>
                </c:pt>
                <c:pt idx="326">
                  <c:v>45174</c:v>
                </c:pt>
                <c:pt idx="327">
                  <c:v>45170</c:v>
                </c:pt>
                <c:pt idx="328">
                  <c:v>45169</c:v>
                </c:pt>
                <c:pt idx="329">
                  <c:v>45168</c:v>
                </c:pt>
                <c:pt idx="330">
                  <c:v>45167</c:v>
                </c:pt>
                <c:pt idx="331">
                  <c:v>45166</c:v>
                </c:pt>
                <c:pt idx="332">
                  <c:v>45163</c:v>
                </c:pt>
                <c:pt idx="333">
                  <c:v>45162</c:v>
                </c:pt>
                <c:pt idx="334">
                  <c:v>45161</c:v>
                </c:pt>
                <c:pt idx="335">
                  <c:v>45160</c:v>
                </c:pt>
                <c:pt idx="336">
                  <c:v>45159</c:v>
                </c:pt>
                <c:pt idx="337">
                  <c:v>45156</c:v>
                </c:pt>
                <c:pt idx="338">
                  <c:v>45155</c:v>
                </c:pt>
                <c:pt idx="339">
                  <c:v>45154</c:v>
                </c:pt>
                <c:pt idx="340">
                  <c:v>45153</c:v>
                </c:pt>
                <c:pt idx="341">
                  <c:v>45152</c:v>
                </c:pt>
                <c:pt idx="342">
                  <c:v>45149</c:v>
                </c:pt>
                <c:pt idx="343">
                  <c:v>45148</c:v>
                </c:pt>
                <c:pt idx="344">
                  <c:v>45147</c:v>
                </c:pt>
                <c:pt idx="345">
                  <c:v>45146</c:v>
                </c:pt>
                <c:pt idx="346">
                  <c:v>45145</c:v>
                </c:pt>
                <c:pt idx="347">
                  <c:v>45142</c:v>
                </c:pt>
                <c:pt idx="348">
                  <c:v>45141</c:v>
                </c:pt>
                <c:pt idx="349">
                  <c:v>45140</c:v>
                </c:pt>
                <c:pt idx="350">
                  <c:v>45139</c:v>
                </c:pt>
                <c:pt idx="351">
                  <c:v>45138</c:v>
                </c:pt>
                <c:pt idx="352">
                  <c:v>45135</c:v>
                </c:pt>
                <c:pt idx="353">
                  <c:v>45134</c:v>
                </c:pt>
                <c:pt idx="354">
                  <c:v>45133</c:v>
                </c:pt>
                <c:pt idx="355">
                  <c:v>45132</c:v>
                </c:pt>
                <c:pt idx="356">
                  <c:v>45131</c:v>
                </c:pt>
                <c:pt idx="357">
                  <c:v>45128</c:v>
                </c:pt>
                <c:pt idx="358">
                  <c:v>45127</c:v>
                </c:pt>
                <c:pt idx="359">
                  <c:v>45126</c:v>
                </c:pt>
                <c:pt idx="360">
                  <c:v>45125</c:v>
                </c:pt>
                <c:pt idx="361">
                  <c:v>45124</c:v>
                </c:pt>
                <c:pt idx="362">
                  <c:v>45121</c:v>
                </c:pt>
                <c:pt idx="363">
                  <c:v>45120</c:v>
                </c:pt>
                <c:pt idx="364">
                  <c:v>45119</c:v>
                </c:pt>
                <c:pt idx="365">
                  <c:v>45118</c:v>
                </c:pt>
                <c:pt idx="366">
                  <c:v>45117</c:v>
                </c:pt>
                <c:pt idx="367">
                  <c:v>45114</c:v>
                </c:pt>
                <c:pt idx="368">
                  <c:v>45113</c:v>
                </c:pt>
                <c:pt idx="369">
                  <c:v>45112</c:v>
                </c:pt>
                <c:pt idx="370">
                  <c:v>45110</c:v>
                </c:pt>
                <c:pt idx="371">
                  <c:v>45107</c:v>
                </c:pt>
                <c:pt idx="372">
                  <c:v>45106</c:v>
                </c:pt>
                <c:pt idx="373">
                  <c:v>45105</c:v>
                </c:pt>
                <c:pt idx="374">
                  <c:v>45104</c:v>
                </c:pt>
                <c:pt idx="375">
                  <c:v>45103</c:v>
                </c:pt>
                <c:pt idx="376">
                  <c:v>45100</c:v>
                </c:pt>
                <c:pt idx="377">
                  <c:v>45099</c:v>
                </c:pt>
                <c:pt idx="378">
                  <c:v>45098</c:v>
                </c:pt>
                <c:pt idx="379">
                  <c:v>45097</c:v>
                </c:pt>
                <c:pt idx="380">
                  <c:v>45093</c:v>
                </c:pt>
                <c:pt idx="381">
                  <c:v>45092</c:v>
                </c:pt>
                <c:pt idx="382">
                  <c:v>45091</c:v>
                </c:pt>
                <c:pt idx="383">
                  <c:v>45090</c:v>
                </c:pt>
                <c:pt idx="384">
                  <c:v>45089</c:v>
                </c:pt>
                <c:pt idx="385">
                  <c:v>45086</c:v>
                </c:pt>
                <c:pt idx="386">
                  <c:v>45085</c:v>
                </c:pt>
                <c:pt idx="387">
                  <c:v>45084</c:v>
                </c:pt>
                <c:pt idx="388">
                  <c:v>45083</c:v>
                </c:pt>
                <c:pt idx="389">
                  <c:v>45082</c:v>
                </c:pt>
                <c:pt idx="390">
                  <c:v>45079</c:v>
                </c:pt>
                <c:pt idx="391">
                  <c:v>45078</c:v>
                </c:pt>
                <c:pt idx="392">
                  <c:v>45077</c:v>
                </c:pt>
                <c:pt idx="393">
                  <c:v>45076</c:v>
                </c:pt>
                <c:pt idx="394">
                  <c:v>45072</c:v>
                </c:pt>
                <c:pt idx="395">
                  <c:v>45071</c:v>
                </c:pt>
                <c:pt idx="396">
                  <c:v>45070</c:v>
                </c:pt>
                <c:pt idx="397">
                  <c:v>45069</c:v>
                </c:pt>
                <c:pt idx="398">
                  <c:v>45068</c:v>
                </c:pt>
                <c:pt idx="399">
                  <c:v>45065</c:v>
                </c:pt>
                <c:pt idx="400">
                  <c:v>45064</c:v>
                </c:pt>
                <c:pt idx="401">
                  <c:v>45063</c:v>
                </c:pt>
                <c:pt idx="402">
                  <c:v>45062</c:v>
                </c:pt>
                <c:pt idx="403">
                  <c:v>45061</c:v>
                </c:pt>
                <c:pt idx="404">
                  <c:v>45058</c:v>
                </c:pt>
                <c:pt idx="405">
                  <c:v>45057</c:v>
                </c:pt>
                <c:pt idx="406">
                  <c:v>45056</c:v>
                </c:pt>
                <c:pt idx="407">
                  <c:v>45055</c:v>
                </c:pt>
                <c:pt idx="408">
                  <c:v>45054</c:v>
                </c:pt>
                <c:pt idx="409">
                  <c:v>45051</c:v>
                </c:pt>
                <c:pt idx="410">
                  <c:v>45050</c:v>
                </c:pt>
                <c:pt idx="411">
                  <c:v>45049</c:v>
                </c:pt>
                <c:pt idx="412">
                  <c:v>45048</c:v>
                </c:pt>
                <c:pt idx="413">
                  <c:v>45047</c:v>
                </c:pt>
                <c:pt idx="414">
                  <c:v>45044</c:v>
                </c:pt>
                <c:pt idx="415">
                  <c:v>45043</c:v>
                </c:pt>
                <c:pt idx="416">
                  <c:v>45042</c:v>
                </c:pt>
                <c:pt idx="417">
                  <c:v>45041</c:v>
                </c:pt>
                <c:pt idx="418">
                  <c:v>45040</c:v>
                </c:pt>
                <c:pt idx="419">
                  <c:v>45037</c:v>
                </c:pt>
                <c:pt idx="420">
                  <c:v>45036</c:v>
                </c:pt>
                <c:pt idx="421">
                  <c:v>45035</c:v>
                </c:pt>
                <c:pt idx="422">
                  <c:v>45034</c:v>
                </c:pt>
                <c:pt idx="423">
                  <c:v>45033</c:v>
                </c:pt>
                <c:pt idx="424">
                  <c:v>45030</c:v>
                </c:pt>
                <c:pt idx="425">
                  <c:v>45029</c:v>
                </c:pt>
                <c:pt idx="426">
                  <c:v>45028</c:v>
                </c:pt>
                <c:pt idx="427">
                  <c:v>45027</c:v>
                </c:pt>
                <c:pt idx="428">
                  <c:v>45026</c:v>
                </c:pt>
                <c:pt idx="429">
                  <c:v>45022</c:v>
                </c:pt>
                <c:pt idx="430">
                  <c:v>45021</c:v>
                </c:pt>
                <c:pt idx="431">
                  <c:v>45020</c:v>
                </c:pt>
                <c:pt idx="432">
                  <c:v>45019</c:v>
                </c:pt>
                <c:pt idx="433">
                  <c:v>45016</c:v>
                </c:pt>
                <c:pt idx="434">
                  <c:v>45015</c:v>
                </c:pt>
                <c:pt idx="435">
                  <c:v>45014</c:v>
                </c:pt>
                <c:pt idx="436">
                  <c:v>45013</c:v>
                </c:pt>
                <c:pt idx="437">
                  <c:v>45012</c:v>
                </c:pt>
                <c:pt idx="438">
                  <c:v>45009</c:v>
                </c:pt>
                <c:pt idx="439">
                  <c:v>45008</c:v>
                </c:pt>
                <c:pt idx="440">
                  <c:v>45007</c:v>
                </c:pt>
                <c:pt idx="441">
                  <c:v>45006</c:v>
                </c:pt>
                <c:pt idx="442">
                  <c:v>45005</c:v>
                </c:pt>
                <c:pt idx="443">
                  <c:v>45002</c:v>
                </c:pt>
                <c:pt idx="444">
                  <c:v>45001</c:v>
                </c:pt>
                <c:pt idx="445">
                  <c:v>45000</c:v>
                </c:pt>
                <c:pt idx="446">
                  <c:v>44999</c:v>
                </c:pt>
                <c:pt idx="447">
                  <c:v>44998</c:v>
                </c:pt>
                <c:pt idx="448">
                  <c:v>44995</c:v>
                </c:pt>
                <c:pt idx="449">
                  <c:v>44994</c:v>
                </c:pt>
                <c:pt idx="450">
                  <c:v>44993</c:v>
                </c:pt>
                <c:pt idx="451">
                  <c:v>44992</c:v>
                </c:pt>
                <c:pt idx="452">
                  <c:v>44991</c:v>
                </c:pt>
                <c:pt idx="453">
                  <c:v>44988</c:v>
                </c:pt>
                <c:pt idx="454">
                  <c:v>44987</c:v>
                </c:pt>
                <c:pt idx="455">
                  <c:v>44986</c:v>
                </c:pt>
                <c:pt idx="456">
                  <c:v>44985</c:v>
                </c:pt>
                <c:pt idx="457">
                  <c:v>44984</c:v>
                </c:pt>
                <c:pt idx="458">
                  <c:v>44981</c:v>
                </c:pt>
                <c:pt idx="459">
                  <c:v>44980</c:v>
                </c:pt>
                <c:pt idx="460">
                  <c:v>44979</c:v>
                </c:pt>
                <c:pt idx="461">
                  <c:v>44978</c:v>
                </c:pt>
                <c:pt idx="462">
                  <c:v>44974</c:v>
                </c:pt>
                <c:pt idx="463">
                  <c:v>44973</c:v>
                </c:pt>
                <c:pt idx="464">
                  <c:v>44972</c:v>
                </c:pt>
                <c:pt idx="465">
                  <c:v>44971</c:v>
                </c:pt>
                <c:pt idx="466">
                  <c:v>44970</c:v>
                </c:pt>
                <c:pt idx="467">
                  <c:v>44967</c:v>
                </c:pt>
                <c:pt idx="468">
                  <c:v>44966</c:v>
                </c:pt>
                <c:pt idx="469">
                  <c:v>44965</c:v>
                </c:pt>
                <c:pt idx="470">
                  <c:v>44964</c:v>
                </c:pt>
                <c:pt idx="471">
                  <c:v>44963</c:v>
                </c:pt>
                <c:pt idx="472">
                  <c:v>44960</c:v>
                </c:pt>
                <c:pt idx="473">
                  <c:v>44959</c:v>
                </c:pt>
                <c:pt idx="474">
                  <c:v>44958</c:v>
                </c:pt>
                <c:pt idx="475">
                  <c:v>44957</c:v>
                </c:pt>
                <c:pt idx="476">
                  <c:v>44956</c:v>
                </c:pt>
                <c:pt idx="477">
                  <c:v>44953</c:v>
                </c:pt>
                <c:pt idx="478">
                  <c:v>44952</c:v>
                </c:pt>
                <c:pt idx="479">
                  <c:v>44951</c:v>
                </c:pt>
                <c:pt idx="480">
                  <c:v>44950</c:v>
                </c:pt>
                <c:pt idx="481">
                  <c:v>44949</c:v>
                </c:pt>
                <c:pt idx="482">
                  <c:v>44946</c:v>
                </c:pt>
                <c:pt idx="483">
                  <c:v>44945</c:v>
                </c:pt>
                <c:pt idx="484">
                  <c:v>44944</c:v>
                </c:pt>
                <c:pt idx="485">
                  <c:v>44943</c:v>
                </c:pt>
                <c:pt idx="486">
                  <c:v>44939</c:v>
                </c:pt>
                <c:pt idx="487">
                  <c:v>44938</c:v>
                </c:pt>
                <c:pt idx="488">
                  <c:v>44937</c:v>
                </c:pt>
                <c:pt idx="489">
                  <c:v>44936</c:v>
                </c:pt>
                <c:pt idx="490">
                  <c:v>44935</c:v>
                </c:pt>
                <c:pt idx="491">
                  <c:v>44932</c:v>
                </c:pt>
                <c:pt idx="492">
                  <c:v>44931</c:v>
                </c:pt>
                <c:pt idx="493">
                  <c:v>44930</c:v>
                </c:pt>
                <c:pt idx="494">
                  <c:v>44929</c:v>
                </c:pt>
                <c:pt idx="495">
                  <c:v>44925</c:v>
                </c:pt>
                <c:pt idx="496">
                  <c:v>44924</c:v>
                </c:pt>
                <c:pt idx="497">
                  <c:v>44923</c:v>
                </c:pt>
                <c:pt idx="498">
                  <c:v>44922</c:v>
                </c:pt>
                <c:pt idx="499">
                  <c:v>44918</c:v>
                </c:pt>
                <c:pt idx="500">
                  <c:v>44917</c:v>
                </c:pt>
                <c:pt idx="501">
                  <c:v>44916</c:v>
                </c:pt>
                <c:pt idx="502">
                  <c:v>44915</c:v>
                </c:pt>
                <c:pt idx="503">
                  <c:v>44914</c:v>
                </c:pt>
                <c:pt idx="504">
                  <c:v>44911</c:v>
                </c:pt>
                <c:pt idx="505">
                  <c:v>44910</c:v>
                </c:pt>
                <c:pt idx="506">
                  <c:v>44909</c:v>
                </c:pt>
                <c:pt idx="507">
                  <c:v>44908</c:v>
                </c:pt>
                <c:pt idx="508">
                  <c:v>44907</c:v>
                </c:pt>
                <c:pt idx="509">
                  <c:v>44904</c:v>
                </c:pt>
                <c:pt idx="510">
                  <c:v>44903</c:v>
                </c:pt>
                <c:pt idx="511">
                  <c:v>44902</c:v>
                </c:pt>
                <c:pt idx="512">
                  <c:v>44901</c:v>
                </c:pt>
                <c:pt idx="513">
                  <c:v>44900</c:v>
                </c:pt>
                <c:pt idx="514">
                  <c:v>44897</c:v>
                </c:pt>
                <c:pt idx="515">
                  <c:v>44896</c:v>
                </c:pt>
                <c:pt idx="516">
                  <c:v>44895</c:v>
                </c:pt>
                <c:pt idx="517">
                  <c:v>44894</c:v>
                </c:pt>
                <c:pt idx="518">
                  <c:v>44893</c:v>
                </c:pt>
                <c:pt idx="519">
                  <c:v>44890</c:v>
                </c:pt>
                <c:pt idx="520">
                  <c:v>44888</c:v>
                </c:pt>
                <c:pt idx="521">
                  <c:v>44887</c:v>
                </c:pt>
                <c:pt idx="522">
                  <c:v>44886</c:v>
                </c:pt>
                <c:pt idx="523">
                  <c:v>44883</c:v>
                </c:pt>
                <c:pt idx="524">
                  <c:v>44882</c:v>
                </c:pt>
                <c:pt idx="525">
                  <c:v>44881</c:v>
                </c:pt>
                <c:pt idx="526">
                  <c:v>44880</c:v>
                </c:pt>
                <c:pt idx="527">
                  <c:v>44879</c:v>
                </c:pt>
                <c:pt idx="528">
                  <c:v>44875</c:v>
                </c:pt>
                <c:pt idx="529">
                  <c:v>44874</c:v>
                </c:pt>
                <c:pt idx="530">
                  <c:v>44873</c:v>
                </c:pt>
                <c:pt idx="531">
                  <c:v>44872</c:v>
                </c:pt>
                <c:pt idx="532">
                  <c:v>44869</c:v>
                </c:pt>
                <c:pt idx="533">
                  <c:v>44868</c:v>
                </c:pt>
                <c:pt idx="534">
                  <c:v>44867</c:v>
                </c:pt>
                <c:pt idx="535">
                  <c:v>44866</c:v>
                </c:pt>
                <c:pt idx="536">
                  <c:v>44865</c:v>
                </c:pt>
                <c:pt idx="537">
                  <c:v>44862</c:v>
                </c:pt>
                <c:pt idx="538">
                  <c:v>44861</c:v>
                </c:pt>
                <c:pt idx="539">
                  <c:v>44860</c:v>
                </c:pt>
                <c:pt idx="540">
                  <c:v>44859</c:v>
                </c:pt>
                <c:pt idx="541">
                  <c:v>44858</c:v>
                </c:pt>
                <c:pt idx="542">
                  <c:v>44855</c:v>
                </c:pt>
                <c:pt idx="543">
                  <c:v>44854</c:v>
                </c:pt>
                <c:pt idx="544">
                  <c:v>44853</c:v>
                </c:pt>
                <c:pt idx="545">
                  <c:v>44852</c:v>
                </c:pt>
                <c:pt idx="546">
                  <c:v>44851</c:v>
                </c:pt>
                <c:pt idx="547">
                  <c:v>44848</c:v>
                </c:pt>
                <c:pt idx="548">
                  <c:v>44847</c:v>
                </c:pt>
                <c:pt idx="549">
                  <c:v>44846</c:v>
                </c:pt>
                <c:pt idx="550">
                  <c:v>44845</c:v>
                </c:pt>
                <c:pt idx="551">
                  <c:v>44841</c:v>
                </c:pt>
                <c:pt idx="552">
                  <c:v>44840</c:v>
                </c:pt>
                <c:pt idx="553">
                  <c:v>44839</c:v>
                </c:pt>
                <c:pt idx="554">
                  <c:v>44838</c:v>
                </c:pt>
                <c:pt idx="555">
                  <c:v>44837</c:v>
                </c:pt>
                <c:pt idx="556">
                  <c:v>44834</c:v>
                </c:pt>
                <c:pt idx="557">
                  <c:v>44833</c:v>
                </c:pt>
                <c:pt idx="558">
                  <c:v>44832</c:v>
                </c:pt>
                <c:pt idx="559">
                  <c:v>44831</c:v>
                </c:pt>
                <c:pt idx="560">
                  <c:v>44830</c:v>
                </c:pt>
                <c:pt idx="561">
                  <c:v>44827</c:v>
                </c:pt>
                <c:pt idx="562">
                  <c:v>44826</c:v>
                </c:pt>
                <c:pt idx="563">
                  <c:v>44825</c:v>
                </c:pt>
                <c:pt idx="564">
                  <c:v>44824</c:v>
                </c:pt>
                <c:pt idx="565">
                  <c:v>44823</c:v>
                </c:pt>
                <c:pt idx="566">
                  <c:v>44820</c:v>
                </c:pt>
                <c:pt idx="567">
                  <c:v>44819</c:v>
                </c:pt>
                <c:pt idx="568">
                  <c:v>44818</c:v>
                </c:pt>
                <c:pt idx="569">
                  <c:v>44817</c:v>
                </c:pt>
                <c:pt idx="570">
                  <c:v>44816</c:v>
                </c:pt>
                <c:pt idx="571">
                  <c:v>44813</c:v>
                </c:pt>
                <c:pt idx="572">
                  <c:v>44812</c:v>
                </c:pt>
                <c:pt idx="573">
                  <c:v>44811</c:v>
                </c:pt>
                <c:pt idx="574">
                  <c:v>44810</c:v>
                </c:pt>
                <c:pt idx="575">
                  <c:v>44806</c:v>
                </c:pt>
                <c:pt idx="576">
                  <c:v>44805</c:v>
                </c:pt>
                <c:pt idx="577">
                  <c:v>44804</c:v>
                </c:pt>
                <c:pt idx="578">
                  <c:v>44803</c:v>
                </c:pt>
                <c:pt idx="579">
                  <c:v>44802</c:v>
                </c:pt>
                <c:pt idx="580">
                  <c:v>44799</c:v>
                </c:pt>
                <c:pt idx="581">
                  <c:v>44798</c:v>
                </c:pt>
                <c:pt idx="582">
                  <c:v>44797</c:v>
                </c:pt>
                <c:pt idx="583">
                  <c:v>44796</c:v>
                </c:pt>
                <c:pt idx="584">
                  <c:v>44795</c:v>
                </c:pt>
                <c:pt idx="585">
                  <c:v>44792</c:v>
                </c:pt>
                <c:pt idx="586">
                  <c:v>44791</c:v>
                </c:pt>
                <c:pt idx="587">
                  <c:v>44790</c:v>
                </c:pt>
                <c:pt idx="588">
                  <c:v>44789</c:v>
                </c:pt>
                <c:pt idx="589">
                  <c:v>44788</c:v>
                </c:pt>
                <c:pt idx="590">
                  <c:v>44785</c:v>
                </c:pt>
                <c:pt idx="591">
                  <c:v>44784</c:v>
                </c:pt>
                <c:pt idx="592">
                  <c:v>44783</c:v>
                </c:pt>
                <c:pt idx="593">
                  <c:v>44782</c:v>
                </c:pt>
                <c:pt idx="594">
                  <c:v>44781</c:v>
                </c:pt>
                <c:pt idx="595">
                  <c:v>44778</c:v>
                </c:pt>
                <c:pt idx="596">
                  <c:v>44777</c:v>
                </c:pt>
                <c:pt idx="597">
                  <c:v>44776</c:v>
                </c:pt>
                <c:pt idx="598">
                  <c:v>44775</c:v>
                </c:pt>
                <c:pt idx="599">
                  <c:v>44774</c:v>
                </c:pt>
                <c:pt idx="600">
                  <c:v>44771</c:v>
                </c:pt>
                <c:pt idx="601">
                  <c:v>44770</c:v>
                </c:pt>
                <c:pt idx="602">
                  <c:v>44769</c:v>
                </c:pt>
                <c:pt idx="603">
                  <c:v>44768</c:v>
                </c:pt>
                <c:pt idx="604">
                  <c:v>44767</c:v>
                </c:pt>
                <c:pt idx="605">
                  <c:v>44764</c:v>
                </c:pt>
                <c:pt idx="606">
                  <c:v>44763</c:v>
                </c:pt>
                <c:pt idx="607">
                  <c:v>44762</c:v>
                </c:pt>
                <c:pt idx="608">
                  <c:v>44761</c:v>
                </c:pt>
                <c:pt idx="609">
                  <c:v>44760</c:v>
                </c:pt>
                <c:pt idx="610">
                  <c:v>44757</c:v>
                </c:pt>
                <c:pt idx="611">
                  <c:v>44756</c:v>
                </c:pt>
                <c:pt idx="612">
                  <c:v>44755</c:v>
                </c:pt>
                <c:pt idx="613">
                  <c:v>44754</c:v>
                </c:pt>
                <c:pt idx="614">
                  <c:v>44753</c:v>
                </c:pt>
                <c:pt idx="615">
                  <c:v>44750</c:v>
                </c:pt>
                <c:pt idx="616">
                  <c:v>44749</c:v>
                </c:pt>
                <c:pt idx="617">
                  <c:v>44748</c:v>
                </c:pt>
                <c:pt idx="618">
                  <c:v>44747</c:v>
                </c:pt>
                <c:pt idx="619">
                  <c:v>44743</c:v>
                </c:pt>
                <c:pt idx="620">
                  <c:v>44742</c:v>
                </c:pt>
                <c:pt idx="621">
                  <c:v>44741</c:v>
                </c:pt>
                <c:pt idx="622">
                  <c:v>44740</c:v>
                </c:pt>
                <c:pt idx="623">
                  <c:v>44739</c:v>
                </c:pt>
                <c:pt idx="624">
                  <c:v>44736</c:v>
                </c:pt>
                <c:pt idx="625">
                  <c:v>44735</c:v>
                </c:pt>
                <c:pt idx="626">
                  <c:v>44734</c:v>
                </c:pt>
                <c:pt idx="627">
                  <c:v>44733</c:v>
                </c:pt>
                <c:pt idx="628">
                  <c:v>44729</c:v>
                </c:pt>
                <c:pt idx="629">
                  <c:v>44728</c:v>
                </c:pt>
                <c:pt idx="630">
                  <c:v>44727</c:v>
                </c:pt>
                <c:pt idx="631">
                  <c:v>44726</c:v>
                </c:pt>
                <c:pt idx="632">
                  <c:v>44725</c:v>
                </c:pt>
                <c:pt idx="633">
                  <c:v>44722</c:v>
                </c:pt>
                <c:pt idx="634">
                  <c:v>44721</c:v>
                </c:pt>
                <c:pt idx="635">
                  <c:v>44720</c:v>
                </c:pt>
                <c:pt idx="636">
                  <c:v>44719</c:v>
                </c:pt>
                <c:pt idx="637">
                  <c:v>44718</c:v>
                </c:pt>
                <c:pt idx="638">
                  <c:v>44715</c:v>
                </c:pt>
                <c:pt idx="639">
                  <c:v>44714</c:v>
                </c:pt>
                <c:pt idx="640">
                  <c:v>44713</c:v>
                </c:pt>
                <c:pt idx="641">
                  <c:v>44712</c:v>
                </c:pt>
                <c:pt idx="642">
                  <c:v>44708</c:v>
                </c:pt>
                <c:pt idx="643">
                  <c:v>44707</c:v>
                </c:pt>
                <c:pt idx="644">
                  <c:v>44706</c:v>
                </c:pt>
                <c:pt idx="645">
                  <c:v>44705</c:v>
                </c:pt>
                <c:pt idx="646">
                  <c:v>44704</c:v>
                </c:pt>
                <c:pt idx="647">
                  <c:v>44701</c:v>
                </c:pt>
                <c:pt idx="648">
                  <c:v>44700</c:v>
                </c:pt>
                <c:pt idx="649">
                  <c:v>44699</c:v>
                </c:pt>
                <c:pt idx="650">
                  <c:v>44698</c:v>
                </c:pt>
                <c:pt idx="651">
                  <c:v>44697</c:v>
                </c:pt>
                <c:pt idx="652">
                  <c:v>44694</c:v>
                </c:pt>
                <c:pt idx="653">
                  <c:v>44693</c:v>
                </c:pt>
                <c:pt idx="654">
                  <c:v>44692</c:v>
                </c:pt>
                <c:pt idx="655">
                  <c:v>44691</c:v>
                </c:pt>
                <c:pt idx="656">
                  <c:v>44690</c:v>
                </c:pt>
                <c:pt idx="657">
                  <c:v>44687</c:v>
                </c:pt>
                <c:pt idx="658">
                  <c:v>44686</c:v>
                </c:pt>
                <c:pt idx="659">
                  <c:v>44685</c:v>
                </c:pt>
                <c:pt idx="660">
                  <c:v>44684</c:v>
                </c:pt>
                <c:pt idx="661">
                  <c:v>44683</c:v>
                </c:pt>
                <c:pt idx="662">
                  <c:v>44680</c:v>
                </c:pt>
                <c:pt idx="663">
                  <c:v>44679</c:v>
                </c:pt>
                <c:pt idx="664">
                  <c:v>44678</c:v>
                </c:pt>
                <c:pt idx="665">
                  <c:v>44677</c:v>
                </c:pt>
                <c:pt idx="666">
                  <c:v>44676</c:v>
                </c:pt>
                <c:pt idx="667">
                  <c:v>44673</c:v>
                </c:pt>
                <c:pt idx="668">
                  <c:v>44672</c:v>
                </c:pt>
                <c:pt idx="669">
                  <c:v>44671</c:v>
                </c:pt>
                <c:pt idx="670">
                  <c:v>44670</c:v>
                </c:pt>
                <c:pt idx="671">
                  <c:v>44669</c:v>
                </c:pt>
                <c:pt idx="672">
                  <c:v>44665</c:v>
                </c:pt>
                <c:pt idx="673">
                  <c:v>44664</c:v>
                </c:pt>
                <c:pt idx="674">
                  <c:v>44663</c:v>
                </c:pt>
                <c:pt idx="675">
                  <c:v>44662</c:v>
                </c:pt>
                <c:pt idx="676">
                  <c:v>44659</c:v>
                </c:pt>
                <c:pt idx="677">
                  <c:v>44658</c:v>
                </c:pt>
                <c:pt idx="678">
                  <c:v>44657</c:v>
                </c:pt>
                <c:pt idx="679">
                  <c:v>44656</c:v>
                </c:pt>
                <c:pt idx="680">
                  <c:v>44655</c:v>
                </c:pt>
                <c:pt idx="681">
                  <c:v>44652</c:v>
                </c:pt>
                <c:pt idx="682">
                  <c:v>44651</c:v>
                </c:pt>
                <c:pt idx="683">
                  <c:v>44650</c:v>
                </c:pt>
                <c:pt idx="684">
                  <c:v>44649</c:v>
                </c:pt>
                <c:pt idx="685">
                  <c:v>44648</c:v>
                </c:pt>
                <c:pt idx="686">
                  <c:v>44645</c:v>
                </c:pt>
                <c:pt idx="687">
                  <c:v>44644</c:v>
                </c:pt>
                <c:pt idx="688">
                  <c:v>44643</c:v>
                </c:pt>
                <c:pt idx="689">
                  <c:v>44642</c:v>
                </c:pt>
                <c:pt idx="690">
                  <c:v>44641</c:v>
                </c:pt>
                <c:pt idx="691">
                  <c:v>44638</c:v>
                </c:pt>
                <c:pt idx="692">
                  <c:v>44637</c:v>
                </c:pt>
                <c:pt idx="693">
                  <c:v>44636</c:v>
                </c:pt>
                <c:pt idx="694">
                  <c:v>44635</c:v>
                </c:pt>
                <c:pt idx="695">
                  <c:v>44634</c:v>
                </c:pt>
                <c:pt idx="696">
                  <c:v>44631</c:v>
                </c:pt>
                <c:pt idx="697">
                  <c:v>44630</c:v>
                </c:pt>
                <c:pt idx="698">
                  <c:v>44629</c:v>
                </c:pt>
                <c:pt idx="699">
                  <c:v>44628</c:v>
                </c:pt>
                <c:pt idx="700">
                  <c:v>44627</c:v>
                </c:pt>
                <c:pt idx="701">
                  <c:v>44624</c:v>
                </c:pt>
                <c:pt idx="702">
                  <c:v>44623</c:v>
                </c:pt>
                <c:pt idx="703">
                  <c:v>44622</c:v>
                </c:pt>
                <c:pt idx="704">
                  <c:v>44621</c:v>
                </c:pt>
                <c:pt idx="705">
                  <c:v>44620</c:v>
                </c:pt>
                <c:pt idx="706">
                  <c:v>44617</c:v>
                </c:pt>
                <c:pt idx="707">
                  <c:v>44616</c:v>
                </c:pt>
                <c:pt idx="708">
                  <c:v>44615</c:v>
                </c:pt>
                <c:pt idx="709">
                  <c:v>44614</c:v>
                </c:pt>
                <c:pt idx="710">
                  <c:v>44610</c:v>
                </c:pt>
                <c:pt idx="711">
                  <c:v>44609</c:v>
                </c:pt>
                <c:pt idx="712">
                  <c:v>44608</c:v>
                </c:pt>
                <c:pt idx="713">
                  <c:v>44607</c:v>
                </c:pt>
                <c:pt idx="714">
                  <c:v>44606</c:v>
                </c:pt>
                <c:pt idx="715">
                  <c:v>44603</c:v>
                </c:pt>
                <c:pt idx="716">
                  <c:v>44602</c:v>
                </c:pt>
                <c:pt idx="717">
                  <c:v>44601</c:v>
                </c:pt>
                <c:pt idx="718">
                  <c:v>44600</c:v>
                </c:pt>
                <c:pt idx="719">
                  <c:v>44599</c:v>
                </c:pt>
                <c:pt idx="720">
                  <c:v>44596</c:v>
                </c:pt>
                <c:pt idx="721">
                  <c:v>44595</c:v>
                </c:pt>
                <c:pt idx="722">
                  <c:v>44594</c:v>
                </c:pt>
                <c:pt idx="723">
                  <c:v>44593</c:v>
                </c:pt>
                <c:pt idx="724">
                  <c:v>44592</c:v>
                </c:pt>
                <c:pt idx="725">
                  <c:v>44589</c:v>
                </c:pt>
                <c:pt idx="726">
                  <c:v>44588</c:v>
                </c:pt>
                <c:pt idx="727">
                  <c:v>44587</c:v>
                </c:pt>
                <c:pt idx="728">
                  <c:v>44586</c:v>
                </c:pt>
                <c:pt idx="729">
                  <c:v>44585</c:v>
                </c:pt>
                <c:pt idx="730">
                  <c:v>44582</c:v>
                </c:pt>
                <c:pt idx="731">
                  <c:v>44581</c:v>
                </c:pt>
                <c:pt idx="732">
                  <c:v>44580</c:v>
                </c:pt>
                <c:pt idx="733">
                  <c:v>44579</c:v>
                </c:pt>
                <c:pt idx="734">
                  <c:v>44575</c:v>
                </c:pt>
                <c:pt idx="735">
                  <c:v>44574</c:v>
                </c:pt>
                <c:pt idx="736">
                  <c:v>44573</c:v>
                </c:pt>
                <c:pt idx="737">
                  <c:v>44572</c:v>
                </c:pt>
                <c:pt idx="738">
                  <c:v>44571</c:v>
                </c:pt>
                <c:pt idx="739">
                  <c:v>44568</c:v>
                </c:pt>
                <c:pt idx="740">
                  <c:v>44567</c:v>
                </c:pt>
                <c:pt idx="741">
                  <c:v>44566</c:v>
                </c:pt>
                <c:pt idx="742">
                  <c:v>44565</c:v>
                </c:pt>
                <c:pt idx="743">
                  <c:v>44564</c:v>
                </c:pt>
                <c:pt idx="744">
                  <c:v>44561</c:v>
                </c:pt>
                <c:pt idx="745">
                  <c:v>44560</c:v>
                </c:pt>
                <c:pt idx="746">
                  <c:v>44559</c:v>
                </c:pt>
                <c:pt idx="747">
                  <c:v>44558</c:v>
                </c:pt>
                <c:pt idx="748">
                  <c:v>44557</c:v>
                </c:pt>
                <c:pt idx="749">
                  <c:v>44553</c:v>
                </c:pt>
                <c:pt idx="750">
                  <c:v>44552</c:v>
                </c:pt>
                <c:pt idx="751">
                  <c:v>44551</c:v>
                </c:pt>
                <c:pt idx="752">
                  <c:v>44550</c:v>
                </c:pt>
                <c:pt idx="753">
                  <c:v>44547</c:v>
                </c:pt>
                <c:pt idx="754">
                  <c:v>44546</c:v>
                </c:pt>
                <c:pt idx="755">
                  <c:v>44545</c:v>
                </c:pt>
                <c:pt idx="756">
                  <c:v>44544</c:v>
                </c:pt>
                <c:pt idx="757">
                  <c:v>44543</c:v>
                </c:pt>
                <c:pt idx="758">
                  <c:v>44540</c:v>
                </c:pt>
                <c:pt idx="759">
                  <c:v>44539</c:v>
                </c:pt>
                <c:pt idx="760">
                  <c:v>44538</c:v>
                </c:pt>
                <c:pt idx="761">
                  <c:v>44537</c:v>
                </c:pt>
                <c:pt idx="762">
                  <c:v>44536</c:v>
                </c:pt>
                <c:pt idx="763">
                  <c:v>44533</c:v>
                </c:pt>
                <c:pt idx="764">
                  <c:v>44532</c:v>
                </c:pt>
                <c:pt idx="765">
                  <c:v>44531</c:v>
                </c:pt>
                <c:pt idx="766">
                  <c:v>44530</c:v>
                </c:pt>
                <c:pt idx="767">
                  <c:v>44529</c:v>
                </c:pt>
                <c:pt idx="768">
                  <c:v>44526</c:v>
                </c:pt>
                <c:pt idx="769">
                  <c:v>44524</c:v>
                </c:pt>
                <c:pt idx="770">
                  <c:v>44523</c:v>
                </c:pt>
                <c:pt idx="771">
                  <c:v>44522</c:v>
                </c:pt>
                <c:pt idx="772">
                  <c:v>44519</c:v>
                </c:pt>
                <c:pt idx="773">
                  <c:v>44518</c:v>
                </c:pt>
                <c:pt idx="774">
                  <c:v>44517</c:v>
                </c:pt>
                <c:pt idx="775">
                  <c:v>44516</c:v>
                </c:pt>
                <c:pt idx="776">
                  <c:v>44515</c:v>
                </c:pt>
                <c:pt idx="777">
                  <c:v>44512</c:v>
                </c:pt>
                <c:pt idx="778">
                  <c:v>44510</c:v>
                </c:pt>
                <c:pt idx="779">
                  <c:v>44509</c:v>
                </c:pt>
                <c:pt idx="780">
                  <c:v>44508</c:v>
                </c:pt>
                <c:pt idx="781">
                  <c:v>44505</c:v>
                </c:pt>
                <c:pt idx="782">
                  <c:v>44504</c:v>
                </c:pt>
                <c:pt idx="783">
                  <c:v>44503</c:v>
                </c:pt>
                <c:pt idx="784">
                  <c:v>44502</c:v>
                </c:pt>
                <c:pt idx="785">
                  <c:v>44501</c:v>
                </c:pt>
                <c:pt idx="786">
                  <c:v>44498</c:v>
                </c:pt>
                <c:pt idx="787">
                  <c:v>44497</c:v>
                </c:pt>
                <c:pt idx="788">
                  <c:v>44496</c:v>
                </c:pt>
                <c:pt idx="789">
                  <c:v>44495</c:v>
                </c:pt>
                <c:pt idx="790">
                  <c:v>44494</c:v>
                </c:pt>
                <c:pt idx="791">
                  <c:v>44491</c:v>
                </c:pt>
                <c:pt idx="792">
                  <c:v>44490</c:v>
                </c:pt>
                <c:pt idx="793">
                  <c:v>44489</c:v>
                </c:pt>
                <c:pt idx="794">
                  <c:v>44488</c:v>
                </c:pt>
                <c:pt idx="795">
                  <c:v>44487</c:v>
                </c:pt>
                <c:pt idx="796">
                  <c:v>44484</c:v>
                </c:pt>
                <c:pt idx="797">
                  <c:v>44483</c:v>
                </c:pt>
                <c:pt idx="798">
                  <c:v>44482</c:v>
                </c:pt>
                <c:pt idx="799">
                  <c:v>44481</c:v>
                </c:pt>
                <c:pt idx="800">
                  <c:v>44477</c:v>
                </c:pt>
                <c:pt idx="801">
                  <c:v>44476</c:v>
                </c:pt>
                <c:pt idx="802">
                  <c:v>44475</c:v>
                </c:pt>
                <c:pt idx="803">
                  <c:v>44474</c:v>
                </c:pt>
                <c:pt idx="804">
                  <c:v>44473</c:v>
                </c:pt>
                <c:pt idx="805">
                  <c:v>44470</c:v>
                </c:pt>
                <c:pt idx="806">
                  <c:v>44469</c:v>
                </c:pt>
                <c:pt idx="807">
                  <c:v>44468</c:v>
                </c:pt>
                <c:pt idx="808">
                  <c:v>44467</c:v>
                </c:pt>
                <c:pt idx="809">
                  <c:v>44466</c:v>
                </c:pt>
                <c:pt idx="810">
                  <c:v>44463</c:v>
                </c:pt>
                <c:pt idx="811">
                  <c:v>44462</c:v>
                </c:pt>
                <c:pt idx="812">
                  <c:v>44461</c:v>
                </c:pt>
                <c:pt idx="813">
                  <c:v>44460</c:v>
                </c:pt>
                <c:pt idx="814">
                  <c:v>44459</c:v>
                </c:pt>
                <c:pt idx="815">
                  <c:v>44456</c:v>
                </c:pt>
                <c:pt idx="816">
                  <c:v>44455</c:v>
                </c:pt>
                <c:pt idx="817">
                  <c:v>44454</c:v>
                </c:pt>
                <c:pt idx="818">
                  <c:v>44453</c:v>
                </c:pt>
                <c:pt idx="819">
                  <c:v>44452</c:v>
                </c:pt>
                <c:pt idx="820">
                  <c:v>44449</c:v>
                </c:pt>
                <c:pt idx="821">
                  <c:v>44448</c:v>
                </c:pt>
                <c:pt idx="822">
                  <c:v>44447</c:v>
                </c:pt>
                <c:pt idx="823">
                  <c:v>44446</c:v>
                </c:pt>
                <c:pt idx="824">
                  <c:v>44442</c:v>
                </c:pt>
                <c:pt idx="825">
                  <c:v>44441</c:v>
                </c:pt>
                <c:pt idx="826">
                  <c:v>44440</c:v>
                </c:pt>
                <c:pt idx="827">
                  <c:v>44439</c:v>
                </c:pt>
                <c:pt idx="828">
                  <c:v>44438</c:v>
                </c:pt>
                <c:pt idx="829">
                  <c:v>44435</c:v>
                </c:pt>
                <c:pt idx="830">
                  <c:v>44434</c:v>
                </c:pt>
                <c:pt idx="831">
                  <c:v>44433</c:v>
                </c:pt>
                <c:pt idx="832">
                  <c:v>44432</c:v>
                </c:pt>
                <c:pt idx="833">
                  <c:v>44431</c:v>
                </c:pt>
                <c:pt idx="834">
                  <c:v>44428</c:v>
                </c:pt>
                <c:pt idx="835">
                  <c:v>44427</c:v>
                </c:pt>
                <c:pt idx="836">
                  <c:v>44426</c:v>
                </c:pt>
                <c:pt idx="837">
                  <c:v>44425</c:v>
                </c:pt>
                <c:pt idx="838">
                  <c:v>44424</c:v>
                </c:pt>
                <c:pt idx="839">
                  <c:v>44421</c:v>
                </c:pt>
                <c:pt idx="840">
                  <c:v>44420</c:v>
                </c:pt>
                <c:pt idx="841">
                  <c:v>44419</c:v>
                </c:pt>
                <c:pt idx="842">
                  <c:v>44418</c:v>
                </c:pt>
                <c:pt idx="843">
                  <c:v>44417</c:v>
                </c:pt>
                <c:pt idx="844">
                  <c:v>44414</c:v>
                </c:pt>
                <c:pt idx="845">
                  <c:v>44413</c:v>
                </c:pt>
                <c:pt idx="846">
                  <c:v>44412</c:v>
                </c:pt>
                <c:pt idx="847">
                  <c:v>44411</c:v>
                </c:pt>
                <c:pt idx="848">
                  <c:v>44410</c:v>
                </c:pt>
                <c:pt idx="849">
                  <c:v>44407</c:v>
                </c:pt>
                <c:pt idx="850">
                  <c:v>44406</c:v>
                </c:pt>
                <c:pt idx="851">
                  <c:v>44405</c:v>
                </c:pt>
                <c:pt idx="852">
                  <c:v>44404</c:v>
                </c:pt>
                <c:pt idx="853">
                  <c:v>44403</c:v>
                </c:pt>
                <c:pt idx="854">
                  <c:v>44400</c:v>
                </c:pt>
                <c:pt idx="855">
                  <c:v>44399</c:v>
                </c:pt>
                <c:pt idx="856">
                  <c:v>44398</c:v>
                </c:pt>
                <c:pt idx="857">
                  <c:v>44397</c:v>
                </c:pt>
                <c:pt idx="858">
                  <c:v>44396</c:v>
                </c:pt>
                <c:pt idx="859">
                  <c:v>44393</c:v>
                </c:pt>
                <c:pt idx="860">
                  <c:v>44392</c:v>
                </c:pt>
                <c:pt idx="861">
                  <c:v>44391</c:v>
                </c:pt>
                <c:pt idx="862">
                  <c:v>44390</c:v>
                </c:pt>
                <c:pt idx="863">
                  <c:v>44389</c:v>
                </c:pt>
                <c:pt idx="864">
                  <c:v>44386</c:v>
                </c:pt>
                <c:pt idx="865">
                  <c:v>44385</c:v>
                </c:pt>
                <c:pt idx="866">
                  <c:v>44384</c:v>
                </c:pt>
                <c:pt idx="867">
                  <c:v>44383</c:v>
                </c:pt>
                <c:pt idx="868">
                  <c:v>44379</c:v>
                </c:pt>
                <c:pt idx="869">
                  <c:v>44378</c:v>
                </c:pt>
                <c:pt idx="870">
                  <c:v>44377</c:v>
                </c:pt>
                <c:pt idx="871">
                  <c:v>44376</c:v>
                </c:pt>
                <c:pt idx="872">
                  <c:v>44375</c:v>
                </c:pt>
                <c:pt idx="873">
                  <c:v>44372</c:v>
                </c:pt>
                <c:pt idx="874">
                  <c:v>44371</c:v>
                </c:pt>
                <c:pt idx="875">
                  <c:v>44370</c:v>
                </c:pt>
                <c:pt idx="876">
                  <c:v>44369</c:v>
                </c:pt>
                <c:pt idx="877">
                  <c:v>44368</c:v>
                </c:pt>
                <c:pt idx="878">
                  <c:v>44365</c:v>
                </c:pt>
                <c:pt idx="879">
                  <c:v>44364</c:v>
                </c:pt>
                <c:pt idx="880">
                  <c:v>44363</c:v>
                </c:pt>
                <c:pt idx="881">
                  <c:v>44362</c:v>
                </c:pt>
                <c:pt idx="882">
                  <c:v>44361</c:v>
                </c:pt>
                <c:pt idx="883">
                  <c:v>44358</c:v>
                </c:pt>
                <c:pt idx="884">
                  <c:v>44357</c:v>
                </c:pt>
                <c:pt idx="885">
                  <c:v>44356</c:v>
                </c:pt>
                <c:pt idx="886">
                  <c:v>44355</c:v>
                </c:pt>
                <c:pt idx="887">
                  <c:v>44354</c:v>
                </c:pt>
                <c:pt idx="888">
                  <c:v>44351</c:v>
                </c:pt>
                <c:pt idx="889">
                  <c:v>44350</c:v>
                </c:pt>
                <c:pt idx="890">
                  <c:v>44349</c:v>
                </c:pt>
                <c:pt idx="891">
                  <c:v>44348</c:v>
                </c:pt>
                <c:pt idx="892">
                  <c:v>44344</c:v>
                </c:pt>
                <c:pt idx="893">
                  <c:v>44343</c:v>
                </c:pt>
                <c:pt idx="894">
                  <c:v>44342</c:v>
                </c:pt>
                <c:pt idx="895">
                  <c:v>44341</c:v>
                </c:pt>
                <c:pt idx="896">
                  <c:v>44340</c:v>
                </c:pt>
                <c:pt idx="897">
                  <c:v>44337</c:v>
                </c:pt>
                <c:pt idx="898">
                  <c:v>44336</c:v>
                </c:pt>
                <c:pt idx="899">
                  <c:v>44335</c:v>
                </c:pt>
                <c:pt idx="900">
                  <c:v>44334</c:v>
                </c:pt>
                <c:pt idx="901">
                  <c:v>44333</c:v>
                </c:pt>
                <c:pt idx="902">
                  <c:v>44330</c:v>
                </c:pt>
                <c:pt idx="903">
                  <c:v>44329</c:v>
                </c:pt>
                <c:pt idx="904">
                  <c:v>44328</c:v>
                </c:pt>
                <c:pt idx="905">
                  <c:v>44327</c:v>
                </c:pt>
                <c:pt idx="906">
                  <c:v>44326</c:v>
                </c:pt>
                <c:pt idx="907">
                  <c:v>44323</c:v>
                </c:pt>
                <c:pt idx="908">
                  <c:v>44322</c:v>
                </c:pt>
                <c:pt idx="909">
                  <c:v>44321</c:v>
                </c:pt>
                <c:pt idx="910">
                  <c:v>44320</c:v>
                </c:pt>
                <c:pt idx="911">
                  <c:v>44319</c:v>
                </c:pt>
                <c:pt idx="912">
                  <c:v>44316</c:v>
                </c:pt>
                <c:pt idx="913">
                  <c:v>44315</c:v>
                </c:pt>
                <c:pt idx="914">
                  <c:v>44314</c:v>
                </c:pt>
                <c:pt idx="915">
                  <c:v>44313</c:v>
                </c:pt>
                <c:pt idx="916">
                  <c:v>44312</c:v>
                </c:pt>
                <c:pt idx="917">
                  <c:v>44309</c:v>
                </c:pt>
                <c:pt idx="918">
                  <c:v>44308</c:v>
                </c:pt>
                <c:pt idx="919">
                  <c:v>44307</c:v>
                </c:pt>
                <c:pt idx="920">
                  <c:v>44306</c:v>
                </c:pt>
                <c:pt idx="921">
                  <c:v>44305</c:v>
                </c:pt>
                <c:pt idx="922">
                  <c:v>44302</c:v>
                </c:pt>
                <c:pt idx="923">
                  <c:v>44301</c:v>
                </c:pt>
                <c:pt idx="924">
                  <c:v>44300</c:v>
                </c:pt>
                <c:pt idx="925">
                  <c:v>44299</c:v>
                </c:pt>
                <c:pt idx="926">
                  <c:v>44298</c:v>
                </c:pt>
                <c:pt idx="927">
                  <c:v>44295</c:v>
                </c:pt>
                <c:pt idx="928">
                  <c:v>44294</c:v>
                </c:pt>
                <c:pt idx="929">
                  <c:v>44293</c:v>
                </c:pt>
                <c:pt idx="930">
                  <c:v>44292</c:v>
                </c:pt>
                <c:pt idx="931">
                  <c:v>44291</c:v>
                </c:pt>
                <c:pt idx="932">
                  <c:v>44287</c:v>
                </c:pt>
                <c:pt idx="933">
                  <c:v>44286</c:v>
                </c:pt>
                <c:pt idx="934">
                  <c:v>44285</c:v>
                </c:pt>
                <c:pt idx="935">
                  <c:v>44284</c:v>
                </c:pt>
                <c:pt idx="936">
                  <c:v>44281</c:v>
                </c:pt>
                <c:pt idx="937">
                  <c:v>44280</c:v>
                </c:pt>
                <c:pt idx="938">
                  <c:v>44279</c:v>
                </c:pt>
                <c:pt idx="939">
                  <c:v>44278</c:v>
                </c:pt>
                <c:pt idx="940">
                  <c:v>44277</c:v>
                </c:pt>
                <c:pt idx="941">
                  <c:v>44274</c:v>
                </c:pt>
                <c:pt idx="942">
                  <c:v>44273</c:v>
                </c:pt>
                <c:pt idx="943">
                  <c:v>44272</c:v>
                </c:pt>
                <c:pt idx="944">
                  <c:v>44271</c:v>
                </c:pt>
                <c:pt idx="945">
                  <c:v>44270</c:v>
                </c:pt>
                <c:pt idx="946">
                  <c:v>44267</c:v>
                </c:pt>
                <c:pt idx="947">
                  <c:v>44266</c:v>
                </c:pt>
                <c:pt idx="948">
                  <c:v>44265</c:v>
                </c:pt>
                <c:pt idx="949">
                  <c:v>44264</c:v>
                </c:pt>
                <c:pt idx="950">
                  <c:v>44263</c:v>
                </c:pt>
                <c:pt idx="951">
                  <c:v>44260</c:v>
                </c:pt>
                <c:pt idx="952">
                  <c:v>44259</c:v>
                </c:pt>
                <c:pt idx="953">
                  <c:v>44258</c:v>
                </c:pt>
                <c:pt idx="954">
                  <c:v>44257</c:v>
                </c:pt>
                <c:pt idx="955">
                  <c:v>44256</c:v>
                </c:pt>
                <c:pt idx="956">
                  <c:v>44253</c:v>
                </c:pt>
                <c:pt idx="957">
                  <c:v>44252</c:v>
                </c:pt>
                <c:pt idx="958">
                  <c:v>44251</c:v>
                </c:pt>
                <c:pt idx="959">
                  <c:v>44250</c:v>
                </c:pt>
                <c:pt idx="960">
                  <c:v>44249</c:v>
                </c:pt>
                <c:pt idx="961">
                  <c:v>44246</c:v>
                </c:pt>
                <c:pt idx="962">
                  <c:v>44245</c:v>
                </c:pt>
                <c:pt idx="963">
                  <c:v>44244</c:v>
                </c:pt>
                <c:pt idx="964">
                  <c:v>44243</c:v>
                </c:pt>
                <c:pt idx="965">
                  <c:v>44239</c:v>
                </c:pt>
                <c:pt idx="966">
                  <c:v>44238</c:v>
                </c:pt>
                <c:pt idx="967">
                  <c:v>44237</c:v>
                </c:pt>
                <c:pt idx="968">
                  <c:v>44236</c:v>
                </c:pt>
                <c:pt idx="969">
                  <c:v>44235</c:v>
                </c:pt>
                <c:pt idx="970">
                  <c:v>44232</c:v>
                </c:pt>
                <c:pt idx="971">
                  <c:v>44231</c:v>
                </c:pt>
                <c:pt idx="972">
                  <c:v>44230</c:v>
                </c:pt>
                <c:pt idx="973">
                  <c:v>44229</c:v>
                </c:pt>
                <c:pt idx="974">
                  <c:v>44228</c:v>
                </c:pt>
                <c:pt idx="975">
                  <c:v>44225</c:v>
                </c:pt>
                <c:pt idx="976">
                  <c:v>44224</c:v>
                </c:pt>
                <c:pt idx="977">
                  <c:v>44223</c:v>
                </c:pt>
                <c:pt idx="978">
                  <c:v>44222</c:v>
                </c:pt>
                <c:pt idx="979">
                  <c:v>44221</c:v>
                </c:pt>
                <c:pt idx="980">
                  <c:v>44218</c:v>
                </c:pt>
                <c:pt idx="981">
                  <c:v>44217</c:v>
                </c:pt>
                <c:pt idx="982">
                  <c:v>44216</c:v>
                </c:pt>
                <c:pt idx="983">
                  <c:v>44215</c:v>
                </c:pt>
                <c:pt idx="984">
                  <c:v>44211</c:v>
                </c:pt>
                <c:pt idx="985">
                  <c:v>44210</c:v>
                </c:pt>
                <c:pt idx="986">
                  <c:v>44209</c:v>
                </c:pt>
                <c:pt idx="987">
                  <c:v>44208</c:v>
                </c:pt>
                <c:pt idx="988">
                  <c:v>44207</c:v>
                </c:pt>
                <c:pt idx="989">
                  <c:v>44204</c:v>
                </c:pt>
                <c:pt idx="990">
                  <c:v>44203</c:v>
                </c:pt>
                <c:pt idx="991">
                  <c:v>44202</c:v>
                </c:pt>
                <c:pt idx="992">
                  <c:v>44201</c:v>
                </c:pt>
                <c:pt idx="993">
                  <c:v>44200</c:v>
                </c:pt>
                <c:pt idx="994">
                  <c:v>44196</c:v>
                </c:pt>
                <c:pt idx="995">
                  <c:v>44195</c:v>
                </c:pt>
                <c:pt idx="996">
                  <c:v>44194</c:v>
                </c:pt>
                <c:pt idx="997">
                  <c:v>44193</c:v>
                </c:pt>
                <c:pt idx="998">
                  <c:v>44189</c:v>
                </c:pt>
                <c:pt idx="999">
                  <c:v>44188</c:v>
                </c:pt>
                <c:pt idx="1000">
                  <c:v>44187</c:v>
                </c:pt>
                <c:pt idx="1001">
                  <c:v>44186</c:v>
                </c:pt>
                <c:pt idx="1002">
                  <c:v>44183</c:v>
                </c:pt>
                <c:pt idx="1003">
                  <c:v>44182</c:v>
                </c:pt>
                <c:pt idx="1004">
                  <c:v>44181</c:v>
                </c:pt>
                <c:pt idx="1005">
                  <c:v>44180</c:v>
                </c:pt>
                <c:pt idx="1006">
                  <c:v>44179</c:v>
                </c:pt>
                <c:pt idx="1007">
                  <c:v>44176</c:v>
                </c:pt>
                <c:pt idx="1008">
                  <c:v>44175</c:v>
                </c:pt>
                <c:pt idx="1009">
                  <c:v>44174</c:v>
                </c:pt>
                <c:pt idx="1010">
                  <c:v>44173</c:v>
                </c:pt>
                <c:pt idx="1011">
                  <c:v>44172</c:v>
                </c:pt>
                <c:pt idx="1012">
                  <c:v>44169</c:v>
                </c:pt>
                <c:pt idx="1013">
                  <c:v>44168</c:v>
                </c:pt>
                <c:pt idx="1014">
                  <c:v>44167</c:v>
                </c:pt>
                <c:pt idx="1015">
                  <c:v>44166</c:v>
                </c:pt>
                <c:pt idx="1016">
                  <c:v>44165</c:v>
                </c:pt>
                <c:pt idx="1017">
                  <c:v>44162</c:v>
                </c:pt>
                <c:pt idx="1018">
                  <c:v>44160</c:v>
                </c:pt>
                <c:pt idx="1019">
                  <c:v>44159</c:v>
                </c:pt>
                <c:pt idx="1020">
                  <c:v>44158</c:v>
                </c:pt>
                <c:pt idx="1021">
                  <c:v>44155</c:v>
                </c:pt>
                <c:pt idx="1022">
                  <c:v>44154</c:v>
                </c:pt>
                <c:pt idx="1023">
                  <c:v>44153</c:v>
                </c:pt>
                <c:pt idx="1024">
                  <c:v>44152</c:v>
                </c:pt>
                <c:pt idx="1025">
                  <c:v>44151</c:v>
                </c:pt>
                <c:pt idx="1026">
                  <c:v>44148</c:v>
                </c:pt>
                <c:pt idx="1027">
                  <c:v>44147</c:v>
                </c:pt>
                <c:pt idx="1028">
                  <c:v>44145</c:v>
                </c:pt>
                <c:pt idx="1029">
                  <c:v>44144</c:v>
                </c:pt>
                <c:pt idx="1030">
                  <c:v>44141</c:v>
                </c:pt>
                <c:pt idx="1031">
                  <c:v>44140</c:v>
                </c:pt>
                <c:pt idx="1032">
                  <c:v>44139</c:v>
                </c:pt>
                <c:pt idx="1033">
                  <c:v>44138</c:v>
                </c:pt>
                <c:pt idx="1034">
                  <c:v>44137</c:v>
                </c:pt>
                <c:pt idx="1035">
                  <c:v>44134</c:v>
                </c:pt>
                <c:pt idx="1036">
                  <c:v>44133</c:v>
                </c:pt>
                <c:pt idx="1037">
                  <c:v>44132</c:v>
                </c:pt>
                <c:pt idx="1038">
                  <c:v>44131</c:v>
                </c:pt>
                <c:pt idx="1039">
                  <c:v>44130</c:v>
                </c:pt>
                <c:pt idx="1040">
                  <c:v>44127</c:v>
                </c:pt>
                <c:pt idx="1041">
                  <c:v>44126</c:v>
                </c:pt>
                <c:pt idx="1042">
                  <c:v>44125</c:v>
                </c:pt>
                <c:pt idx="1043">
                  <c:v>44124</c:v>
                </c:pt>
                <c:pt idx="1044">
                  <c:v>44123</c:v>
                </c:pt>
                <c:pt idx="1045">
                  <c:v>44120</c:v>
                </c:pt>
                <c:pt idx="1046">
                  <c:v>44119</c:v>
                </c:pt>
                <c:pt idx="1047">
                  <c:v>44118</c:v>
                </c:pt>
                <c:pt idx="1048">
                  <c:v>44117</c:v>
                </c:pt>
                <c:pt idx="1049">
                  <c:v>44113</c:v>
                </c:pt>
                <c:pt idx="1050">
                  <c:v>44112</c:v>
                </c:pt>
                <c:pt idx="1051">
                  <c:v>44111</c:v>
                </c:pt>
                <c:pt idx="1052">
                  <c:v>44110</c:v>
                </c:pt>
                <c:pt idx="1053">
                  <c:v>44109</c:v>
                </c:pt>
                <c:pt idx="1054">
                  <c:v>44106</c:v>
                </c:pt>
                <c:pt idx="1055">
                  <c:v>44105</c:v>
                </c:pt>
                <c:pt idx="1056">
                  <c:v>44104</c:v>
                </c:pt>
                <c:pt idx="1057">
                  <c:v>44103</c:v>
                </c:pt>
                <c:pt idx="1058">
                  <c:v>44102</c:v>
                </c:pt>
                <c:pt idx="1059">
                  <c:v>44099</c:v>
                </c:pt>
                <c:pt idx="1060">
                  <c:v>44098</c:v>
                </c:pt>
                <c:pt idx="1061">
                  <c:v>44097</c:v>
                </c:pt>
                <c:pt idx="1062">
                  <c:v>44096</c:v>
                </c:pt>
                <c:pt idx="1063">
                  <c:v>44095</c:v>
                </c:pt>
                <c:pt idx="1064">
                  <c:v>44092</c:v>
                </c:pt>
                <c:pt idx="1065">
                  <c:v>44091</c:v>
                </c:pt>
                <c:pt idx="1066">
                  <c:v>44090</c:v>
                </c:pt>
                <c:pt idx="1067">
                  <c:v>44089</c:v>
                </c:pt>
                <c:pt idx="1068">
                  <c:v>44088</c:v>
                </c:pt>
                <c:pt idx="1069">
                  <c:v>44085</c:v>
                </c:pt>
                <c:pt idx="1070">
                  <c:v>44084</c:v>
                </c:pt>
                <c:pt idx="1071">
                  <c:v>44083</c:v>
                </c:pt>
                <c:pt idx="1072">
                  <c:v>44082</c:v>
                </c:pt>
                <c:pt idx="1073">
                  <c:v>44078</c:v>
                </c:pt>
                <c:pt idx="1074">
                  <c:v>44077</c:v>
                </c:pt>
                <c:pt idx="1075">
                  <c:v>44076</c:v>
                </c:pt>
                <c:pt idx="1076">
                  <c:v>44075</c:v>
                </c:pt>
                <c:pt idx="1077">
                  <c:v>44074</c:v>
                </c:pt>
                <c:pt idx="1078">
                  <c:v>44071</c:v>
                </c:pt>
                <c:pt idx="1079">
                  <c:v>44070</c:v>
                </c:pt>
                <c:pt idx="1080">
                  <c:v>44069</c:v>
                </c:pt>
                <c:pt idx="1081">
                  <c:v>44068</c:v>
                </c:pt>
                <c:pt idx="1082">
                  <c:v>44067</c:v>
                </c:pt>
                <c:pt idx="1083">
                  <c:v>44064</c:v>
                </c:pt>
                <c:pt idx="1084">
                  <c:v>44063</c:v>
                </c:pt>
                <c:pt idx="1085">
                  <c:v>44062</c:v>
                </c:pt>
                <c:pt idx="1086">
                  <c:v>44061</c:v>
                </c:pt>
                <c:pt idx="1087">
                  <c:v>44060</c:v>
                </c:pt>
                <c:pt idx="1088">
                  <c:v>44057</c:v>
                </c:pt>
                <c:pt idx="1089">
                  <c:v>44056</c:v>
                </c:pt>
                <c:pt idx="1090">
                  <c:v>44055</c:v>
                </c:pt>
                <c:pt idx="1091">
                  <c:v>44054</c:v>
                </c:pt>
                <c:pt idx="1092">
                  <c:v>44053</c:v>
                </c:pt>
                <c:pt idx="1093">
                  <c:v>44050</c:v>
                </c:pt>
                <c:pt idx="1094">
                  <c:v>44049</c:v>
                </c:pt>
                <c:pt idx="1095">
                  <c:v>44048</c:v>
                </c:pt>
                <c:pt idx="1096">
                  <c:v>44047</c:v>
                </c:pt>
                <c:pt idx="1097">
                  <c:v>44046</c:v>
                </c:pt>
                <c:pt idx="1098">
                  <c:v>44043</c:v>
                </c:pt>
                <c:pt idx="1099">
                  <c:v>44042</c:v>
                </c:pt>
                <c:pt idx="1100">
                  <c:v>44041</c:v>
                </c:pt>
                <c:pt idx="1101">
                  <c:v>44040</c:v>
                </c:pt>
                <c:pt idx="1102">
                  <c:v>44039</c:v>
                </c:pt>
                <c:pt idx="1103">
                  <c:v>44036</c:v>
                </c:pt>
                <c:pt idx="1104">
                  <c:v>44035</c:v>
                </c:pt>
                <c:pt idx="1105">
                  <c:v>44034</c:v>
                </c:pt>
                <c:pt idx="1106">
                  <c:v>44033</c:v>
                </c:pt>
                <c:pt idx="1107">
                  <c:v>44032</c:v>
                </c:pt>
                <c:pt idx="1108">
                  <c:v>44029</c:v>
                </c:pt>
                <c:pt idx="1109">
                  <c:v>44028</c:v>
                </c:pt>
                <c:pt idx="1110">
                  <c:v>44027</c:v>
                </c:pt>
                <c:pt idx="1111">
                  <c:v>44026</c:v>
                </c:pt>
                <c:pt idx="1112">
                  <c:v>44025</c:v>
                </c:pt>
                <c:pt idx="1113">
                  <c:v>44022</c:v>
                </c:pt>
                <c:pt idx="1114">
                  <c:v>44021</c:v>
                </c:pt>
                <c:pt idx="1115">
                  <c:v>44020</c:v>
                </c:pt>
                <c:pt idx="1116">
                  <c:v>44019</c:v>
                </c:pt>
                <c:pt idx="1117">
                  <c:v>44018</c:v>
                </c:pt>
                <c:pt idx="1118">
                  <c:v>44014</c:v>
                </c:pt>
                <c:pt idx="1119">
                  <c:v>44013</c:v>
                </c:pt>
                <c:pt idx="1120">
                  <c:v>44012</c:v>
                </c:pt>
                <c:pt idx="1121">
                  <c:v>44011</c:v>
                </c:pt>
                <c:pt idx="1122">
                  <c:v>44008</c:v>
                </c:pt>
                <c:pt idx="1123">
                  <c:v>44007</c:v>
                </c:pt>
                <c:pt idx="1124">
                  <c:v>44006</c:v>
                </c:pt>
                <c:pt idx="1125">
                  <c:v>44005</c:v>
                </c:pt>
                <c:pt idx="1126">
                  <c:v>44004</c:v>
                </c:pt>
                <c:pt idx="1127">
                  <c:v>44001</c:v>
                </c:pt>
                <c:pt idx="1128">
                  <c:v>44000</c:v>
                </c:pt>
                <c:pt idx="1129">
                  <c:v>43999</c:v>
                </c:pt>
                <c:pt idx="1130">
                  <c:v>43998</c:v>
                </c:pt>
                <c:pt idx="1131">
                  <c:v>43997</c:v>
                </c:pt>
                <c:pt idx="1132">
                  <c:v>43994</c:v>
                </c:pt>
                <c:pt idx="1133">
                  <c:v>43993</c:v>
                </c:pt>
                <c:pt idx="1134">
                  <c:v>43992</c:v>
                </c:pt>
                <c:pt idx="1135">
                  <c:v>43991</c:v>
                </c:pt>
                <c:pt idx="1136">
                  <c:v>43990</c:v>
                </c:pt>
                <c:pt idx="1137">
                  <c:v>43987</c:v>
                </c:pt>
                <c:pt idx="1138">
                  <c:v>43986</c:v>
                </c:pt>
                <c:pt idx="1139">
                  <c:v>43985</c:v>
                </c:pt>
                <c:pt idx="1140">
                  <c:v>43984</c:v>
                </c:pt>
                <c:pt idx="1141">
                  <c:v>43983</c:v>
                </c:pt>
                <c:pt idx="1142">
                  <c:v>43980</c:v>
                </c:pt>
                <c:pt idx="1143">
                  <c:v>43979</c:v>
                </c:pt>
                <c:pt idx="1144">
                  <c:v>43978</c:v>
                </c:pt>
                <c:pt idx="1145">
                  <c:v>43977</c:v>
                </c:pt>
                <c:pt idx="1146">
                  <c:v>43973</c:v>
                </c:pt>
                <c:pt idx="1147">
                  <c:v>43972</c:v>
                </c:pt>
                <c:pt idx="1148">
                  <c:v>43971</c:v>
                </c:pt>
                <c:pt idx="1149">
                  <c:v>43970</c:v>
                </c:pt>
                <c:pt idx="1150">
                  <c:v>43969</c:v>
                </c:pt>
                <c:pt idx="1151">
                  <c:v>43966</c:v>
                </c:pt>
                <c:pt idx="1152">
                  <c:v>43965</c:v>
                </c:pt>
                <c:pt idx="1153">
                  <c:v>43964</c:v>
                </c:pt>
                <c:pt idx="1154">
                  <c:v>43963</c:v>
                </c:pt>
                <c:pt idx="1155">
                  <c:v>43962</c:v>
                </c:pt>
                <c:pt idx="1156">
                  <c:v>43959</c:v>
                </c:pt>
                <c:pt idx="1157">
                  <c:v>43958</c:v>
                </c:pt>
                <c:pt idx="1158">
                  <c:v>43957</c:v>
                </c:pt>
                <c:pt idx="1159">
                  <c:v>43956</c:v>
                </c:pt>
                <c:pt idx="1160">
                  <c:v>43955</c:v>
                </c:pt>
                <c:pt idx="1161">
                  <c:v>43952</c:v>
                </c:pt>
                <c:pt idx="1162">
                  <c:v>43951</c:v>
                </c:pt>
                <c:pt idx="1163">
                  <c:v>43950</c:v>
                </c:pt>
                <c:pt idx="1164">
                  <c:v>43949</c:v>
                </c:pt>
                <c:pt idx="1165">
                  <c:v>43948</c:v>
                </c:pt>
                <c:pt idx="1166">
                  <c:v>43945</c:v>
                </c:pt>
                <c:pt idx="1167">
                  <c:v>43944</c:v>
                </c:pt>
                <c:pt idx="1168">
                  <c:v>43943</c:v>
                </c:pt>
                <c:pt idx="1169">
                  <c:v>43942</c:v>
                </c:pt>
                <c:pt idx="1170">
                  <c:v>43941</c:v>
                </c:pt>
                <c:pt idx="1171">
                  <c:v>43938</c:v>
                </c:pt>
                <c:pt idx="1172">
                  <c:v>43937</c:v>
                </c:pt>
                <c:pt idx="1173">
                  <c:v>43936</c:v>
                </c:pt>
                <c:pt idx="1174">
                  <c:v>43935</c:v>
                </c:pt>
                <c:pt idx="1175">
                  <c:v>43934</c:v>
                </c:pt>
                <c:pt idx="1176">
                  <c:v>43930</c:v>
                </c:pt>
                <c:pt idx="1177">
                  <c:v>43929</c:v>
                </c:pt>
                <c:pt idx="1178">
                  <c:v>43928</c:v>
                </c:pt>
                <c:pt idx="1179">
                  <c:v>43927</c:v>
                </c:pt>
                <c:pt idx="1180">
                  <c:v>43924</c:v>
                </c:pt>
                <c:pt idx="1181">
                  <c:v>43923</c:v>
                </c:pt>
                <c:pt idx="1182">
                  <c:v>43922</c:v>
                </c:pt>
                <c:pt idx="1183">
                  <c:v>43921</c:v>
                </c:pt>
                <c:pt idx="1184">
                  <c:v>43920</c:v>
                </c:pt>
                <c:pt idx="1185">
                  <c:v>43917</c:v>
                </c:pt>
                <c:pt idx="1186">
                  <c:v>43916</c:v>
                </c:pt>
                <c:pt idx="1187">
                  <c:v>43915</c:v>
                </c:pt>
                <c:pt idx="1188">
                  <c:v>43914</c:v>
                </c:pt>
                <c:pt idx="1189">
                  <c:v>43913</c:v>
                </c:pt>
                <c:pt idx="1190">
                  <c:v>43910</c:v>
                </c:pt>
                <c:pt idx="1191">
                  <c:v>43909</c:v>
                </c:pt>
                <c:pt idx="1192">
                  <c:v>43908</c:v>
                </c:pt>
                <c:pt idx="1193">
                  <c:v>43907</c:v>
                </c:pt>
                <c:pt idx="1194">
                  <c:v>43906</c:v>
                </c:pt>
                <c:pt idx="1195">
                  <c:v>43903</c:v>
                </c:pt>
                <c:pt idx="1196">
                  <c:v>43902</c:v>
                </c:pt>
                <c:pt idx="1197">
                  <c:v>43901</c:v>
                </c:pt>
                <c:pt idx="1198">
                  <c:v>43900</c:v>
                </c:pt>
                <c:pt idx="1199">
                  <c:v>43899</c:v>
                </c:pt>
                <c:pt idx="1200">
                  <c:v>43896</c:v>
                </c:pt>
                <c:pt idx="1201">
                  <c:v>43895</c:v>
                </c:pt>
                <c:pt idx="1202">
                  <c:v>43894</c:v>
                </c:pt>
                <c:pt idx="1203">
                  <c:v>43893</c:v>
                </c:pt>
                <c:pt idx="1204">
                  <c:v>43892</c:v>
                </c:pt>
                <c:pt idx="1205">
                  <c:v>43889</c:v>
                </c:pt>
                <c:pt idx="1206">
                  <c:v>43888</c:v>
                </c:pt>
                <c:pt idx="1207">
                  <c:v>43887</c:v>
                </c:pt>
                <c:pt idx="1208">
                  <c:v>43886</c:v>
                </c:pt>
                <c:pt idx="1209">
                  <c:v>43885</c:v>
                </c:pt>
                <c:pt idx="1210">
                  <c:v>43882</c:v>
                </c:pt>
                <c:pt idx="1211">
                  <c:v>43881</c:v>
                </c:pt>
                <c:pt idx="1212">
                  <c:v>43880</c:v>
                </c:pt>
                <c:pt idx="1213">
                  <c:v>43879</c:v>
                </c:pt>
                <c:pt idx="1214">
                  <c:v>43875</c:v>
                </c:pt>
                <c:pt idx="1215">
                  <c:v>43874</c:v>
                </c:pt>
                <c:pt idx="1216">
                  <c:v>43873</c:v>
                </c:pt>
                <c:pt idx="1217">
                  <c:v>43872</c:v>
                </c:pt>
                <c:pt idx="1218">
                  <c:v>43871</c:v>
                </c:pt>
                <c:pt idx="1219">
                  <c:v>43868</c:v>
                </c:pt>
                <c:pt idx="1220">
                  <c:v>43867</c:v>
                </c:pt>
                <c:pt idx="1221">
                  <c:v>43866</c:v>
                </c:pt>
                <c:pt idx="1222">
                  <c:v>43865</c:v>
                </c:pt>
                <c:pt idx="1223">
                  <c:v>43864</c:v>
                </c:pt>
                <c:pt idx="1224">
                  <c:v>43861</c:v>
                </c:pt>
                <c:pt idx="1225">
                  <c:v>43860</c:v>
                </c:pt>
                <c:pt idx="1226">
                  <c:v>43859</c:v>
                </c:pt>
                <c:pt idx="1227">
                  <c:v>43858</c:v>
                </c:pt>
                <c:pt idx="1228">
                  <c:v>43857</c:v>
                </c:pt>
                <c:pt idx="1229">
                  <c:v>43854</c:v>
                </c:pt>
                <c:pt idx="1230">
                  <c:v>43853</c:v>
                </c:pt>
                <c:pt idx="1231">
                  <c:v>43852</c:v>
                </c:pt>
                <c:pt idx="1232">
                  <c:v>43851</c:v>
                </c:pt>
                <c:pt idx="1233">
                  <c:v>43847</c:v>
                </c:pt>
                <c:pt idx="1234">
                  <c:v>43846</c:v>
                </c:pt>
                <c:pt idx="1235">
                  <c:v>43845</c:v>
                </c:pt>
                <c:pt idx="1236">
                  <c:v>43844</c:v>
                </c:pt>
                <c:pt idx="1237">
                  <c:v>43843</c:v>
                </c:pt>
                <c:pt idx="1238">
                  <c:v>43840</c:v>
                </c:pt>
                <c:pt idx="1239">
                  <c:v>43839</c:v>
                </c:pt>
                <c:pt idx="1240">
                  <c:v>43838</c:v>
                </c:pt>
                <c:pt idx="1241">
                  <c:v>43837</c:v>
                </c:pt>
                <c:pt idx="1242">
                  <c:v>43836</c:v>
                </c:pt>
                <c:pt idx="1243">
                  <c:v>43833</c:v>
                </c:pt>
                <c:pt idx="1244">
                  <c:v>43832</c:v>
                </c:pt>
              </c:numCache>
            </c:numRef>
          </c:cat>
          <c:val>
            <c:numRef>
              <c:f>'Actual vs Theoretical'!$C$41:$C$1285</c:f>
              <c:numCache>
                <c:formatCode>0.00%</c:formatCode>
                <c:ptCount val="1245"/>
                <c:pt idx="0">
                  <c:v>6.7049999999999998E-2</c:v>
                </c:pt>
                <c:pt idx="1">
                  <c:v>6.336E-2</c:v>
                </c:pt>
                <c:pt idx="2">
                  <c:v>6.3909999999999995E-2</c:v>
                </c:pt>
                <c:pt idx="3">
                  <c:v>6.4149999999999999E-2</c:v>
                </c:pt>
                <c:pt idx="4">
                  <c:v>6.1359999999999998E-2</c:v>
                </c:pt>
                <c:pt idx="5">
                  <c:v>6.2380000000000005E-2</c:v>
                </c:pt>
                <c:pt idx="6">
                  <c:v>6.1249999999999999E-2</c:v>
                </c:pt>
                <c:pt idx="7">
                  <c:v>5.7389999999999997E-2</c:v>
                </c:pt>
                <c:pt idx="8">
                  <c:v>5.672E-2</c:v>
                </c:pt>
                <c:pt idx="9">
                  <c:v>5.5849999999999997E-2</c:v>
                </c:pt>
                <c:pt idx="10">
                  <c:v>5.6449999999999993E-2</c:v>
                </c:pt>
                <c:pt idx="11">
                  <c:v>5.6079999999999998E-2</c:v>
                </c:pt>
                <c:pt idx="12">
                  <c:v>5.8769999999999996E-2</c:v>
                </c:pt>
                <c:pt idx="13">
                  <c:v>5.8710000000000005E-2</c:v>
                </c:pt>
                <c:pt idx="14">
                  <c:v>6.0179999999999997E-2</c:v>
                </c:pt>
                <c:pt idx="15">
                  <c:v>6.0149999999999995E-2</c:v>
                </c:pt>
                <c:pt idx="16">
                  <c:v>6.2199999999999998E-2</c:v>
                </c:pt>
                <c:pt idx="17">
                  <c:v>6.0319999999999999E-2</c:v>
                </c:pt>
                <c:pt idx="18">
                  <c:v>5.7259999999999998E-2</c:v>
                </c:pt>
                <c:pt idx="19">
                  <c:v>5.7169999999999999E-2</c:v>
                </c:pt>
                <c:pt idx="20">
                  <c:v>5.7320000000000003E-2</c:v>
                </c:pt>
                <c:pt idx="21">
                  <c:v>5.8819999999999997E-2</c:v>
                </c:pt>
                <c:pt idx="22">
                  <c:v>5.9589999999999997E-2</c:v>
                </c:pt>
                <c:pt idx="23">
                  <c:v>5.7729999999999997E-2</c:v>
                </c:pt>
                <c:pt idx="24">
                  <c:v>5.6989999999999999E-2</c:v>
                </c:pt>
                <c:pt idx="25">
                  <c:v>6.0019999999999997E-2</c:v>
                </c:pt>
                <c:pt idx="26">
                  <c:v>5.8939999999999999E-2</c:v>
                </c:pt>
                <c:pt idx="27">
                  <c:v>5.8120000000000005E-2</c:v>
                </c:pt>
                <c:pt idx="28">
                  <c:v>5.8730000000000004E-2</c:v>
                </c:pt>
                <c:pt idx="29">
                  <c:v>5.9000000000000004E-2</c:v>
                </c:pt>
                <c:pt idx="30">
                  <c:v>5.9359999999999996E-2</c:v>
                </c:pt>
                <c:pt idx="31">
                  <c:v>5.892E-2</c:v>
                </c:pt>
                <c:pt idx="32">
                  <c:v>6.1660000000000006E-2</c:v>
                </c:pt>
                <c:pt idx="33">
                  <c:v>6.0609999999999997E-2</c:v>
                </c:pt>
                <c:pt idx="34">
                  <c:v>6.055E-2</c:v>
                </c:pt>
                <c:pt idx="35">
                  <c:v>6.0289999999999996E-2</c:v>
                </c:pt>
                <c:pt idx="36">
                  <c:v>5.926E-2</c:v>
                </c:pt>
                <c:pt idx="37">
                  <c:v>5.7660000000000003E-2</c:v>
                </c:pt>
                <c:pt idx="38">
                  <c:v>5.8630000000000002E-2</c:v>
                </c:pt>
                <c:pt idx="39">
                  <c:v>5.8939999999999999E-2</c:v>
                </c:pt>
                <c:pt idx="40">
                  <c:v>5.7630000000000001E-2</c:v>
                </c:pt>
                <c:pt idx="41">
                  <c:v>5.8760000000000007E-2</c:v>
                </c:pt>
                <c:pt idx="42">
                  <c:v>5.7030000000000004E-2</c:v>
                </c:pt>
                <c:pt idx="43">
                  <c:v>5.9379999999999995E-2</c:v>
                </c:pt>
                <c:pt idx="44">
                  <c:v>5.5010000000000003E-2</c:v>
                </c:pt>
                <c:pt idx="45">
                  <c:v>5.4679999999999999E-2</c:v>
                </c:pt>
                <c:pt idx="46">
                  <c:v>5.6500000000000002E-2</c:v>
                </c:pt>
                <c:pt idx="47">
                  <c:v>5.4800000000000001E-2</c:v>
                </c:pt>
                <c:pt idx="48">
                  <c:v>5.5050000000000002E-2</c:v>
                </c:pt>
                <c:pt idx="49">
                  <c:v>5.638E-2</c:v>
                </c:pt>
                <c:pt idx="50">
                  <c:v>5.5940000000000004E-2</c:v>
                </c:pt>
                <c:pt idx="51">
                  <c:v>5.5670000000000004E-2</c:v>
                </c:pt>
                <c:pt idx="52">
                  <c:v>5.4939999999999996E-2</c:v>
                </c:pt>
                <c:pt idx="53">
                  <c:v>5.4779999999999995E-2</c:v>
                </c:pt>
                <c:pt idx="54">
                  <c:v>5.484E-2</c:v>
                </c:pt>
                <c:pt idx="55">
                  <c:v>5.3879999999999997E-2</c:v>
                </c:pt>
                <c:pt idx="56">
                  <c:v>5.2750000000000005E-2</c:v>
                </c:pt>
                <c:pt idx="57">
                  <c:v>5.4189999999999995E-2</c:v>
                </c:pt>
                <c:pt idx="58">
                  <c:v>5.4489999999999997E-2</c:v>
                </c:pt>
                <c:pt idx="59">
                  <c:v>5.2679999999999998E-2</c:v>
                </c:pt>
                <c:pt idx="60">
                  <c:v>5.4009999999999996E-2</c:v>
                </c:pt>
                <c:pt idx="61">
                  <c:v>5.4960000000000002E-2</c:v>
                </c:pt>
                <c:pt idx="62">
                  <c:v>5.4509999999999996E-2</c:v>
                </c:pt>
                <c:pt idx="63">
                  <c:v>5.4489999999999997E-2</c:v>
                </c:pt>
                <c:pt idx="64">
                  <c:v>5.1189999999999999E-2</c:v>
                </c:pt>
                <c:pt idx="65">
                  <c:v>5.0959999999999998E-2</c:v>
                </c:pt>
                <c:pt idx="66">
                  <c:v>5.4349999999999996E-2</c:v>
                </c:pt>
                <c:pt idx="67">
                  <c:v>5.5439999999999996E-2</c:v>
                </c:pt>
                <c:pt idx="68">
                  <c:v>5.6760000000000005E-2</c:v>
                </c:pt>
                <c:pt idx="69">
                  <c:v>5.6210000000000003E-2</c:v>
                </c:pt>
                <c:pt idx="70">
                  <c:v>5.79E-2</c:v>
                </c:pt>
                <c:pt idx="71">
                  <c:v>5.5460000000000002E-2</c:v>
                </c:pt>
                <c:pt idx="72">
                  <c:v>5.9389999999999998E-2</c:v>
                </c:pt>
                <c:pt idx="73">
                  <c:v>5.8349999999999999E-2</c:v>
                </c:pt>
                <c:pt idx="74">
                  <c:v>5.9219999999999995E-2</c:v>
                </c:pt>
                <c:pt idx="75">
                  <c:v>5.9200000000000003E-2</c:v>
                </c:pt>
                <c:pt idx="76">
                  <c:v>5.8319999999999997E-2</c:v>
                </c:pt>
                <c:pt idx="77">
                  <c:v>5.8230000000000004E-2</c:v>
                </c:pt>
                <c:pt idx="78">
                  <c:v>5.6600000000000004E-2</c:v>
                </c:pt>
                <c:pt idx="79">
                  <c:v>5.6939999999999998E-2</c:v>
                </c:pt>
                <c:pt idx="80">
                  <c:v>5.6959999999999997E-2</c:v>
                </c:pt>
                <c:pt idx="81">
                  <c:v>5.8540000000000002E-2</c:v>
                </c:pt>
                <c:pt idx="82">
                  <c:v>5.7919999999999999E-2</c:v>
                </c:pt>
                <c:pt idx="83">
                  <c:v>5.8369999999999998E-2</c:v>
                </c:pt>
                <c:pt idx="84">
                  <c:v>5.8739999999999994E-2</c:v>
                </c:pt>
                <c:pt idx="85">
                  <c:v>5.8779999999999999E-2</c:v>
                </c:pt>
                <c:pt idx="86">
                  <c:v>5.8659999999999997E-2</c:v>
                </c:pt>
                <c:pt idx="87">
                  <c:v>5.9980000000000006E-2</c:v>
                </c:pt>
                <c:pt idx="88">
                  <c:v>5.8929999999999996E-2</c:v>
                </c:pt>
                <c:pt idx="89">
                  <c:v>6.0229999999999999E-2</c:v>
                </c:pt>
                <c:pt idx="90">
                  <c:v>6.2030000000000002E-2</c:v>
                </c:pt>
                <c:pt idx="91">
                  <c:v>6.1219999999999997E-2</c:v>
                </c:pt>
                <c:pt idx="92">
                  <c:v>6.2140000000000001E-2</c:v>
                </c:pt>
                <c:pt idx="93">
                  <c:v>6.3619999999999996E-2</c:v>
                </c:pt>
                <c:pt idx="94">
                  <c:v>6.2890000000000001E-2</c:v>
                </c:pt>
                <c:pt idx="95">
                  <c:v>6.275E-2</c:v>
                </c:pt>
                <c:pt idx="96">
                  <c:v>6.3039999999999999E-2</c:v>
                </c:pt>
                <c:pt idx="97">
                  <c:v>6.1330000000000003E-2</c:v>
                </c:pt>
                <c:pt idx="98">
                  <c:v>5.9109999999999996E-2</c:v>
                </c:pt>
                <c:pt idx="99">
                  <c:v>6.123E-2</c:v>
                </c:pt>
                <c:pt idx="100">
                  <c:v>6.1719999999999997E-2</c:v>
                </c:pt>
                <c:pt idx="101">
                  <c:v>6.114E-2</c:v>
                </c:pt>
                <c:pt idx="102">
                  <c:v>6.318E-2</c:v>
                </c:pt>
                <c:pt idx="103">
                  <c:v>5.9279999999999999E-2</c:v>
                </c:pt>
                <c:pt idx="104">
                  <c:v>5.9740000000000001E-2</c:v>
                </c:pt>
                <c:pt idx="105">
                  <c:v>6.0010000000000001E-2</c:v>
                </c:pt>
                <c:pt idx="106">
                  <c:v>6.0449999999999997E-2</c:v>
                </c:pt>
                <c:pt idx="107">
                  <c:v>6.0659999999999999E-2</c:v>
                </c:pt>
                <c:pt idx="108">
                  <c:v>5.9900000000000002E-2</c:v>
                </c:pt>
                <c:pt idx="109">
                  <c:v>5.987E-2</c:v>
                </c:pt>
                <c:pt idx="110">
                  <c:v>5.9420000000000001E-2</c:v>
                </c:pt>
                <c:pt idx="111">
                  <c:v>6.0359999999999997E-2</c:v>
                </c:pt>
                <c:pt idx="112">
                  <c:v>6.1310000000000003E-2</c:v>
                </c:pt>
                <c:pt idx="113">
                  <c:v>6.1369999999999994E-2</c:v>
                </c:pt>
                <c:pt idx="114">
                  <c:v>6.1600000000000002E-2</c:v>
                </c:pt>
                <c:pt idx="115">
                  <c:v>6.2009999999999996E-2</c:v>
                </c:pt>
                <c:pt idx="116">
                  <c:v>6.2460000000000002E-2</c:v>
                </c:pt>
                <c:pt idx="117">
                  <c:v>6.2390000000000001E-2</c:v>
                </c:pt>
                <c:pt idx="118">
                  <c:v>6.2309999999999997E-2</c:v>
                </c:pt>
                <c:pt idx="119">
                  <c:v>6.2640000000000001E-2</c:v>
                </c:pt>
                <c:pt idx="120">
                  <c:v>6.2659999999999993E-2</c:v>
                </c:pt>
                <c:pt idx="121">
                  <c:v>6.1020000000000005E-2</c:v>
                </c:pt>
                <c:pt idx="122">
                  <c:v>6.191E-2</c:v>
                </c:pt>
                <c:pt idx="123">
                  <c:v>6.0199999999999997E-2</c:v>
                </c:pt>
                <c:pt idx="124">
                  <c:v>6.207E-2</c:v>
                </c:pt>
                <c:pt idx="125">
                  <c:v>6.164E-2</c:v>
                </c:pt>
                <c:pt idx="126">
                  <c:v>6.2430000000000006E-2</c:v>
                </c:pt>
                <c:pt idx="127">
                  <c:v>6.1330000000000003E-2</c:v>
                </c:pt>
                <c:pt idx="128">
                  <c:v>6.1249999999999999E-2</c:v>
                </c:pt>
                <c:pt idx="129">
                  <c:v>6.0359999999999997E-2</c:v>
                </c:pt>
                <c:pt idx="130">
                  <c:v>6.1359999999999998E-2</c:v>
                </c:pt>
                <c:pt idx="131">
                  <c:v>6.0380000000000003E-2</c:v>
                </c:pt>
                <c:pt idx="132">
                  <c:v>6.062E-2</c:v>
                </c:pt>
                <c:pt idx="133">
                  <c:v>6.055E-2</c:v>
                </c:pt>
                <c:pt idx="134">
                  <c:v>6.2039999999999998E-2</c:v>
                </c:pt>
                <c:pt idx="135">
                  <c:v>6.0510000000000001E-2</c:v>
                </c:pt>
                <c:pt idx="136">
                  <c:v>6.0679999999999998E-2</c:v>
                </c:pt>
                <c:pt idx="137">
                  <c:v>5.9610000000000003E-2</c:v>
                </c:pt>
                <c:pt idx="138">
                  <c:v>5.9829999999999994E-2</c:v>
                </c:pt>
                <c:pt idx="139">
                  <c:v>6.1349999999999995E-2</c:v>
                </c:pt>
                <c:pt idx="140">
                  <c:v>5.7950000000000002E-2</c:v>
                </c:pt>
                <c:pt idx="141">
                  <c:v>6.0319999999999999E-2</c:v>
                </c:pt>
                <c:pt idx="142">
                  <c:v>6.0970000000000003E-2</c:v>
                </c:pt>
                <c:pt idx="143">
                  <c:v>6.1689999999999995E-2</c:v>
                </c:pt>
                <c:pt idx="144">
                  <c:v>6.1689999999999995E-2</c:v>
                </c:pt>
                <c:pt idx="145">
                  <c:v>6.1500000000000006E-2</c:v>
                </c:pt>
                <c:pt idx="146">
                  <c:v>6.0159999999999998E-2</c:v>
                </c:pt>
                <c:pt idx="147">
                  <c:v>6.1210000000000007E-2</c:v>
                </c:pt>
                <c:pt idx="148">
                  <c:v>6.1180000000000005E-2</c:v>
                </c:pt>
                <c:pt idx="149">
                  <c:v>6.123E-2</c:v>
                </c:pt>
                <c:pt idx="150">
                  <c:v>6.1109999999999998E-2</c:v>
                </c:pt>
                <c:pt idx="151">
                  <c:v>6.0609999999999997E-2</c:v>
                </c:pt>
                <c:pt idx="152">
                  <c:v>6.1740000000000003E-2</c:v>
                </c:pt>
                <c:pt idx="153">
                  <c:v>6.2869999999999995E-2</c:v>
                </c:pt>
                <c:pt idx="154">
                  <c:v>6.2579999999999997E-2</c:v>
                </c:pt>
                <c:pt idx="155">
                  <c:v>6.2539999999999998E-2</c:v>
                </c:pt>
                <c:pt idx="156">
                  <c:v>6.2759999999999996E-2</c:v>
                </c:pt>
                <c:pt idx="157">
                  <c:v>6.2100000000000002E-2</c:v>
                </c:pt>
                <c:pt idx="158">
                  <c:v>6.2789999999999999E-2</c:v>
                </c:pt>
                <c:pt idx="159">
                  <c:v>6.2260000000000003E-2</c:v>
                </c:pt>
                <c:pt idx="160">
                  <c:v>6.2210000000000001E-2</c:v>
                </c:pt>
                <c:pt idx="161">
                  <c:v>6.2910000000000008E-2</c:v>
                </c:pt>
                <c:pt idx="162">
                  <c:v>6.3339999999999994E-2</c:v>
                </c:pt>
                <c:pt idx="163">
                  <c:v>6.3329999999999997E-2</c:v>
                </c:pt>
                <c:pt idx="164">
                  <c:v>6.2820000000000001E-2</c:v>
                </c:pt>
                <c:pt idx="165">
                  <c:v>6.2869999999999995E-2</c:v>
                </c:pt>
                <c:pt idx="166">
                  <c:v>6.2619999999999995E-2</c:v>
                </c:pt>
                <c:pt idx="167">
                  <c:v>6.1820000000000007E-2</c:v>
                </c:pt>
                <c:pt idx="168">
                  <c:v>6.2329999999999997E-2</c:v>
                </c:pt>
                <c:pt idx="169">
                  <c:v>6.2590000000000007E-2</c:v>
                </c:pt>
                <c:pt idx="170">
                  <c:v>6.2539999999999998E-2</c:v>
                </c:pt>
                <c:pt idx="171">
                  <c:v>6.2329999999999997E-2</c:v>
                </c:pt>
                <c:pt idx="172">
                  <c:v>6.25E-2</c:v>
                </c:pt>
                <c:pt idx="173">
                  <c:v>6.4119999999999996E-2</c:v>
                </c:pt>
                <c:pt idx="174">
                  <c:v>6.3210000000000002E-2</c:v>
                </c:pt>
                <c:pt idx="175">
                  <c:v>6.2439999999999996E-2</c:v>
                </c:pt>
                <c:pt idx="176">
                  <c:v>6.2179999999999999E-2</c:v>
                </c:pt>
                <c:pt idx="177">
                  <c:v>6.1440000000000002E-2</c:v>
                </c:pt>
                <c:pt idx="178">
                  <c:v>6.1340000000000006E-2</c:v>
                </c:pt>
                <c:pt idx="179">
                  <c:v>6.1839999999999999E-2</c:v>
                </c:pt>
                <c:pt idx="180">
                  <c:v>6.1470000000000004E-2</c:v>
                </c:pt>
                <c:pt idx="181">
                  <c:v>6.1679999999999999E-2</c:v>
                </c:pt>
                <c:pt idx="182">
                  <c:v>6.2230000000000001E-2</c:v>
                </c:pt>
                <c:pt idx="183">
                  <c:v>6.3269999999999993E-2</c:v>
                </c:pt>
                <c:pt idx="184">
                  <c:v>6.1539999999999997E-2</c:v>
                </c:pt>
                <c:pt idx="185">
                  <c:v>6.1130000000000004E-2</c:v>
                </c:pt>
                <c:pt idx="186">
                  <c:v>6.1349999999999995E-2</c:v>
                </c:pt>
                <c:pt idx="187">
                  <c:v>6.1379999999999997E-2</c:v>
                </c:pt>
                <c:pt idx="188">
                  <c:v>6.1780000000000002E-2</c:v>
                </c:pt>
                <c:pt idx="189">
                  <c:v>6.1710000000000001E-2</c:v>
                </c:pt>
                <c:pt idx="190">
                  <c:v>6.1679999999999999E-2</c:v>
                </c:pt>
                <c:pt idx="191">
                  <c:v>6.2270000000000006E-2</c:v>
                </c:pt>
                <c:pt idx="192">
                  <c:v>6.2420000000000003E-2</c:v>
                </c:pt>
                <c:pt idx="193">
                  <c:v>6.251000000000001E-2</c:v>
                </c:pt>
                <c:pt idx="194">
                  <c:v>6.2910000000000008E-2</c:v>
                </c:pt>
                <c:pt idx="195">
                  <c:v>6.2820000000000001E-2</c:v>
                </c:pt>
                <c:pt idx="196">
                  <c:v>6.216E-2</c:v>
                </c:pt>
                <c:pt idx="197">
                  <c:v>6.232E-2</c:v>
                </c:pt>
                <c:pt idx="198">
                  <c:v>6.2E-2</c:v>
                </c:pt>
                <c:pt idx="199">
                  <c:v>6.1440000000000002E-2</c:v>
                </c:pt>
                <c:pt idx="200">
                  <c:v>6.1769999999999999E-2</c:v>
                </c:pt>
                <c:pt idx="201">
                  <c:v>6.2119999999999995E-2</c:v>
                </c:pt>
                <c:pt idx="202">
                  <c:v>6.2039999999999998E-2</c:v>
                </c:pt>
                <c:pt idx="203">
                  <c:v>6.2030000000000002E-2</c:v>
                </c:pt>
                <c:pt idx="204">
                  <c:v>6.2030000000000002E-2</c:v>
                </c:pt>
                <c:pt idx="205">
                  <c:v>6.2409999999999993E-2</c:v>
                </c:pt>
                <c:pt idx="206">
                  <c:v>6.2770000000000006E-2</c:v>
                </c:pt>
                <c:pt idx="207">
                  <c:v>6.2829999999999997E-2</c:v>
                </c:pt>
                <c:pt idx="208">
                  <c:v>6.2859999999999999E-2</c:v>
                </c:pt>
                <c:pt idx="209">
                  <c:v>6.2740000000000004E-2</c:v>
                </c:pt>
                <c:pt idx="210">
                  <c:v>6.3E-2</c:v>
                </c:pt>
                <c:pt idx="211">
                  <c:v>6.2800000000000009E-2</c:v>
                </c:pt>
                <c:pt idx="212">
                  <c:v>6.2869999999999995E-2</c:v>
                </c:pt>
                <c:pt idx="213">
                  <c:v>6.3060000000000005E-2</c:v>
                </c:pt>
                <c:pt idx="214">
                  <c:v>6.2270000000000006E-2</c:v>
                </c:pt>
                <c:pt idx="215">
                  <c:v>6.2560000000000004E-2</c:v>
                </c:pt>
                <c:pt idx="216">
                  <c:v>6.2990000000000004E-2</c:v>
                </c:pt>
                <c:pt idx="217">
                  <c:v>6.2030000000000002E-2</c:v>
                </c:pt>
                <c:pt idx="218">
                  <c:v>6.2270000000000006E-2</c:v>
                </c:pt>
                <c:pt idx="219">
                  <c:v>6.216E-2</c:v>
                </c:pt>
                <c:pt idx="220">
                  <c:v>6.1859999999999998E-2</c:v>
                </c:pt>
                <c:pt idx="221">
                  <c:v>6.1349999999999995E-2</c:v>
                </c:pt>
                <c:pt idx="222">
                  <c:v>6.2560000000000004E-2</c:v>
                </c:pt>
                <c:pt idx="223">
                  <c:v>6.2590000000000007E-2</c:v>
                </c:pt>
                <c:pt idx="224">
                  <c:v>6.1519999999999998E-2</c:v>
                </c:pt>
                <c:pt idx="225">
                  <c:v>6.1580000000000003E-2</c:v>
                </c:pt>
                <c:pt idx="226">
                  <c:v>6.2240000000000004E-2</c:v>
                </c:pt>
                <c:pt idx="227">
                  <c:v>6.2190000000000002E-2</c:v>
                </c:pt>
                <c:pt idx="228">
                  <c:v>6.2169999999999996E-2</c:v>
                </c:pt>
                <c:pt idx="229">
                  <c:v>6.2210000000000001E-2</c:v>
                </c:pt>
                <c:pt idx="230">
                  <c:v>6.2370000000000002E-2</c:v>
                </c:pt>
                <c:pt idx="231">
                  <c:v>6.2289999999999998E-2</c:v>
                </c:pt>
                <c:pt idx="232">
                  <c:v>6.2370000000000002E-2</c:v>
                </c:pt>
                <c:pt idx="233">
                  <c:v>6.2800000000000009E-2</c:v>
                </c:pt>
                <c:pt idx="234">
                  <c:v>6.2630000000000005E-2</c:v>
                </c:pt>
                <c:pt idx="235">
                  <c:v>6.2119999999999995E-2</c:v>
                </c:pt>
                <c:pt idx="236">
                  <c:v>6.1710000000000001E-2</c:v>
                </c:pt>
                <c:pt idx="237">
                  <c:v>6.1069999999999999E-2</c:v>
                </c:pt>
                <c:pt idx="238">
                  <c:v>6.1749999999999999E-2</c:v>
                </c:pt>
                <c:pt idx="239">
                  <c:v>6.1689999999999995E-2</c:v>
                </c:pt>
                <c:pt idx="240">
                  <c:v>6.2179999999999999E-2</c:v>
                </c:pt>
                <c:pt idx="241">
                  <c:v>6.2220000000000004E-2</c:v>
                </c:pt>
                <c:pt idx="242">
                  <c:v>6.1749999999999999E-2</c:v>
                </c:pt>
                <c:pt idx="243">
                  <c:v>6.1449999999999998E-2</c:v>
                </c:pt>
                <c:pt idx="244">
                  <c:v>6.1219999999999997E-2</c:v>
                </c:pt>
                <c:pt idx="245">
                  <c:v>6.1780000000000002E-2</c:v>
                </c:pt>
                <c:pt idx="246">
                  <c:v>6.1170000000000002E-2</c:v>
                </c:pt>
                <c:pt idx="247">
                  <c:v>6.0990000000000003E-2</c:v>
                </c:pt>
                <c:pt idx="248">
                  <c:v>6.157E-2</c:v>
                </c:pt>
                <c:pt idx="249">
                  <c:v>6.1799999999999994E-2</c:v>
                </c:pt>
                <c:pt idx="250">
                  <c:v>6.1839999999999999E-2</c:v>
                </c:pt>
                <c:pt idx="251">
                  <c:v>6.1870000000000001E-2</c:v>
                </c:pt>
                <c:pt idx="252">
                  <c:v>6.1699999999999998E-2</c:v>
                </c:pt>
                <c:pt idx="253">
                  <c:v>6.1920000000000003E-2</c:v>
                </c:pt>
                <c:pt idx="254">
                  <c:v>6.1859999999999998E-2</c:v>
                </c:pt>
                <c:pt idx="255">
                  <c:v>6.2060000000000004E-2</c:v>
                </c:pt>
                <c:pt idx="256">
                  <c:v>6.173E-2</c:v>
                </c:pt>
                <c:pt idx="257">
                  <c:v>6.3909999999999995E-2</c:v>
                </c:pt>
                <c:pt idx="258">
                  <c:v>6.3949999999999993E-2</c:v>
                </c:pt>
                <c:pt idx="259">
                  <c:v>6.3469999999999999E-2</c:v>
                </c:pt>
                <c:pt idx="260">
                  <c:v>6.4280000000000004E-2</c:v>
                </c:pt>
                <c:pt idx="261">
                  <c:v>6.2519999999999992E-2</c:v>
                </c:pt>
                <c:pt idx="262">
                  <c:v>6.2619999999999995E-2</c:v>
                </c:pt>
                <c:pt idx="263">
                  <c:v>6.4729999999999996E-2</c:v>
                </c:pt>
                <c:pt idx="264">
                  <c:v>6.4530000000000004E-2</c:v>
                </c:pt>
                <c:pt idx="265">
                  <c:v>6.2960000000000002E-2</c:v>
                </c:pt>
                <c:pt idx="266">
                  <c:v>6.4100000000000004E-2</c:v>
                </c:pt>
                <c:pt idx="267">
                  <c:v>6.3810000000000006E-2</c:v>
                </c:pt>
                <c:pt idx="268">
                  <c:v>6.5500000000000003E-2</c:v>
                </c:pt>
                <c:pt idx="269">
                  <c:v>6.3979999999999995E-2</c:v>
                </c:pt>
                <c:pt idx="270">
                  <c:v>6.5869999999999998E-2</c:v>
                </c:pt>
                <c:pt idx="271">
                  <c:v>6.4710000000000004E-2</c:v>
                </c:pt>
                <c:pt idx="272">
                  <c:v>6.480000000000001E-2</c:v>
                </c:pt>
                <c:pt idx="273">
                  <c:v>6.5070000000000003E-2</c:v>
                </c:pt>
                <c:pt idx="274">
                  <c:v>6.4430000000000001E-2</c:v>
                </c:pt>
                <c:pt idx="275">
                  <c:v>6.4509999999999998E-2</c:v>
                </c:pt>
                <c:pt idx="276">
                  <c:v>6.6720000000000002E-2</c:v>
                </c:pt>
                <c:pt idx="277">
                  <c:v>6.5110000000000001E-2</c:v>
                </c:pt>
                <c:pt idx="278">
                  <c:v>6.785999999999999E-2</c:v>
                </c:pt>
                <c:pt idx="279">
                  <c:v>6.8029999999999993E-2</c:v>
                </c:pt>
                <c:pt idx="280">
                  <c:v>6.7769999999999997E-2</c:v>
                </c:pt>
                <c:pt idx="281">
                  <c:v>6.7330000000000001E-2</c:v>
                </c:pt>
                <c:pt idx="282">
                  <c:v>6.724999999999999E-2</c:v>
                </c:pt>
                <c:pt idx="283">
                  <c:v>6.7369999999999999E-2</c:v>
                </c:pt>
                <c:pt idx="284">
                  <c:v>6.8280000000000007E-2</c:v>
                </c:pt>
                <c:pt idx="285">
                  <c:v>7.0660000000000001E-2</c:v>
                </c:pt>
                <c:pt idx="286">
                  <c:v>7.1399999999999991E-2</c:v>
                </c:pt>
                <c:pt idx="287">
                  <c:v>7.1059999999999998E-2</c:v>
                </c:pt>
                <c:pt idx="288">
                  <c:v>7.0800000000000002E-2</c:v>
                </c:pt>
                <c:pt idx="289">
                  <c:v>7.1650000000000005E-2</c:v>
                </c:pt>
                <c:pt idx="290">
                  <c:v>7.2450000000000001E-2</c:v>
                </c:pt>
                <c:pt idx="291">
                  <c:v>7.2939999999999991E-2</c:v>
                </c:pt>
                <c:pt idx="292">
                  <c:v>7.2720000000000007E-2</c:v>
                </c:pt>
                <c:pt idx="293">
                  <c:v>7.281E-2</c:v>
                </c:pt>
                <c:pt idx="294">
                  <c:v>7.2499999999999995E-2</c:v>
                </c:pt>
                <c:pt idx="295">
                  <c:v>7.1760000000000004E-2</c:v>
                </c:pt>
                <c:pt idx="296">
                  <c:v>7.2190000000000004E-2</c:v>
                </c:pt>
                <c:pt idx="297">
                  <c:v>6.9879999999999998E-2</c:v>
                </c:pt>
                <c:pt idx="298">
                  <c:v>6.9800000000000001E-2</c:v>
                </c:pt>
                <c:pt idx="299">
                  <c:v>6.7629999999999996E-2</c:v>
                </c:pt>
                <c:pt idx="300">
                  <c:v>6.5360000000000001E-2</c:v>
                </c:pt>
                <c:pt idx="301">
                  <c:v>6.5159999999999996E-2</c:v>
                </c:pt>
                <c:pt idx="302">
                  <c:v>6.5119999999999997E-2</c:v>
                </c:pt>
                <c:pt idx="303">
                  <c:v>6.515E-2</c:v>
                </c:pt>
                <c:pt idx="304">
                  <c:v>6.4920000000000005E-2</c:v>
                </c:pt>
                <c:pt idx="305">
                  <c:v>6.4890000000000003E-2</c:v>
                </c:pt>
                <c:pt idx="306">
                  <c:v>6.5430000000000002E-2</c:v>
                </c:pt>
                <c:pt idx="307">
                  <c:v>6.4450000000000007E-2</c:v>
                </c:pt>
                <c:pt idx="308">
                  <c:v>6.3399999999999998E-2</c:v>
                </c:pt>
                <c:pt idx="309">
                  <c:v>6.3920000000000005E-2</c:v>
                </c:pt>
                <c:pt idx="310">
                  <c:v>6.3479999999999995E-2</c:v>
                </c:pt>
                <c:pt idx="311">
                  <c:v>6.2850000000000003E-2</c:v>
                </c:pt>
                <c:pt idx="312">
                  <c:v>6.2169999999999996E-2</c:v>
                </c:pt>
                <c:pt idx="313">
                  <c:v>6.2260000000000003E-2</c:v>
                </c:pt>
                <c:pt idx="314">
                  <c:v>6.3460000000000003E-2</c:v>
                </c:pt>
                <c:pt idx="315">
                  <c:v>6.3009999999999997E-2</c:v>
                </c:pt>
                <c:pt idx="316">
                  <c:v>6.1559999999999997E-2</c:v>
                </c:pt>
                <c:pt idx="317">
                  <c:v>6.1660000000000006E-2</c:v>
                </c:pt>
                <c:pt idx="318">
                  <c:v>6.1519999999999998E-2</c:v>
                </c:pt>
                <c:pt idx="319">
                  <c:v>6.1379999999999997E-2</c:v>
                </c:pt>
                <c:pt idx="320">
                  <c:v>6.1330000000000003E-2</c:v>
                </c:pt>
                <c:pt idx="321">
                  <c:v>6.1289999999999997E-2</c:v>
                </c:pt>
                <c:pt idx="322">
                  <c:v>6.2179999999999999E-2</c:v>
                </c:pt>
                <c:pt idx="323">
                  <c:v>6.2530000000000002E-2</c:v>
                </c:pt>
                <c:pt idx="324">
                  <c:v>6.2890000000000001E-2</c:v>
                </c:pt>
                <c:pt idx="325">
                  <c:v>6.3280000000000003E-2</c:v>
                </c:pt>
                <c:pt idx="326">
                  <c:v>6.2839999999999993E-2</c:v>
                </c:pt>
                <c:pt idx="327">
                  <c:v>6.1980000000000007E-2</c:v>
                </c:pt>
                <c:pt idx="328">
                  <c:v>6.0650000000000003E-2</c:v>
                </c:pt>
                <c:pt idx="329">
                  <c:v>6.062E-2</c:v>
                </c:pt>
                <c:pt idx="330">
                  <c:v>6.2359999999999999E-2</c:v>
                </c:pt>
                <c:pt idx="331">
                  <c:v>6.2719999999999998E-2</c:v>
                </c:pt>
                <c:pt idx="332">
                  <c:v>6.2800000000000009E-2</c:v>
                </c:pt>
                <c:pt idx="333">
                  <c:v>6.2489999999999997E-2</c:v>
                </c:pt>
                <c:pt idx="334">
                  <c:v>6.0819999999999999E-2</c:v>
                </c:pt>
                <c:pt idx="335">
                  <c:v>6.3170000000000004E-2</c:v>
                </c:pt>
                <c:pt idx="336">
                  <c:v>6.1620000000000001E-2</c:v>
                </c:pt>
                <c:pt idx="337">
                  <c:v>6.2729999999999994E-2</c:v>
                </c:pt>
                <c:pt idx="338">
                  <c:v>6.234E-2</c:v>
                </c:pt>
                <c:pt idx="339">
                  <c:v>6.1379999999999997E-2</c:v>
                </c:pt>
                <c:pt idx="340">
                  <c:v>6.1359999999999998E-2</c:v>
                </c:pt>
                <c:pt idx="341">
                  <c:v>6.1379999999999997E-2</c:v>
                </c:pt>
                <c:pt idx="342">
                  <c:v>6.1310000000000003E-2</c:v>
                </c:pt>
                <c:pt idx="343">
                  <c:v>5.9980000000000006E-2</c:v>
                </c:pt>
                <c:pt idx="344">
                  <c:v>5.9920000000000001E-2</c:v>
                </c:pt>
                <c:pt idx="345">
                  <c:v>5.9569999999999998E-2</c:v>
                </c:pt>
                <c:pt idx="346">
                  <c:v>6.1170000000000002E-2</c:v>
                </c:pt>
                <c:pt idx="347">
                  <c:v>6.1719999999999997E-2</c:v>
                </c:pt>
                <c:pt idx="348">
                  <c:v>6.1580000000000003E-2</c:v>
                </c:pt>
                <c:pt idx="349">
                  <c:v>6.1559999999999997E-2</c:v>
                </c:pt>
                <c:pt idx="350">
                  <c:v>6.1820000000000007E-2</c:v>
                </c:pt>
                <c:pt idx="351">
                  <c:v>6.148E-2</c:v>
                </c:pt>
                <c:pt idx="352">
                  <c:v>6.234E-2</c:v>
                </c:pt>
                <c:pt idx="353">
                  <c:v>6.0579999999999995E-2</c:v>
                </c:pt>
                <c:pt idx="354">
                  <c:v>6.1349999999999995E-2</c:v>
                </c:pt>
                <c:pt idx="355">
                  <c:v>6.1109999999999998E-2</c:v>
                </c:pt>
                <c:pt idx="356">
                  <c:v>6.1200000000000004E-2</c:v>
                </c:pt>
                <c:pt idx="357">
                  <c:v>6.1239999999999996E-2</c:v>
                </c:pt>
                <c:pt idx="358">
                  <c:v>6.0830000000000002E-2</c:v>
                </c:pt>
                <c:pt idx="359">
                  <c:v>6.055E-2</c:v>
                </c:pt>
                <c:pt idx="360">
                  <c:v>6.2969999999999998E-2</c:v>
                </c:pt>
                <c:pt idx="361">
                  <c:v>6.1679999999999999E-2</c:v>
                </c:pt>
                <c:pt idx="362">
                  <c:v>6.1409999999999999E-2</c:v>
                </c:pt>
                <c:pt idx="363">
                  <c:v>6.1929999999999999E-2</c:v>
                </c:pt>
                <c:pt idx="364">
                  <c:v>6.2600000000000003E-2</c:v>
                </c:pt>
                <c:pt idx="365">
                  <c:v>6.5000000000000002E-2</c:v>
                </c:pt>
                <c:pt idx="366">
                  <c:v>6.5780000000000005E-2</c:v>
                </c:pt>
                <c:pt idx="367">
                  <c:v>6.5390000000000004E-2</c:v>
                </c:pt>
                <c:pt idx="368">
                  <c:v>6.4379999999999993E-2</c:v>
                </c:pt>
                <c:pt idx="369">
                  <c:v>6.2590000000000007E-2</c:v>
                </c:pt>
                <c:pt idx="370">
                  <c:v>6.1829999999999996E-2</c:v>
                </c:pt>
                <c:pt idx="371">
                  <c:v>6.1630000000000004E-2</c:v>
                </c:pt>
                <c:pt idx="372">
                  <c:v>6.1500000000000006E-2</c:v>
                </c:pt>
                <c:pt idx="373">
                  <c:v>6.0159999999999998E-2</c:v>
                </c:pt>
                <c:pt idx="374">
                  <c:v>5.9969999999999996E-2</c:v>
                </c:pt>
                <c:pt idx="375">
                  <c:v>6.1289999999999997E-2</c:v>
                </c:pt>
                <c:pt idx="376">
                  <c:v>5.9920000000000001E-2</c:v>
                </c:pt>
                <c:pt idx="377">
                  <c:v>6.1630000000000004E-2</c:v>
                </c:pt>
                <c:pt idx="378">
                  <c:v>6.1409999999999999E-2</c:v>
                </c:pt>
                <c:pt idx="379">
                  <c:v>6.0049999999999999E-2</c:v>
                </c:pt>
                <c:pt idx="380">
                  <c:v>6.0010000000000001E-2</c:v>
                </c:pt>
                <c:pt idx="381">
                  <c:v>5.9509999999999993E-2</c:v>
                </c:pt>
                <c:pt idx="382">
                  <c:v>6.0499999999999998E-2</c:v>
                </c:pt>
                <c:pt idx="383">
                  <c:v>5.9669999999999994E-2</c:v>
                </c:pt>
                <c:pt idx="384">
                  <c:v>6.0380000000000003E-2</c:v>
                </c:pt>
                <c:pt idx="385">
                  <c:v>6.0220000000000003E-2</c:v>
                </c:pt>
                <c:pt idx="386">
                  <c:v>6.0240000000000002E-2</c:v>
                </c:pt>
                <c:pt idx="387">
                  <c:v>5.9969999999999996E-2</c:v>
                </c:pt>
                <c:pt idx="388">
                  <c:v>6.0330000000000002E-2</c:v>
                </c:pt>
                <c:pt idx="389">
                  <c:v>6.0250000000000005E-2</c:v>
                </c:pt>
                <c:pt idx="390">
                  <c:v>6.0039999999999996E-2</c:v>
                </c:pt>
                <c:pt idx="391">
                  <c:v>6.0260000000000001E-2</c:v>
                </c:pt>
                <c:pt idx="392">
                  <c:v>6.0540000000000004E-2</c:v>
                </c:pt>
                <c:pt idx="393">
                  <c:v>6.0780000000000001E-2</c:v>
                </c:pt>
                <c:pt idx="394">
                  <c:v>6.2469999999999998E-2</c:v>
                </c:pt>
                <c:pt idx="395">
                  <c:v>6.2820000000000001E-2</c:v>
                </c:pt>
                <c:pt idx="396">
                  <c:v>6.1900000000000004E-2</c:v>
                </c:pt>
                <c:pt idx="397">
                  <c:v>6.1740000000000003E-2</c:v>
                </c:pt>
                <c:pt idx="398">
                  <c:v>6.0899999999999996E-2</c:v>
                </c:pt>
                <c:pt idx="399">
                  <c:v>6.0609999999999997E-2</c:v>
                </c:pt>
                <c:pt idx="400">
                  <c:v>6.0060000000000002E-2</c:v>
                </c:pt>
                <c:pt idx="401">
                  <c:v>5.8380000000000001E-2</c:v>
                </c:pt>
                <c:pt idx="402">
                  <c:v>5.9139999999999998E-2</c:v>
                </c:pt>
                <c:pt idx="403">
                  <c:v>5.851E-2</c:v>
                </c:pt>
                <c:pt idx="404">
                  <c:v>5.7910000000000003E-2</c:v>
                </c:pt>
                <c:pt idx="405">
                  <c:v>5.8710000000000005E-2</c:v>
                </c:pt>
                <c:pt idx="406">
                  <c:v>5.7759999999999999E-2</c:v>
                </c:pt>
                <c:pt idx="407">
                  <c:v>5.8339999999999996E-2</c:v>
                </c:pt>
                <c:pt idx="408">
                  <c:v>5.8110000000000002E-2</c:v>
                </c:pt>
                <c:pt idx="409">
                  <c:v>5.7859999999999995E-2</c:v>
                </c:pt>
                <c:pt idx="410">
                  <c:v>5.6989999999999999E-2</c:v>
                </c:pt>
                <c:pt idx="411">
                  <c:v>5.5970000000000006E-2</c:v>
                </c:pt>
                <c:pt idx="412">
                  <c:v>5.6590000000000001E-2</c:v>
                </c:pt>
                <c:pt idx="413">
                  <c:v>5.7229999999999996E-2</c:v>
                </c:pt>
                <c:pt idx="414">
                  <c:v>5.6609999999999994E-2</c:v>
                </c:pt>
                <c:pt idx="415">
                  <c:v>5.7229999999999996E-2</c:v>
                </c:pt>
                <c:pt idx="416">
                  <c:v>5.7460000000000004E-2</c:v>
                </c:pt>
                <c:pt idx="417">
                  <c:v>5.7370000000000004E-2</c:v>
                </c:pt>
                <c:pt idx="418">
                  <c:v>5.7699999999999994E-2</c:v>
                </c:pt>
                <c:pt idx="419">
                  <c:v>5.7340000000000002E-2</c:v>
                </c:pt>
                <c:pt idx="420">
                  <c:v>5.7689999999999998E-2</c:v>
                </c:pt>
                <c:pt idx="421">
                  <c:v>5.731E-2</c:v>
                </c:pt>
                <c:pt idx="422">
                  <c:v>5.6870000000000004E-2</c:v>
                </c:pt>
                <c:pt idx="423">
                  <c:v>5.6809999999999999E-2</c:v>
                </c:pt>
                <c:pt idx="424">
                  <c:v>5.4740000000000004E-2</c:v>
                </c:pt>
                <c:pt idx="425">
                  <c:v>5.5490000000000005E-2</c:v>
                </c:pt>
                <c:pt idx="426">
                  <c:v>5.425E-2</c:v>
                </c:pt>
                <c:pt idx="427">
                  <c:v>5.5109999999999999E-2</c:v>
                </c:pt>
                <c:pt idx="428">
                  <c:v>5.4669999999999996E-2</c:v>
                </c:pt>
                <c:pt idx="429">
                  <c:v>5.3800000000000001E-2</c:v>
                </c:pt>
                <c:pt idx="430">
                  <c:v>5.3960000000000001E-2</c:v>
                </c:pt>
                <c:pt idx="431">
                  <c:v>5.287E-2</c:v>
                </c:pt>
                <c:pt idx="432">
                  <c:v>5.3510000000000002E-2</c:v>
                </c:pt>
                <c:pt idx="433">
                  <c:v>5.3370000000000001E-2</c:v>
                </c:pt>
                <c:pt idx="434">
                  <c:v>5.4900000000000004E-2</c:v>
                </c:pt>
                <c:pt idx="435">
                  <c:v>5.518E-2</c:v>
                </c:pt>
                <c:pt idx="436">
                  <c:v>5.5079999999999997E-2</c:v>
                </c:pt>
                <c:pt idx="437">
                  <c:v>5.4640000000000001E-2</c:v>
                </c:pt>
                <c:pt idx="438">
                  <c:v>5.3170000000000002E-2</c:v>
                </c:pt>
                <c:pt idx="439">
                  <c:v>5.3129999999999997E-2</c:v>
                </c:pt>
                <c:pt idx="440">
                  <c:v>5.3060000000000003E-2</c:v>
                </c:pt>
                <c:pt idx="441">
                  <c:v>5.5030000000000003E-2</c:v>
                </c:pt>
                <c:pt idx="442">
                  <c:v>5.5559999999999998E-2</c:v>
                </c:pt>
                <c:pt idx="443">
                  <c:v>5.3070000000000006E-2</c:v>
                </c:pt>
                <c:pt idx="444">
                  <c:v>5.3849999999999995E-2</c:v>
                </c:pt>
                <c:pt idx="445">
                  <c:v>5.348E-2</c:v>
                </c:pt>
                <c:pt idx="446">
                  <c:v>5.2809999999999996E-2</c:v>
                </c:pt>
                <c:pt idx="447">
                  <c:v>5.1040000000000002E-2</c:v>
                </c:pt>
                <c:pt idx="448">
                  <c:v>5.3689999999999995E-2</c:v>
                </c:pt>
                <c:pt idx="449">
                  <c:v>5.5930000000000001E-2</c:v>
                </c:pt>
                <c:pt idx="450">
                  <c:v>5.5119999999999995E-2</c:v>
                </c:pt>
                <c:pt idx="451">
                  <c:v>5.5650000000000005E-2</c:v>
                </c:pt>
                <c:pt idx="452">
                  <c:v>5.5069999999999994E-2</c:v>
                </c:pt>
                <c:pt idx="453">
                  <c:v>5.4379999999999998E-2</c:v>
                </c:pt>
                <c:pt idx="454">
                  <c:v>5.4939999999999996E-2</c:v>
                </c:pt>
                <c:pt idx="455">
                  <c:v>5.4890000000000001E-2</c:v>
                </c:pt>
                <c:pt idx="456">
                  <c:v>5.4980000000000001E-2</c:v>
                </c:pt>
                <c:pt idx="457">
                  <c:v>5.45E-2</c:v>
                </c:pt>
                <c:pt idx="458">
                  <c:v>5.3929999999999999E-2</c:v>
                </c:pt>
                <c:pt idx="459">
                  <c:v>5.3859999999999998E-2</c:v>
                </c:pt>
                <c:pt idx="460">
                  <c:v>5.4269999999999999E-2</c:v>
                </c:pt>
                <c:pt idx="461">
                  <c:v>5.4219999999999997E-2</c:v>
                </c:pt>
                <c:pt idx="462">
                  <c:v>5.2999999999999999E-2</c:v>
                </c:pt>
                <c:pt idx="463">
                  <c:v>5.3150000000000003E-2</c:v>
                </c:pt>
                <c:pt idx="464">
                  <c:v>5.3719999999999997E-2</c:v>
                </c:pt>
                <c:pt idx="465">
                  <c:v>5.3559999999999997E-2</c:v>
                </c:pt>
                <c:pt idx="466">
                  <c:v>5.3040000000000004E-2</c:v>
                </c:pt>
                <c:pt idx="467">
                  <c:v>5.253E-2</c:v>
                </c:pt>
                <c:pt idx="468">
                  <c:v>5.142E-2</c:v>
                </c:pt>
                <c:pt idx="469">
                  <c:v>5.2000000000000005E-2</c:v>
                </c:pt>
                <c:pt idx="470">
                  <c:v>5.1869999999999999E-2</c:v>
                </c:pt>
                <c:pt idx="471">
                  <c:v>5.178E-2</c:v>
                </c:pt>
                <c:pt idx="472">
                  <c:v>5.0410000000000003E-2</c:v>
                </c:pt>
                <c:pt idx="473">
                  <c:v>4.9320000000000003E-2</c:v>
                </c:pt>
                <c:pt idx="474">
                  <c:v>5.0330000000000007E-2</c:v>
                </c:pt>
                <c:pt idx="475">
                  <c:v>5.0750000000000003E-2</c:v>
                </c:pt>
                <c:pt idx="476">
                  <c:v>5.0689999999999999E-2</c:v>
                </c:pt>
                <c:pt idx="477">
                  <c:v>4.9950000000000001E-2</c:v>
                </c:pt>
                <c:pt idx="478">
                  <c:v>5.0130000000000001E-2</c:v>
                </c:pt>
                <c:pt idx="479">
                  <c:v>5.0160000000000003E-2</c:v>
                </c:pt>
                <c:pt idx="480">
                  <c:v>4.9770000000000002E-2</c:v>
                </c:pt>
                <c:pt idx="481">
                  <c:v>5.0069999999999996E-2</c:v>
                </c:pt>
                <c:pt idx="482">
                  <c:v>4.9889999999999997E-2</c:v>
                </c:pt>
                <c:pt idx="483">
                  <c:v>4.99E-2</c:v>
                </c:pt>
                <c:pt idx="484">
                  <c:v>5.0039999999999994E-2</c:v>
                </c:pt>
                <c:pt idx="485">
                  <c:v>5.1239999999999994E-2</c:v>
                </c:pt>
                <c:pt idx="486">
                  <c:v>5.076E-2</c:v>
                </c:pt>
                <c:pt idx="487">
                  <c:v>5.1619999999999999E-2</c:v>
                </c:pt>
                <c:pt idx="488">
                  <c:v>5.2249999999999998E-2</c:v>
                </c:pt>
                <c:pt idx="489">
                  <c:v>5.2499999999999998E-2</c:v>
                </c:pt>
                <c:pt idx="490">
                  <c:v>5.2069999999999998E-2</c:v>
                </c:pt>
                <c:pt idx="491">
                  <c:v>5.2049999999999999E-2</c:v>
                </c:pt>
                <c:pt idx="492">
                  <c:v>5.4179999999999999E-2</c:v>
                </c:pt>
                <c:pt idx="493">
                  <c:v>5.3470000000000004E-2</c:v>
                </c:pt>
                <c:pt idx="494">
                  <c:v>5.4130000000000005E-2</c:v>
                </c:pt>
                <c:pt idx="495">
                  <c:v>5.5789999999999999E-2</c:v>
                </c:pt>
                <c:pt idx="496">
                  <c:v>5.441E-2</c:v>
                </c:pt>
                <c:pt idx="497">
                  <c:v>5.423E-2</c:v>
                </c:pt>
                <c:pt idx="498">
                  <c:v>5.3879999999999997E-2</c:v>
                </c:pt>
                <c:pt idx="499">
                  <c:v>5.4550000000000001E-2</c:v>
                </c:pt>
                <c:pt idx="500">
                  <c:v>5.3070000000000006E-2</c:v>
                </c:pt>
                <c:pt idx="501">
                  <c:v>5.2569999999999999E-2</c:v>
                </c:pt>
                <c:pt idx="502">
                  <c:v>5.2639999999999999E-2</c:v>
                </c:pt>
                <c:pt idx="503">
                  <c:v>5.253E-2</c:v>
                </c:pt>
                <c:pt idx="504">
                  <c:v>5.0369999999999998E-2</c:v>
                </c:pt>
                <c:pt idx="505">
                  <c:v>5.1029999999999999E-2</c:v>
                </c:pt>
                <c:pt idx="506">
                  <c:v>5.0880000000000002E-2</c:v>
                </c:pt>
                <c:pt idx="507">
                  <c:v>5.0700000000000002E-2</c:v>
                </c:pt>
                <c:pt idx="508">
                  <c:v>5.1970000000000002E-2</c:v>
                </c:pt>
                <c:pt idx="509">
                  <c:v>5.1950000000000003E-2</c:v>
                </c:pt>
                <c:pt idx="510">
                  <c:v>5.1660000000000005E-2</c:v>
                </c:pt>
                <c:pt idx="511">
                  <c:v>5.1589999999999997E-2</c:v>
                </c:pt>
                <c:pt idx="512">
                  <c:v>5.2270000000000004E-2</c:v>
                </c:pt>
                <c:pt idx="513">
                  <c:v>5.2169999999999994E-2</c:v>
                </c:pt>
                <c:pt idx="514">
                  <c:v>5.1889999999999999E-2</c:v>
                </c:pt>
                <c:pt idx="515">
                  <c:v>5.1810000000000002E-2</c:v>
                </c:pt>
                <c:pt idx="516">
                  <c:v>5.321E-2</c:v>
                </c:pt>
                <c:pt idx="517">
                  <c:v>5.423E-2</c:v>
                </c:pt>
                <c:pt idx="518">
                  <c:v>5.4039999999999998E-2</c:v>
                </c:pt>
                <c:pt idx="519">
                  <c:v>5.2329999999999995E-2</c:v>
                </c:pt>
                <c:pt idx="520">
                  <c:v>5.5210000000000002E-2</c:v>
                </c:pt>
                <c:pt idx="521">
                  <c:v>5.4600000000000003E-2</c:v>
                </c:pt>
                <c:pt idx="522">
                  <c:v>5.5620000000000003E-2</c:v>
                </c:pt>
                <c:pt idx="523">
                  <c:v>5.4989999999999997E-2</c:v>
                </c:pt>
                <c:pt idx="524">
                  <c:v>5.4210000000000001E-2</c:v>
                </c:pt>
                <c:pt idx="525">
                  <c:v>5.459E-2</c:v>
                </c:pt>
                <c:pt idx="526">
                  <c:v>5.466E-2</c:v>
                </c:pt>
                <c:pt idx="527">
                  <c:v>5.5069999999999994E-2</c:v>
                </c:pt>
                <c:pt idx="528">
                  <c:v>5.6730000000000003E-2</c:v>
                </c:pt>
                <c:pt idx="529">
                  <c:v>5.8209999999999998E-2</c:v>
                </c:pt>
                <c:pt idx="530">
                  <c:v>5.8789999999999995E-2</c:v>
                </c:pt>
                <c:pt idx="531">
                  <c:v>5.9379999999999995E-2</c:v>
                </c:pt>
                <c:pt idx="532">
                  <c:v>5.9770000000000004E-2</c:v>
                </c:pt>
                <c:pt idx="533">
                  <c:v>6.1150000000000003E-2</c:v>
                </c:pt>
                <c:pt idx="534">
                  <c:v>5.9500000000000004E-2</c:v>
                </c:pt>
                <c:pt idx="535">
                  <c:v>5.9069999999999998E-2</c:v>
                </c:pt>
                <c:pt idx="536">
                  <c:v>5.8890000000000005E-2</c:v>
                </c:pt>
                <c:pt idx="537">
                  <c:v>5.7950000000000002E-2</c:v>
                </c:pt>
                <c:pt idx="538">
                  <c:v>5.772E-2</c:v>
                </c:pt>
                <c:pt idx="539">
                  <c:v>5.9150000000000001E-2</c:v>
                </c:pt>
                <c:pt idx="540">
                  <c:v>5.9699999999999996E-2</c:v>
                </c:pt>
                <c:pt idx="541">
                  <c:v>5.9389999999999998E-2</c:v>
                </c:pt>
                <c:pt idx="542">
                  <c:v>5.8110000000000002E-2</c:v>
                </c:pt>
                <c:pt idx="543">
                  <c:v>5.8909999999999997E-2</c:v>
                </c:pt>
                <c:pt idx="544">
                  <c:v>5.8449999999999995E-2</c:v>
                </c:pt>
                <c:pt idx="545">
                  <c:v>5.7859999999999995E-2</c:v>
                </c:pt>
                <c:pt idx="546">
                  <c:v>5.6420000000000005E-2</c:v>
                </c:pt>
                <c:pt idx="547">
                  <c:v>5.5719999999999999E-2</c:v>
                </c:pt>
                <c:pt idx="548">
                  <c:v>5.4939999999999996E-2</c:v>
                </c:pt>
                <c:pt idx="549">
                  <c:v>5.2850000000000001E-2</c:v>
                </c:pt>
                <c:pt idx="550">
                  <c:v>5.2930000000000005E-2</c:v>
                </c:pt>
                <c:pt idx="551">
                  <c:v>5.3280000000000001E-2</c:v>
                </c:pt>
                <c:pt idx="552">
                  <c:v>5.1360000000000003E-2</c:v>
                </c:pt>
                <c:pt idx="553">
                  <c:v>5.151E-2</c:v>
                </c:pt>
                <c:pt idx="554">
                  <c:v>5.0450000000000002E-2</c:v>
                </c:pt>
                <c:pt idx="555">
                  <c:v>5.142E-2</c:v>
                </c:pt>
                <c:pt idx="556">
                  <c:v>5.3499999999999999E-2</c:v>
                </c:pt>
                <c:pt idx="557">
                  <c:v>5.3399999999999996E-2</c:v>
                </c:pt>
                <c:pt idx="558">
                  <c:v>5.2649999999999995E-2</c:v>
                </c:pt>
                <c:pt idx="559">
                  <c:v>5.1680000000000004E-2</c:v>
                </c:pt>
                <c:pt idx="560">
                  <c:v>5.1959999999999999E-2</c:v>
                </c:pt>
                <c:pt idx="561">
                  <c:v>5.1380000000000002E-2</c:v>
                </c:pt>
                <c:pt idx="562">
                  <c:v>4.8829999999999998E-2</c:v>
                </c:pt>
                <c:pt idx="563">
                  <c:v>4.854E-2</c:v>
                </c:pt>
                <c:pt idx="564">
                  <c:v>4.7939999999999997E-2</c:v>
                </c:pt>
                <c:pt idx="565">
                  <c:v>4.9370000000000004E-2</c:v>
                </c:pt>
                <c:pt idx="566">
                  <c:v>4.836E-2</c:v>
                </c:pt>
                <c:pt idx="567">
                  <c:v>4.7289999999999999E-2</c:v>
                </c:pt>
                <c:pt idx="568">
                  <c:v>4.752E-2</c:v>
                </c:pt>
                <c:pt idx="569">
                  <c:v>4.7270000000000006E-2</c:v>
                </c:pt>
                <c:pt idx="570">
                  <c:v>4.6809999999999997E-2</c:v>
                </c:pt>
                <c:pt idx="571">
                  <c:v>4.8620000000000003E-2</c:v>
                </c:pt>
                <c:pt idx="572">
                  <c:v>4.7449999999999999E-2</c:v>
                </c:pt>
                <c:pt idx="573">
                  <c:v>4.7119999999999995E-2</c:v>
                </c:pt>
                <c:pt idx="574">
                  <c:v>4.8239999999999998E-2</c:v>
                </c:pt>
                <c:pt idx="575">
                  <c:v>4.7240000000000004E-2</c:v>
                </c:pt>
                <c:pt idx="576">
                  <c:v>4.7370000000000002E-2</c:v>
                </c:pt>
                <c:pt idx="577">
                  <c:v>4.6679999999999999E-2</c:v>
                </c:pt>
                <c:pt idx="578">
                  <c:v>4.7409999999999994E-2</c:v>
                </c:pt>
                <c:pt idx="579">
                  <c:v>4.7649999999999998E-2</c:v>
                </c:pt>
                <c:pt idx="580">
                  <c:v>4.7160000000000001E-2</c:v>
                </c:pt>
                <c:pt idx="581">
                  <c:v>4.6289999999999998E-2</c:v>
                </c:pt>
                <c:pt idx="582">
                  <c:v>4.6130000000000004E-2</c:v>
                </c:pt>
                <c:pt idx="583">
                  <c:v>4.6799999999999994E-2</c:v>
                </c:pt>
                <c:pt idx="584">
                  <c:v>4.7419999999999997E-2</c:v>
                </c:pt>
                <c:pt idx="585">
                  <c:v>4.6660000000000007E-2</c:v>
                </c:pt>
                <c:pt idx="586">
                  <c:v>4.6239999999999996E-2</c:v>
                </c:pt>
                <c:pt idx="587">
                  <c:v>4.6449999999999998E-2</c:v>
                </c:pt>
                <c:pt idx="588">
                  <c:v>4.6390000000000001E-2</c:v>
                </c:pt>
                <c:pt idx="589">
                  <c:v>4.6249999999999999E-2</c:v>
                </c:pt>
                <c:pt idx="590">
                  <c:v>4.8719999999999999E-2</c:v>
                </c:pt>
                <c:pt idx="591">
                  <c:v>4.8120000000000003E-2</c:v>
                </c:pt>
                <c:pt idx="592">
                  <c:v>4.8019999999999993E-2</c:v>
                </c:pt>
                <c:pt idx="593">
                  <c:v>4.8949999999999994E-2</c:v>
                </c:pt>
                <c:pt idx="594">
                  <c:v>4.8259999999999997E-2</c:v>
                </c:pt>
                <c:pt idx="595">
                  <c:v>0.05</c:v>
                </c:pt>
                <c:pt idx="596">
                  <c:v>4.795E-2</c:v>
                </c:pt>
                <c:pt idx="597">
                  <c:v>4.8460000000000003E-2</c:v>
                </c:pt>
                <c:pt idx="598">
                  <c:v>4.9240000000000006E-2</c:v>
                </c:pt>
                <c:pt idx="599">
                  <c:v>5.1040000000000002E-2</c:v>
                </c:pt>
                <c:pt idx="600">
                  <c:v>5.2990000000000002E-2</c:v>
                </c:pt>
                <c:pt idx="601">
                  <c:v>5.2209999999999999E-2</c:v>
                </c:pt>
                <c:pt idx="602">
                  <c:v>5.4560000000000004E-2</c:v>
                </c:pt>
                <c:pt idx="603">
                  <c:v>5.4320000000000007E-2</c:v>
                </c:pt>
                <c:pt idx="604">
                  <c:v>5.4100000000000002E-2</c:v>
                </c:pt>
                <c:pt idx="605">
                  <c:v>5.3540000000000004E-2</c:v>
                </c:pt>
                <c:pt idx="606">
                  <c:v>5.5309999999999998E-2</c:v>
                </c:pt>
                <c:pt idx="607">
                  <c:v>5.6440000000000004E-2</c:v>
                </c:pt>
                <c:pt idx="608">
                  <c:v>5.8730000000000004E-2</c:v>
                </c:pt>
                <c:pt idx="609">
                  <c:v>5.8630000000000002E-2</c:v>
                </c:pt>
                <c:pt idx="610">
                  <c:v>5.9330000000000001E-2</c:v>
                </c:pt>
                <c:pt idx="611">
                  <c:v>6.0080000000000001E-2</c:v>
                </c:pt>
                <c:pt idx="612">
                  <c:v>5.8600000000000006E-2</c:v>
                </c:pt>
                <c:pt idx="613">
                  <c:v>5.6260000000000004E-2</c:v>
                </c:pt>
                <c:pt idx="614">
                  <c:v>5.5559999999999998E-2</c:v>
                </c:pt>
                <c:pt idx="615">
                  <c:v>5.534E-2</c:v>
                </c:pt>
                <c:pt idx="616">
                  <c:v>5.518E-2</c:v>
                </c:pt>
                <c:pt idx="617">
                  <c:v>5.5190000000000003E-2</c:v>
                </c:pt>
                <c:pt idx="618">
                  <c:v>5.4429999999999999E-2</c:v>
                </c:pt>
                <c:pt idx="619">
                  <c:v>5.5990000000000005E-2</c:v>
                </c:pt>
                <c:pt idx="620">
                  <c:v>5.5759999999999997E-2</c:v>
                </c:pt>
                <c:pt idx="621">
                  <c:v>5.5759999999999997E-2</c:v>
                </c:pt>
                <c:pt idx="622">
                  <c:v>5.5559999999999998E-2</c:v>
                </c:pt>
                <c:pt idx="623">
                  <c:v>5.4949999999999999E-2</c:v>
                </c:pt>
                <c:pt idx="624">
                  <c:v>5.5099999999999996E-2</c:v>
                </c:pt>
                <c:pt idx="625">
                  <c:v>5.4580000000000004E-2</c:v>
                </c:pt>
                <c:pt idx="626">
                  <c:v>5.4459999999999995E-2</c:v>
                </c:pt>
                <c:pt idx="627">
                  <c:v>5.5640000000000002E-2</c:v>
                </c:pt>
                <c:pt idx="628">
                  <c:v>5.5279999999999996E-2</c:v>
                </c:pt>
                <c:pt idx="629">
                  <c:v>5.5460000000000002E-2</c:v>
                </c:pt>
                <c:pt idx="630">
                  <c:v>5.4600000000000003E-2</c:v>
                </c:pt>
                <c:pt idx="631">
                  <c:v>5.6150000000000005E-2</c:v>
                </c:pt>
                <c:pt idx="632">
                  <c:v>5.5679999999999993E-2</c:v>
                </c:pt>
                <c:pt idx="633">
                  <c:v>5.2240000000000002E-2</c:v>
                </c:pt>
                <c:pt idx="634">
                  <c:v>5.0940000000000006E-2</c:v>
                </c:pt>
                <c:pt idx="635">
                  <c:v>5.0130000000000001E-2</c:v>
                </c:pt>
                <c:pt idx="636">
                  <c:v>4.8770000000000001E-2</c:v>
                </c:pt>
                <c:pt idx="637">
                  <c:v>4.861E-2</c:v>
                </c:pt>
                <c:pt idx="638">
                  <c:v>4.8849999999999998E-2</c:v>
                </c:pt>
                <c:pt idx="639">
                  <c:v>4.8570000000000002E-2</c:v>
                </c:pt>
                <c:pt idx="640">
                  <c:v>4.8129999999999999E-2</c:v>
                </c:pt>
                <c:pt idx="641">
                  <c:v>4.7869999999999996E-2</c:v>
                </c:pt>
                <c:pt idx="642">
                  <c:v>4.7599999999999996E-2</c:v>
                </c:pt>
                <c:pt idx="643">
                  <c:v>4.691E-2</c:v>
                </c:pt>
                <c:pt idx="644">
                  <c:v>4.7140000000000001E-2</c:v>
                </c:pt>
                <c:pt idx="645">
                  <c:v>4.7729999999999995E-2</c:v>
                </c:pt>
                <c:pt idx="646">
                  <c:v>4.827E-2</c:v>
                </c:pt>
                <c:pt idx="647">
                  <c:v>4.6980000000000001E-2</c:v>
                </c:pt>
                <c:pt idx="648">
                  <c:v>4.7840000000000001E-2</c:v>
                </c:pt>
                <c:pt idx="649">
                  <c:v>4.8029999999999996E-2</c:v>
                </c:pt>
                <c:pt idx="650">
                  <c:v>4.8440000000000004E-2</c:v>
                </c:pt>
                <c:pt idx="651">
                  <c:v>4.7110000000000006E-2</c:v>
                </c:pt>
                <c:pt idx="652">
                  <c:v>4.7350000000000003E-2</c:v>
                </c:pt>
                <c:pt idx="653">
                  <c:v>4.7500000000000001E-2</c:v>
                </c:pt>
                <c:pt idx="654">
                  <c:v>4.7089999999999993E-2</c:v>
                </c:pt>
                <c:pt idx="655">
                  <c:v>4.6969999999999998E-2</c:v>
                </c:pt>
                <c:pt idx="656">
                  <c:v>4.7300000000000002E-2</c:v>
                </c:pt>
                <c:pt idx="657">
                  <c:v>4.5949999999999998E-2</c:v>
                </c:pt>
                <c:pt idx="658">
                  <c:v>4.5769999999999998E-2</c:v>
                </c:pt>
                <c:pt idx="659">
                  <c:v>4.5700000000000005E-2</c:v>
                </c:pt>
                <c:pt idx="660">
                  <c:v>4.6180000000000006E-2</c:v>
                </c:pt>
                <c:pt idx="661">
                  <c:v>4.5319999999999999E-2</c:v>
                </c:pt>
                <c:pt idx="662">
                  <c:v>4.4909999999999999E-2</c:v>
                </c:pt>
                <c:pt idx="663">
                  <c:v>4.3819999999999998E-2</c:v>
                </c:pt>
                <c:pt idx="664">
                  <c:v>4.3540000000000002E-2</c:v>
                </c:pt>
                <c:pt idx="665">
                  <c:v>4.2640000000000004E-2</c:v>
                </c:pt>
                <c:pt idx="666">
                  <c:v>4.1609999999999994E-2</c:v>
                </c:pt>
                <c:pt idx="667">
                  <c:v>4.2099999999999999E-2</c:v>
                </c:pt>
                <c:pt idx="668">
                  <c:v>4.2369999999999998E-2</c:v>
                </c:pt>
                <c:pt idx="669">
                  <c:v>4.1369999999999997E-2</c:v>
                </c:pt>
                <c:pt idx="670">
                  <c:v>3.9960000000000002E-2</c:v>
                </c:pt>
                <c:pt idx="671">
                  <c:v>4.0259999999999997E-2</c:v>
                </c:pt>
                <c:pt idx="672">
                  <c:v>4.011E-2</c:v>
                </c:pt>
                <c:pt idx="673">
                  <c:v>3.9220000000000005E-2</c:v>
                </c:pt>
                <c:pt idx="674">
                  <c:v>3.9800000000000002E-2</c:v>
                </c:pt>
                <c:pt idx="675">
                  <c:v>4.0940000000000004E-2</c:v>
                </c:pt>
                <c:pt idx="676">
                  <c:v>4.0199999999999993E-2</c:v>
                </c:pt>
                <c:pt idx="677">
                  <c:v>4.0209999999999996E-2</c:v>
                </c:pt>
                <c:pt idx="678">
                  <c:v>4.0129999999999999E-2</c:v>
                </c:pt>
                <c:pt idx="679">
                  <c:v>4.0140000000000002E-2</c:v>
                </c:pt>
                <c:pt idx="680">
                  <c:v>3.9640000000000002E-2</c:v>
                </c:pt>
                <c:pt idx="681">
                  <c:v>4.0050000000000002E-2</c:v>
                </c:pt>
                <c:pt idx="682">
                  <c:v>3.9460000000000002E-2</c:v>
                </c:pt>
                <c:pt idx="683">
                  <c:v>4.1410000000000002E-2</c:v>
                </c:pt>
                <c:pt idx="684">
                  <c:v>4.0239999999999998E-2</c:v>
                </c:pt>
                <c:pt idx="685">
                  <c:v>4.1790000000000001E-2</c:v>
                </c:pt>
                <c:pt idx="686">
                  <c:v>4.2900000000000001E-2</c:v>
                </c:pt>
                <c:pt idx="687">
                  <c:v>4.2900000000000001E-2</c:v>
                </c:pt>
                <c:pt idx="688">
                  <c:v>4.2169999999999999E-2</c:v>
                </c:pt>
                <c:pt idx="689">
                  <c:v>4.2950000000000002E-2</c:v>
                </c:pt>
                <c:pt idx="690">
                  <c:v>4.2369999999999998E-2</c:v>
                </c:pt>
                <c:pt idx="691">
                  <c:v>4.0340000000000001E-2</c:v>
                </c:pt>
                <c:pt idx="692">
                  <c:v>4.0930000000000001E-2</c:v>
                </c:pt>
                <c:pt idx="693">
                  <c:v>4.122E-2</c:v>
                </c:pt>
                <c:pt idx="694">
                  <c:v>4.1009999999999998E-2</c:v>
                </c:pt>
                <c:pt idx="695">
                  <c:v>4.1009999999999998E-2</c:v>
                </c:pt>
                <c:pt idx="696">
                  <c:v>3.9740000000000004E-2</c:v>
                </c:pt>
                <c:pt idx="697">
                  <c:v>3.9759999999999997E-2</c:v>
                </c:pt>
                <c:pt idx="698">
                  <c:v>3.8890000000000001E-2</c:v>
                </c:pt>
                <c:pt idx="699">
                  <c:v>3.8130000000000004E-2</c:v>
                </c:pt>
                <c:pt idx="700">
                  <c:v>3.875E-2</c:v>
                </c:pt>
                <c:pt idx="701">
                  <c:v>3.6749999999999998E-2</c:v>
                </c:pt>
                <c:pt idx="702">
                  <c:v>3.8130000000000004E-2</c:v>
                </c:pt>
                <c:pt idx="703">
                  <c:v>3.7440000000000001E-2</c:v>
                </c:pt>
                <c:pt idx="704">
                  <c:v>3.7339999999999998E-2</c:v>
                </c:pt>
                <c:pt idx="705">
                  <c:v>3.6909999999999998E-2</c:v>
                </c:pt>
                <c:pt idx="706">
                  <c:v>3.8280000000000002E-2</c:v>
                </c:pt>
                <c:pt idx="707">
                  <c:v>3.9980000000000002E-2</c:v>
                </c:pt>
                <c:pt idx="708">
                  <c:v>3.8539999999999998E-2</c:v>
                </c:pt>
                <c:pt idx="709">
                  <c:v>3.8210000000000001E-2</c:v>
                </c:pt>
                <c:pt idx="710">
                  <c:v>3.7469999999999996E-2</c:v>
                </c:pt>
                <c:pt idx="711">
                  <c:v>3.764E-2</c:v>
                </c:pt>
                <c:pt idx="712">
                  <c:v>3.8300000000000001E-2</c:v>
                </c:pt>
                <c:pt idx="713">
                  <c:v>3.8030000000000001E-2</c:v>
                </c:pt>
                <c:pt idx="714">
                  <c:v>3.8010000000000002E-2</c:v>
                </c:pt>
                <c:pt idx="715">
                  <c:v>3.9480000000000001E-2</c:v>
                </c:pt>
                <c:pt idx="716">
                  <c:v>3.884E-2</c:v>
                </c:pt>
                <c:pt idx="717">
                  <c:v>3.7679999999999998E-2</c:v>
                </c:pt>
                <c:pt idx="718">
                  <c:v>3.7789999999999997E-2</c:v>
                </c:pt>
                <c:pt idx="719">
                  <c:v>3.7580000000000002E-2</c:v>
                </c:pt>
                <c:pt idx="720">
                  <c:v>3.7679999999999998E-2</c:v>
                </c:pt>
                <c:pt idx="721">
                  <c:v>3.7429999999999998E-2</c:v>
                </c:pt>
                <c:pt idx="722">
                  <c:v>3.8199999999999998E-2</c:v>
                </c:pt>
                <c:pt idx="723">
                  <c:v>3.8589999999999999E-2</c:v>
                </c:pt>
                <c:pt idx="724">
                  <c:v>3.85E-2</c:v>
                </c:pt>
                <c:pt idx="725">
                  <c:v>3.8580000000000003E-2</c:v>
                </c:pt>
                <c:pt idx="726">
                  <c:v>3.841E-2</c:v>
                </c:pt>
                <c:pt idx="727">
                  <c:v>3.8900000000000004E-2</c:v>
                </c:pt>
                <c:pt idx="728">
                  <c:v>3.8859999999999999E-2</c:v>
                </c:pt>
                <c:pt idx="729">
                  <c:v>3.8629999999999998E-2</c:v>
                </c:pt>
                <c:pt idx="730">
                  <c:v>3.8599999999999995E-2</c:v>
                </c:pt>
                <c:pt idx="731">
                  <c:v>3.8769999999999999E-2</c:v>
                </c:pt>
                <c:pt idx="732">
                  <c:v>3.95E-2</c:v>
                </c:pt>
                <c:pt idx="733">
                  <c:v>3.8670000000000003E-2</c:v>
                </c:pt>
                <c:pt idx="734">
                  <c:v>3.7670000000000002E-2</c:v>
                </c:pt>
                <c:pt idx="735">
                  <c:v>3.7220000000000003E-2</c:v>
                </c:pt>
                <c:pt idx="736">
                  <c:v>3.7610000000000005E-2</c:v>
                </c:pt>
                <c:pt idx="737">
                  <c:v>3.7469999999999996E-2</c:v>
                </c:pt>
                <c:pt idx="738">
                  <c:v>3.7620000000000001E-2</c:v>
                </c:pt>
                <c:pt idx="739">
                  <c:v>3.7109999999999997E-2</c:v>
                </c:pt>
                <c:pt idx="740">
                  <c:v>3.696E-2</c:v>
                </c:pt>
                <c:pt idx="741">
                  <c:v>3.6940000000000001E-2</c:v>
                </c:pt>
                <c:pt idx="742">
                  <c:v>3.6230000000000005E-2</c:v>
                </c:pt>
                <c:pt idx="743">
                  <c:v>3.6249999999999998E-2</c:v>
                </c:pt>
                <c:pt idx="744">
                  <c:v>3.5929999999999997E-2</c:v>
                </c:pt>
                <c:pt idx="745">
                  <c:v>3.5709999999999999E-2</c:v>
                </c:pt>
                <c:pt idx="746">
                  <c:v>3.5819999999999998E-2</c:v>
                </c:pt>
                <c:pt idx="747">
                  <c:v>3.5779999999999999E-2</c:v>
                </c:pt>
                <c:pt idx="748">
                  <c:v>3.5880000000000002E-2</c:v>
                </c:pt>
                <c:pt idx="749">
                  <c:v>3.551E-2</c:v>
                </c:pt>
                <c:pt idx="750">
                  <c:v>3.5499999999999997E-2</c:v>
                </c:pt>
                <c:pt idx="751">
                  <c:v>3.5139999999999998E-2</c:v>
                </c:pt>
                <c:pt idx="752">
                  <c:v>3.5230000000000004E-2</c:v>
                </c:pt>
                <c:pt idx="753">
                  <c:v>3.5049999999999998E-2</c:v>
                </c:pt>
                <c:pt idx="754">
                  <c:v>3.5810000000000002E-2</c:v>
                </c:pt>
                <c:pt idx="755">
                  <c:v>3.5779999999999999E-2</c:v>
                </c:pt>
                <c:pt idx="756">
                  <c:v>3.5539999999999995E-2</c:v>
                </c:pt>
                <c:pt idx="757">
                  <c:v>3.5910000000000004E-2</c:v>
                </c:pt>
                <c:pt idx="758">
                  <c:v>3.6200000000000003E-2</c:v>
                </c:pt>
                <c:pt idx="759">
                  <c:v>3.6110000000000003E-2</c:v>
                </c:pt>
                <c:pt idx="760">
                  <c:v>3.6929999999999998E-2</c:v>
                </c:pt>
                <c:pt idx="761">
                  <c:v>3.6360000000000003E-2</c:v>
                </c:pt>
                <c:pt idx="762">
                  <c:v>3.5819999999999998E-2</c:v>
                </c:pt>
                <c:pt idx="763">
                  <c:v>3.6290000000000003E-2</c:v>
                </c:pt>
                <c:pt idx="764">
                  <c:v>3.5920000000000001E-2</c:v>
                </c:pt>
                <c:pt idx="765">
                  <c:v>3.6110000000000003E-2</c:v>
                </c:pt>
                <c:pt idx="766">
                  <c:v>3.56E-2</c:v>
                </c:pt>
                <c:pt idx="767">
                  <c:v>3.5750000000000004E-2</c:v>
                </c:pt>
                <c:pt idx="768">
                  <c:v>3.4460000000000005E-2</c:v>
                </c:pt>
                <c:pt idx="769">
                  <c:v>3.4300000000000004E-2</c:v>
                </c:pt>
                <c:pt idx="770">
                  <c:v>3.4270000000000002E-2</c:v>
                </c:pt>
                <c:pt idx="771">
                  <c:v>3.3439999999999998E-2</c:v>
                </c:pt>
                <c:pt idx="772">
                  <c:v>3.329E-2</c:v>
                </c:pt>
                <c:pt idx="773">
                  <c:v>3.3119999999999997E-2</c:v>
                </c:pt>
                <c:pt idx="774">
                  <c:v>3.3119999999999997E-2</c:v>
                </c:pt>
                <c:pt idx="775">
                  <c:v>3.2579999999999998E-2</c:v>
                </c:pt>
                <c:pt idx="776">
                  <c:v>3.3099999999999997E-2</c:v>
                </c:pt>
                <c:pt idx="777">
                  <c:v>3.1699999999999999E-2</c:v>
                </c:pt>
                <c:pt idx="778">
                  <c:v>3.1120000000000002E-2</c:v>
                </c:pt>
                <c:pt idx="779">
                  <c:v>3.1200000000000002E-2</c:v>
                </c:pt>
                <c:pt idx="780">
                  <c:v>3.1309999999999998E-2</c:v>
                </c:pt>
                <c:pt idx="781">
                  <c:v>3.1760000000000004E-2</c:v>
                </c:pt>
                <c:pt idx="782">
                  <c:v>3.2309999999999998E-2</c:v>
                </c:pt>
                <c:pt idx="783">
                  <c:v>3.295E-2</c:v>
                </c:pt>
                <c:pt idx="784">
                  <c:v>3.2840000000000001E-2</c:v>
                </c:pt>
                <c:pt idx="785">
                  <c:v>3.2809999999999999E-2</c:v>
                </c:pt>
                <c:pt idx="786">
                  <c:v>3.288E-2</c:v>
                </c:pt>
                <c:pt idx="787">
                  <c:v>3.3939999999999998E-2</c:v>
                </c:pt>
                <c:pt idx="788">
                  <c:v>3.3860000000000001E-2</c:v>
                </c:pt>
                <c:pt idx="789">
                  <c:v>3.3780000000000004E-2</c:v>
                </c:pt>
                <c:pt idx="790">
                  <c:v>3.4029999999999998E-2</c:v>
                </c:pt>
                <c:pt idx="791">
                  <c:v>3.4300000000000004E-2</c:v>
                </c:pt>
                <c:pt idx="792">
                  <c:v>3.4520000000000002E-2</c:v>
                </c:pt>
                <c:pt idx="793">
                  <c:v>3.4689999999999999E-2</c:v>
                </c:pt>
                <c:pt idx="794">
                  <c:v>3.5810000000000002E-2</c:v>
                </c:pt>
                <c:pt idx="795">
                  <c:v>3.533E-2</c:v>
                </c:pt>
                <c:pt idx="796">
                  <c:v>3.5150000000000001E-2</c:v>
                </c:pt>
                <c:pt idx="797">
                  <c:v>3.5840000000000004E-2</c:v>
                </c:pt>
                <c:pt idx="798">
                  <c:v>3.5610000000000003E-2</c:v>
                </c:pt>
                <c:pt idx="799">
                  <c:v>3.5430000000000003E-2</c:v>
                </c:pt>
                <c:pt idx="800">
                  <c:v>3.5189999999999999E-2</c:v>
                </c:pt>
                <c:pt idx="801">
                  <c:v>3.4889999999999997E-2</c:v>
                </c:pt>
                <c:pt idx="802">
                  <c:v>3.474E-2</c:v>
                </c:pt>
                <c:pt idx="803">
                  <c:v>3.4540000000000001E-2</c:v>
                </c:pt>
                <c:pt idx="804">
                  <c:v>3.4409999999999996E-2</c:v>
                </c:pt>
                <c:pt idx="805">
                  <c:v>3.3889999999999997E-2</c:v>
                </c:pt>
                <c:pt idx="806">
                  <c:v>3.381E-2</c:v>
                </c:pt>
                <c:pt idx="807">
                  <c:v>3.4169999999999999E-2</c:v>
                </c:pt>
                <c:pt idx="808">
                  <c:v>3.3439999999999998E-2</c:v>
                </c:pt>
                <c:pt idx="809">
                  <c:v>3.3230000000000003E-2</c:v>
                </c:pt>
                <c:pt idx="810">
                  <c:v>3.236E-2</c:v>
                </c:pt>
                <c:pt idx="811">
                  <c:v>3.2410000000000001E-2</c:v>
                </c:pt>
                <c:pt idx="812">
                  <c:v>3.2419999999999997E-2</c:v>
                </c:pt>
                <c:pt idx="813">
                  <c:v>3.2440000000000004E-2</c:v>
                </c:pt>
                <c:pt idx="814">
                  <c:v>3.1200000000000002E-2</c:v>
                </c:pt>
                <c:pt idx="815">
                  <c:v>3.1739999999999997E-2</c:v>
                </c:pt>
                <c:pt idx="816">
                  <c:v>3.1780000000000003E-2</c:v>
                </c:pt>
                <c:pt idx="817">
                  <c:v>3.2309999999999998E-2</c:v>
                </c:pt>
                <c:pt idx="818">
                  <c:v>3.1809999999999998E-2</c:v>
                </c:pt>
                <c:pt idx="819">
                  <c:v>3.2189999999999996E-2</c:v>
                </c:pt>
                <c:pt idx="820">
                  <c:v>3.2199999999999999E-2</c:v>
                </c:pt>
                <c:pt idx="821">
                  <c:v>3.1739999999999997E-2</c:v>
                </c:pt>
                <c:pt idx="822">
                  <c:v>3.175E-2</c:v>
                </c:pt>
                <c:pt idx="823">
                  <c:v>3.177E-2</c:v>
                </c:pt>
                <c:pt idx="824">
                  <c:v>3.1780000000000003E-2</c:v>
                </c:pt>
                <c:pt idx="825">
                  <c:v>3.1980000000000001E-2</c:v>
                </c:pt>
                <c:pt idx="826">
                  <c:v>3.2000000000000001E-2</c:v>
                </c:pt>
                <c:pt idx="827">
                  <c:v>3.313E-2</c:v>
                </c:pt>
                <c:pt idx="828">
                  <c:v>3.347E-2</c:v>
                </c:pt>
                <c:pt idx="829">
                  <c:v>3.347E-2</c:v>
                </c:pt>
                <c:pt idx="830">
                  <c:v>3.3370000000000004E-2</c:v>
                </c:pt>
                <c:pt idx="831">
                  <c:v>3.338E-2</c:v>
                </c:pt>
                <c:pt idx="832">
                  <c:v>3.3319999999999995E-2</c:v>
                </c:pt>
                <c:pt idx="833">
                  <c:v>3.2649999999999998E-2</c:v>
                </c:pt>
                <c:pt idx="834">
                  <c:v>3.3059999999999999E-2</c:v>
                </c:pt>
                <c:pt idx="835">
                  <c:v>3.329E-2</c:v>
                </c:pt>
                <c:pt idx="836">
                  <c:v>3.3479999999999996E-2</c:v>
                </c:pt>
                <c:pt idx="837">
                  <c:v>3.3300000000000003E-2</c:v>
                </c:pt>
                <c:pt idx="838">
                  <c:v>3.3500000000000002E-2</c:v>
                </c:pt>
                <c:pt idx="839">
                  <c:v>3.3520000000000001E-2</c:v>
                </c:pt>
                <c:pt idx="840">
                  <c:v>3.338E-2</c:v>
                </c:pt>
                <c:pt idx="841">
                  <c:v>3.3390000000000003E-2</c:v>
                </c:pt>
                <c:pt idx="842">
                  <c:v>3.3399999999999999E-2</c:v>
                </c:pt>
                <c:pt idx="843">
                  <c:v>3.3570000000000003E-2</c:v>
                </c:pt>
                <c:pt idx="844">
                  <c:v>3.3739999999999999E-2</c:v>
                </c:pt>
                <c:pt idx="845">
                  <c:v>3.363E-2</c:v>
                </c:pt>
                <c:pt idx="846">
                  <c:v>3.3460000000000004E-2</c:v>
                </c:pt>
                <c:pt idx="847">
                  <c:v>3.381E-2</c:v>
                </c:pt>
                <c:pt idx="848">
                  <c:v>3.3390000000000003E-2</c:v>
                </c:pt>
                <c:pt idx="849">
                  <c:v>3.3180000000000001E-2</c:v>
                </c:pt>
                <c:pt idx="850">
                  <c:v>3.3259999999999998E-2</c:v>
                </c:pt>
                <c:pt idx="851">
                  <c:v>3.3159999999999995E-2</c:v>
                </c:pt>
                <c:pt idx="852">
                  <c:v>3.3020000000000001E-2</c:v>
                </c:pt>
                <c:pt idx="853">
                  <c:v>3.3189999999999997E-2</c:v>
                </c:pt>
                <c:pt idx="854">
                  <c:v>3.3050000000000003E-2</c:v>
                </c:pt>
                <c:pt idx="855">
                  <c:v>3.3239999999999999E-2</c:v>
                </c:pt>
                <c:pt idx="856">
                  <c:v>3.3119999999999997E-2</c:v>
                </c:pt>
                <c:pt idx="857">
                  <c:v>3.313E-2</c:v>
                </c:pt>
                <c:pt idx="858">
                  <c:v>3.2930000000000001E-2</c:v>
                </c:pt>
                <c:pt idx="859">
                  <c:v>3.295E-2</c:v>
                </c:pt>
                <c:pt idx="860">
                  <c:v>3.2660000000000002E-2</c:v>
                </c:pt>
                <c:pt idx="861">
                  <c:v>3.3000000000000002E-2</c:v>
                </c:pt>
                <c:pt idx="862">
                  <c:v>3.286E-2</c:v>
                </c:pt>
                <c:pt idx="863">
                  <c:v>3.3029999999999997E-2</c:v>
                </c:pt>
                <c:pt idx="864">
                  <c:v>3.304E-2</c:v>
                </c:pt>
                <c:pt idx="865">
                  <c:v>3.2660000000000002E-2</c:v>
                </c:pt>
                <c:pt idx="866">
                  <c:v>3.288E-2</c:v>
                </c:pt>
                <c:pt idx="867">
                  <c:v>3.2759999999999997E-2</c:v>
                </c:pt>
                <c:pt idx="868">
                  <c:v>3.2379999999999999E-2</c:v>
                </c:pt>
                <c:pt idx="869">
                  <c:v>3.1989999999999998E-2</c:v>
                </c:pt>
                <c:pt idx="870">
                  <c:v>3.175E-2</c:v>
                </c:pt>
                <c:pt idx="871">
                  <c:v>3.202E-2</c:v>
                </c:pt>
                <c:pt idx="872">
                  <c:v>3.1669999999999997E-2</c:v>
                </c:pt>
                <c:pt idx="873">
                  <c:v>3.2739999999999998E-2</c:v>
                </c:pt>
                <c:pt idx="874">
                  <c:v>3.1480000000000001E-2</c:v>
                </c:pt>
                <c:pt idx="875">
                  <c:v>3.1600000000000003E-2</c:v>
                </c:pt>
                <c:pt idx="876">
                  <c:v>3.2120000000000003E-2</c:v>
                </c:pt>
                <c:pt idx="877">
                  <c:v>3.125E-2</c:v>
                </c:pt>
                <c:pt idx="878">
                  <c:v>3.1600000000000003E-2</c:v>
                </c:pt>
                <c:pt idx="879">
                  <c:v>3.1E-2</c:v>
                </c:pt>
                <c:pt idx="880">
                  <c:v>3.0899999999999997E-2</c:v>
                </c:pt>
                <c:pt idx="881">
                  <c:v>3.0839999999999999E-2</c:v>
                </c:pt>
                <c:pt idx="882">
                  <c:v>3.032E-2</c:v>
                </c:pt>
                <c:pt idx="883">
                  <c:v>3.1040000000000002E-2</c:v>
                </c:pt>
                <c:pt idx="884">
                  <c:v>3.0990000000000004E-2</c:v>
                </c:pt>
                <c:pt idx="885">
                  <c:v>3.107E-2</c:v>
                </c:pt>
                <c:pt idx="886">
                  <c:v>3.109E-2</c:v>
                </c:pt>
                <c:pt idx="887">
                  <c:v>3.1469999999999998E-2</c:v>
                </c:pt>
                <c:pt idx="888">
                  <c:v>3.1489999999999997E-2</c:v>
                </c:pt>
                <c:pt idx="889">
                  <c:v>3.1390000000000001E-2</c:v>
                </c:pt>
                <c:pt idx="890">
                  <c:v>3.1539999999999999E-2</c:v>
                </c:pt>
                <c:pt idx="891">
                  <c:v>3.1709999999999995E-2</c:v>
                </c:pt>
                <c:pt idx="892">
                  <c:v>3.1719999999999998E-2</c:v>
                </c:pt>
                <c:pt idx="893">
                  <c:v>3.1600000000000003E-2</c:v>
                </c:pt>
                <c:pt idx="894">
                  <c:v>3.1609999999999999E-2</c:v>
                </c:pt>
                <c:pt idx="895">
                  <c:v>3.1789999999999999E-2</c:v>
                </c:pt>
                <c:pt idx="896">
                  <c:v>3.1800000000000002E-2</c:v>
                </c:pt>
                <c:pt idx="897">
                  <c:v>3.1649999999999998E-2</c:v>
                </c:pt>
                <c:pt idx="898">
                  <c:v>3.2000000000000001E-2</c:v>
                </c:pt>
                <c:pt idx="899">
                  <c:v>3.2149999999999998E-2</c:v>
                </c:pt>
                <c:pt idx="900">
                  <c:v>3.2170000000000004E-2</c:v>
                </c:pt>
                <c:pt idx="901">
                  <c:v>3.2050000000000002E-2</c:v>
                </c:pt>
                <c:pt idx="902">
                  <c:v>3.2400000000000005E-2</c:v>
                </c:pt>
                <c:pt idx="903">
                  <c:v>3.2240000000000005E-2</c:v>
                </c:pt>
                <c:pt idx="904">
                  <c:v>3.2370000000000003E-2</c:v>
                </c:pt>
                <c:pt idx="905">
                  <c:v>3.2000000000000001E-2</c:v>
                </c:pt>
                <c:pt idx="906">
                  <c:v>3.2010000000000004E-2</c:v>
                </c:pt>
                <c:pt idx="907">
                  <c:v>3.2489999999999998E-2</c:v>
                </c:pt>
                <c:pt idx="908">
                  <c:v>3.2329999999999998E-2</c:v>
                </c:pt>
                <c:pt idx="909">
                  <c:v>3.2419999999999997E-2</c:v>
                </c:pt>
                <c:pt idx="910">
                  <c:v>3.2160000000000001E-2</c:v>
                </c:pt>
                <c:pt idx="911">
                  <c:v>3.211E-2</c:v>
                </c:pt>
                <c:pt idx="912">
                  <c:v>3.2120000000000003E-2</c:v>
                </c:pt>
                <c:pt idx="913">
                  <c:v>3.1910000000000001E-2</c:v>
                </c:pt>
                <c:pt idx="914">
                  <c:v>3.218E-2</c:v>
                </c:pt>
                <c:pt idx="915">
                  <c:v>3.1789999999999999E-2</c:v>
                </c:pt>
                <c:pt idx="916">
                  <c:v>3.1809999999999998E-2</c:v>
                </c:pt>
                <c:pt idx="917">
                  <c:v>3.1820000000000001E-2</c:v>
                </c:pt>
                <c:pt idx="918">
                  <c:v>3.2259999999999997E-2</c:v>
                </c:pt>
                <c:pt idx="919">
                  <c:v>3.227E-2</c:v>
                </c:pt>
                <c:pt idx="920">
                  <c:v>3.1949999999999999E-2</c:v>
                </c:pt>
                <c:pt idx="921">
                  <c:v>3.1969999999999998E-2</c:v>
                </c:pt>
                <c:pt idx="922">
                  <c:v>3.1980000000000001E-2</c:v>
                </c:pt>
                <c:pt idx="923">
                  <c:v>3.2669999999999998E-2</c:v>
                </c:pt>
                <c:pt idx="924">
                  <c:v>3.2930000000000001E-2</c:v>
                </c:pt>
                <c:pt idx="925">
                  <c:v>3.27E-2</c:v>
                </c:pt>
                <c:pt idx="926">
                  <c:v>3.2709999999999996E-2</c:v>
                </c:pt>
                <c:pt idx="927">
                  <c:v>3.2730000000000002E-2</c:v>
                </c:pt>
                <c:pt idx="928">
                  <c:v>3.2759999999999997E-2</c:v>
                </c:pt>
                <c:pt idx="929">
                  <c:v>3.3099999999999997E-2</c:v>
                </c:pt>
                <c:pt idx="930">
                  <c:v>3.3439999999999998E-2</c:v>
                </c:pt>
                <c:pt idx="931">
                  <c:v>3.313E-2</c:v>
                </c:pt>
                <c:pt idx="932">
                  <c:v>3.3140000000000003E-2</c:v>
                </c:pt>
                <c:pt idx="933">
                  <c:v>3.3189999999999997E-2</c:v>
                </c:pt>
                <c:pt idx="934">
                  <c:v>3.288E-2</c:v>
                </c:pt>
                <c:pt idx="935">
                  <c:v>3.288E-2</c:v>
                </c:pt>
                <c:pt idx="936">
                  <c:v>3.2890000000000003E-2</c:v>
                </c:pt>
                <c:pt idx="937">
                  <c:v>3.2599999999999997E-2</c:v>
                </c:pt>
                <c:pt idx="938">
                  <c:v>3.2620000000000003E-2</c:v>
                </c:pt>
                <c:pt idx="939">
                  <c:v>3.295E-2</c:v>
                </c:pt>
                <c:pt idx="940">
                  <c:v>3.329E-2</c:v>
                </c:pt>
                <c:pt idx="941">
                  <c:v>3.3300000000000003E-2</c:v>
                </c:pt>
                <c:pt idx="942">
                  <c:v>3.3340000000000002E-2</c:v>
                </c:pt>
                <c:pt idx="943">
                  <c:v>3.2719999999999999E-2</c:v>
                </c:pt>
                <c:pt idx="944">
                  <c:v>3.304E-2</c:v>
                </c:pt>
                <c:pt idx="945">
                  <c:v>3.3639999999999996E-2</c:v>
                </c:pt>
                <c:pt idx="946">
                  <c:v>3.3329999999999999E-2</c:v>
                </c:pt>
                <c:pt idx="947">
                  <c:v>3.4189999999999998E-2</c:v>
                </c:pt>
                <c:pt idx="948">
                  <c:v>3.322E-2</c:v>
                </c:pt>
                <c:pt idx="949">
                  <c:v>3.4029999999999998E-2</c:v>
                </c:pt>
                <c:pt idx="950">
                  <c:v>3.4040000000000001E-2</c:v>
                </c:pt>
                <c:pt idx="951">
                  <c:v>3.3149999999999999E-2</c:v>
                </c:pt>
                <c:pt idx="952">
                  <c:v>3.2989999999999998E-2</c:v>
                </c:pt>
                <c:pt idx="953">
                  <c:v>3.2820000000000002E-2</c:v>
                </c:pt>
                <c:pt idx="954">
                  <c:v>3.2959999999999996E-2</c:v>
                </c:pt>
                <c:pt idx="955">
                  <c:v>3.3500000000000002E-2</c:v>
                </c:pt>
                <c:pt idx="956">
                  <c:v>3.2780000000000004E-2</c:v>
                </c:pt>
                <c:pt idx="957">
                  <c:v>3.2120000000000003E-2</c:v>
                </c:pt>
                <c:pt idx="958">
                  <c:v>3.2469999999999999E-2</c:v>
                </c:pt>
                <c:pt idx="959">
                  <c:v>3.2300000000000002E-2</c:v>
                </c:pt>
                <c:pt idx="960">
                  <c:v>3.1989999999999998E-2</c:v>
                </c:pt>
                <c:pt idx="961">
                  <c:v>3.2189999999999996E-2</c:v>
                </c:pt>
                <c:pt idx="962">
                  <c:v>3.2230000000000002E-2</c:v>
                </c:pt>
                <c:pt idx="963">
                  <c:v>3.2460000000000003E-2</c:v>
                </c:pt>
                <c:pt idx="964">
                  <c:v>3.1629999999999998E-2</c:v>
                </c:pt>
                <c:pt idx="965">
                  <c:v>3.1460000000000002E-2</c:v>
                </c:pt>
                <c:pt idx="966">
                  <c:v>3.1509999999999996E-2</c:v>
                </c:pt>
                <c:pt idx="967">
                  <c:v>3.1519999999999999E-2</c:v>
                </c:pt>
                <c:pt idx="968">
                  <c:v>3.1219999999999998E-2</c:v>
                </c:pt>
                <c:pt idx="969">
                  <c:v>3.1230000000000001E-2</c:v>
                </c:pt>
                <c:pt idx="970">
                  <c:v>3.1560000000000005E-2</c:v>
                </c:pt>
                <c:pt idx="971">
                  <c:v>3.159E-2</c:v>
                </c:pt>
                <c:pt idx="972">
                  <c:v>3.1609999999999999E-2</c:v>
                </c:pt>
                <c:pt idx="973">
                  <c:v>3.2309999999999998E-2</c:v>
                </c:pt>
                <c:pt idx="974">
                  <c:v>3.3020000000000001E-2</c:v>
                </c:pt>
                <c:pt idx="975">
                  <c:v>3.3450000000000001E-2</c:v>
                </c:pt>
                <c:pt idx="976">
                  <c:v>3.2910000000000002E-2</c:v>
                </c:pt>
                <c:pt idx="977">
                  <c:v>3.2919999999999998E-2</c:v>
                </c:pt>
                <c:pt idx="978">
                  <c:v>3.3230000000000003E-2</c:v>
                </c:pt>
                <c:pt idx="979">
                  <c:v>3.295E-2</c:v>
                </c:pt>
                <c:pt idx="980">
                  <c:v>3.2649999999999998E-2</c:v>
                </c:pt>
                <c:pt idx="981">
                  <c:v>3.2680000000000001E-2</c:v>
                </c:pt>
                <c:pt idx="982">
                  <c:v>3.3000000000000002E-2</c:v>
                </c:pt>
                <c:pt idx="983">
                  <c:v>3.209E-2</c:v>
                </c:pt>
                <c:pt idx="984">
                  <c:v>3.2099999999999997E-2</c:v>
                </c:pt>
                <c:pt idx="985">
                  <c:v>3.2759999999999997E-2</c:v>
                </c:pt>
                <c:pt idx="986">
                  <c:v>3.2780000000000004E-2</c:v>
                </c:pt>
                <c:pt idx="987">
                  <c:v>3.2170000000000004E-2</c:v>
                </c:pt>
                <c:pt idx="988">
                  <c:v>3.218E-2</c:v>
                </c:pt>
                <c:pt idx="989">
                  <c:v>3.2669999999999998E-2</c:v>
                </c:pt>
                <c:pt idx="990">
                  <c:v>3.2599999999999997E-2</c:v>
                </c:pt>
                <c:pt idx="991">
                  <c:v>3.2629999999999999E-2</c:v>
                </c:pt>
                <c:pt idx="992">
                  <c:v>3.2739999999999998E-2</c:v>
                </c:pt>
                <c:pt idx="993">
                  <c:v>3.2899999999999999E-2</c:v>
                </c:pt>
                <c:pt idx="994">
                  <c:v>3.2910000000000002E-2</c:v>
                </c:pt>
                <c:pt idx="995">
                  <c:v>3.3110000000000001E-2</c:v>
                </c:pt>
                <c:pt idx="996">
                  <c:v>3.3349999999999998E-2</c:v>
                </c:pt>
                <c:pt idx="997">
                  <c:v>3.3690000000000005E-2</c:v>
                </c:pt>
                <c:pt idx="998">
                  <c:v>3.3349999999999998E-2</c:v>
                </c:pt>
                <c:pt idx="999">
                  <c:v>3.338E-2</c:v>
                </c:pt>
                <c:pt idx="1000">
                  <c:v>3.3329999999999999E-2</c:v>
                </c:pt>
                <c:pt idx="1001">
                  <c:v>3.3349999999999998E-2</c:v>
                </c:pt>
                <c:pt idx="1002">
                  <c:v>3.3680000000000002E-2</c:v>
                </c:pt>
                <c:pt idx="1003">
                  <c:v>3.3690000000000005E-2</c:v>
                </c:pt>
                <c:pt idx="1004">
                  <c:v>3.4029999999999998E-2</c:v>
                </c:pt>
                <c:pt idx="1005">
                  <c:v>3.4020000000000002E-2</c:v>
                </c:pt>
                <c:pt idx="1006">
                  <c:v>3.3849999999999998E-2</c:v>
                </c:pt>
                <c:pt idx="1007">
                  <c:v>3.388E-2</c:v>
                </c:pt>
                <c:pt idx="1008">
                  <c:v>3.3769999999999994E-2</c:v>
                </c:pt>
                <c:pt idx="1009">
                  <c:v>3.3780000000000004E-2</c:v>
                </c:pt>
                <c:pt idx="1010">
                  <c:v>3.3790000000000001E-2</c:v>
                </c:pt>
                <c:pt idx="1011">
                  <c:v>3.3799999999999997E-2</c:v>
                </c:pt>
                <c:pt idx="1012">
                  <c:v>3.4140000000000004E-2</c:v>
                </c:pt>
                <c:pt idx="1013">
                  <c:v>3.4450000000000001E-2</c:v>
                </c:pt>
                <c:pt idx="1014">
                  <c:v>3.4460000000000005E-2</c:v>
                </c:pt>
                <c:pt idx="1015">
                  <c:v>3.4470000000000001E-2</c:v>
                </c:pt>
                <c:pt idx="1016">
                  <c:v>3.4479999999999997E-2</c:v>
                </c:pt>
                <c:pt idx="1017">
                  <c:v>3.4209999999999997E-2</c:v>
                </c:pt>
                <c:pt idx="1018">
                  <c:v>3.4169999999999999E-2</c:v>
                </c:pt>
                <c:pt idx="1019">
                  <c:v>3.4110000000000001E-2</c:v>
                </c:pt>
                <c:pt idx="1020">
                  <c:v>3.4119999999999998E-2</c:v>
                </c:pt>
                <c:pt idx="1021">
                  <c:v>3.381E-2</c:v>
                </c:pt>
                <c:pt idx="1022">
                  <c:v>3.3520000000000001E-2</c:v>
                </c:pt>
                <c:pt idx="1023">
                  <c:v>3.3869999999999997E-2</c:v>
                </c:pt>
                <c:pt idx="1024">
                  <c:v>3.3959999999999997E-2</c:v>
                </c:pt>
                <c:pt idx="1025">
                  <c:v>3.3980000000000003E-2</c:v>
                </c:pt>
                <c:pt idx="1026">
                  <c:v>3.4780000000000005E-2</c:v>
                </c:pt>
                <c:pt idx="1027">
                  <c:v>3.5209999999999998E-2</c:v>
                </c:pt>
                <c:pt idx="1028">
                  <c:v>3.6319999999999998E-2</c:v>
                </c:pt>
                <c:pt idx="1029">
                  <c:v>3.6629999999999996E-2</c:v>
                </c:pt>
                <c:pt idx="1030">
                  <c:v>3.7859999999999998E-2</c:v>
                </c:pt>
                <c:pt idx="1031">
                  <c:v>3.8469999999999997E-2</c:v>
                </c:pt>
                <c:pt idx="1032">
                  <c:v>3.9699999999999999E-2</c:v>
                </c:pt>
                <c:pt idx="1033">
                  <c:v>3.993E-2</c:v>
                </c:pt>
                <c:pt idx="1034">
                  <c:v>3.9940000000000003E-2</c:v>
                </c:pt>
                <c:pt idx="1035">
                  <c:v>3.9800000000000002E-2</c:v>
                </c:pt>
                <c:pt idx="1036">
                  <c:v>3.9660000000000001E-2</c:v>
                </c:pt>
                <c:pt idx="1037">
                  <c:v>3.9969999999999999E-2</c:v>
                </c:pt>
                <c:pt idx="1038">
                  <c:v>3.9730000000000001E-2</c:v>
                </c:pt>
                <c:pt idx="1039">
                  <c:v>4.0289999999999999E-2</c:v>
                </c:pt>
                <c:pt idx="1040">
                  <c:v>3.9399999999999998E-2</c:v>
                </c:pt>
                <c:pt idx="1041">
                  <c:v>3.9230000000000001E-2</c:v>
                </c:pt>
                <c:pt idx="1042">
                  <c:v>3.9039999999999998E-2</c:v>
                </c:pt>
                <c:pt idx="1043">
                  <c:v>3.9120000000000002E-2</c:v>
                </c:pt>
                <c:pt idx="1044">
                  <c:v>3.943E-2</c:v>
                </c:pt>
                <c:pt idx="1045">
                  <c:v>3.9149999999999997E-2</c:v>
                </c:pt>
                <c:pt idx="1046">
                  <c:v>3.916E-2</c:v>
                </c:pt>
                <c:pt idx="1047">
                  <c:v>3.9289999999999999E-2</c:v>
                </c:pt>
                <c:pt idx="1048">
                  <c:v>4.0379999999999999E-2</c:v>
                </c:pt>
                <c:pt idx="1049">
                  <c:v>4.0709999999999996E-2</c:v>
                </c:pt>
                <c:pt idx="1050">
                  <c:v>4.0719999999999999E-2</c:v>
                </c:pt>
                <c:pt idx="1051">
                  <c:v>4.1020000000000001E-2</c:v>
                </c:pt>
                <c:pt idx="1052">
                  <c:v>4.163E-2</c:v>
                </c:pt>
                <c:pt idx="1053">
                  <c:v>4.1489999999999999E-2</c:v>
                </c:pt>
                <c:pt idx="1054">
                  <c:v>4.2110000000000002E-2</c:v>
                </c:pt>
                <c:pt idx="1055">
                  <c:v>4.1790000000000001E-2</c:v>
                </c:pt>
                <c:pt idx="1056">
                  <c:v>4.1520000000000001E-2</c:v>
                </c:pt>
                <c:pt idx="1057">
                  <c:v>4.1799999999999997E-2</c:v>
                </c:pt>
                <c:pt idx="1058">
                  <c:v>4.2889999999999998E-2</c:v>
                </c:pt>
                <c:pt idx="1059">
                  <c:v>4.0800000000000003E-2</c:v>
                </c:pt>
                <c:pt idx="1060">
                  <c:v>4.0629999999999999E-2</c:v>
                </c:pt>
                <c:pt idx="1061">
                  <c:v>3.9620000000000002E-2</c:v>
                </c:pt>
                <c:pt idx="1062">
                  <c:v>3.9039999999999998E-2</c:v>
                </c:pt>
                <c:pt idx="1063">
                  <c:v>3.875E-2</c:v>
                </c:pt>
                <c:pt idx="1064">
                  <c:v>3.8399999999999997E-2</c:v>
                </c:pt>
                <c:pt idx="1065">
                  <c:v>3.848E-2</c:v>
                </c:pt>
                <c:pt idx="1066">
                  <c:v>3.8490000000000003E-2</c:v>
                </c:pt>
                <c:pt idx="1067">
                  <c:v>3.85E-2</c:v>
                </c:pt>
                <c:pt idx="1068">
                  <c:v>3.8330000000000003E-2</c:v>
                </c:pt>
                <c:pt idx="1069">
                  <c:v>3.8379999999999997E-2</c:v>
                </c:pt>
                <c:pt idx="1070">
                  <c:v>3.8390000000000001E-2</c:v>
                </c:pt>
                <c:pt idx="1071">
                  <c:v>3.7810000000000003E-2</c:v>
                </c:pt>
                <c:pt idx="1072">
                  <c:v>3.7530000000000001E-2</c:v>
                </c:pt>
                <c:pt idx="1073">
                  <c:v>3.7559999999999996E-2</c:v>
                </c:pt>
                <c:pt idx="1074">
                  <c:v>3.8149999999999996E-2</c:v>
                </c:pt>
                <c:pt idx="1075">
                  <c:v>3.7719999999999997E-2</c:v>
                </c:pt>
                <c:pt idx="1076">
                  <c:v>3.8460000000000001E-2</c:v>
                </c:pt>
                <c:pt idx="1077">
                  <c:v>3.8460000000000001E-2</c:v>
                </c:pt>
                <c:pt idx="1078">
                  <c:v>3.8190000000000002E-2</c:v>
                </c:pt>
                <c:pt idx="1079">
                  <c:v>3.8190000000000002E-2</c:v>
                </c:pt>
                <c:pt idx="1080">
                  <c:v>3.8060000000000004E-2</c:v>
                </c:pt>
                <c:pt idx="1081">
                  <c:v>3.8640000000000001E-2</c:v>
                </c:pt>
                <c:pt idx="1082">
                  <c:v>3.807E-2</c:v>
                </c:pt>
                <c:pt idx="1083">
                  <c:v>3.8670000000000003E-2</c:v>
                </c:pt>
                <c:pt idx="1084">
                  <c:v>3.9460000000000002E-2</c:v>
                </c:pt>
                <c:pt idx="1085">
                  <c:v>3.95E-2</c:v>
                </c:pt>
                <c:pt idx="1086">
                  <c:v>3.8690000000000002E-2</c:v>
                </c:pt>
                <c:pt idx="1087">
                  <c:v>3.7859999999999998E-2</c:v>
                </c:pt>
                <c:pt idx="1088">
                  <c:v>3.8429999999999999E-2</c:v>
                </c:pt>
                <c:pt idx="1089">
                  <c:v>3.8730000000000001E-2</c:v>
                </c:pt>
                <c:pt idx="1090">
                  <c:v>3.8190000000000002E-2</c:v>
                </c:pt>
                <c:pt idx="1091">
                  <c:v>3.857E-2</c:v>
                </c:pt>
                <c:pt idx="1092">
                  <c:v>3.8670000000000003E-2</c:v>
                </c:pt>
                <c:pt idx="1093">
                  <c:v>3.9640000000000002E-2</c:v>
                </c:pt>
                <c:pt idx="1094">
                  <c:v>3.9529999999999996E-2</c:v>
                </c:pt>
                <c:pt idx="1095">
                  <c:v>4.0410000000000001E-2</c:v>
                </c:pt>
                <c:pt idx="1096">
                  <c:v>4.0399999999999998E-2</c:v>
                </c:pt>
                <c:pt idx="1097">
                  <c:v>4.0480000000000002E-2</c:v>
                </c:pt>
                <c:pt idx="1098">
                  <c:v>4.0570000000000002E-2</c:v>
                </c:pt>
                <c:pt idx="1099">
                  <c:v>4.0730000000000002E-2</c:v>
                </c:pt>
                <c:pt idx="1100">
                  <c:v>4.0730000000000002E-2</c:v>
                </c:pt>
                <c:pt idx="1101">
                  <c:v>4.0739999999999998E-2</c:v>
                </c:pt>
                <c:pt idx="1102">
                  <c:v>4.0439999999999997E-2</c:v>
                </c:pt>
                <c:pt idx="1103">
                  <c:v>4.0819999999999995E-2</c:v>
                </c:pt>
                <c:pt idx="1104">
                  <c:v>4.0989999999999999E-2</c:v>
                </c:pt>
                <c:pt idx="1105">
                  <c:v>4.1589999999999995E-2</c:v>
                </c:pt>
                <c:pt idx="1106">
                  <c:v>4.2000000000000003E-2</c:v>
                </c:pt>
                <c:pt idx="1107">
                  <c:v>4.1950000000000001E-2</c:v>
                </c:pt>
                <c:pt idx="1108">
                  <c:v>4.2450000000000002E-2</c:v>
                </c:pt>
                <c:pt idx="1109">
                  <c:v>4.3159999999999997E-2</c:v>
                </c:pt>
                <c:pt idx="1110">
                  <c:v>4.2750000000000003E-2</c:v>
                </c:pt>
                <c:pt idx="1111">
                  <c:v>4.3139999999999998E-2</c:v>
                </c:pt>
                <c:pt idx="1112">
                  <c:v>4.2849999999999999E-2</c:v>
                </c:pt>
                <c:pt idx="1113">
                  <c:v>4.258E-2</c:v>
                </c:pt>
                <c:pt idx="1114">
                  <c:v>4.2500000000000003E-2</c:v>
                </c:pt>
                <c:pt idx="1115">
                  <c:v>4.172E-2</c:v>
                </c:pt>
                <c:pt idx="1116">
                  <c:v>4.1870000000000004E-2</c:v>
                </c:pt>
                <c:pt idx="1117">
                  <c:v>4.2709999999999998E-2</c:v>
                </c:pt>
                <c:pt idx="1118">
                  <c:v>4.2729999999999997E-2</c:v>
                </c:pt>
                <c:pt idx="1119">
                  <c:v>4.274E-2</c:v>
                </c:pt>
                <c:pt idx="1120">
                  <c:v>4.2889999999999998E-2</c:v>
                </c:pt>
                <c:pt idx="1121">
                  <c:v>4.2889999999999998E-2</c:v>
                </c:pt>
                <c:pt idx="1122">
                  <c:v>4.2759999999999999E-2</c:v>
                </c:pt>
                <c:pt idx="1123">
                  <c:v>4.2770000000000002E-2</c:v>
                </c:pt>
                <c:pt idx="1124">
                  <c:v>4.2199999999999994E-2</c:v>
                </c:pt>
                <c:pt idx="1125">
                  <c:v>4.2209999999999998E-2</c:v>
                </c:pt>
                <c:pt idx="1126">
                  <c:v>4.3550000000000005E-2</c:v>
                </c:pt>
                <c:pt idx="1127">
                  <c:v>4.36E-2</c:v>
                </c:pt>
                <c:pt idx="1128">
                  <c:v>4.3609999999999996E-2</c:v>
                </c:pt>
                <c:pt idx="1129">
                  <c:v>4.4819999999999999E-2</c:v>
                </c:pt>
                <c:pt idx="1130">
                  <c:v>4.3240000000000001E-2</c:v>
                </c:pt>
                <c:pt idx="1131">
                  <c:v>4.3390000000000005E-2</c:v>
                </c:pt>
                <c:pt idx="1132">
                  <c:v>4.1570000000000003E-2</c:v>
                </c:pt>
                <c:pt idx="1133">
                  <c:v>4.2839999999999996E-2</c:v>
                </c:pt>
                <c:pt idx="1134">
                  <c:v>4.299E-2</c:v>
                </c:pt>
                <c:pt idx="1135">
                  <c:v>4.5429999999999998E-2</c:v>
                </c:pt>
                <c:pt idx="1136">
                  <c:v>4.7370000000000002E-2</c:v>
                </c:pt>
                <c:pt idx="1137">
                  <c:v>4.7670000000000004E-2</c:v>
                </c:pt>
                <c:pt idx="1138">
                  <c:v>4.845E-2</c:v>
                </c:pt>
                <c:pt idx="1139">
                  <c:v>5.0499999999999996E-2</c:v>
                </c:pt>
                <c:pt idx="1140">
                  <c:v>5.0849999999999999E-2</c:v>
                </c:pt>
                <c:pt idx="1141">
                  <c:v>5.0959999999999998E-2</c:v>
                </c:pt>
                <c:pt idx="1142">
                  <c:v>5.1079999999999993E-2</c:v>
                </c:pt>
                <c:pt idx="1143">
                  <c:v>5.0519999999999995E-2</c:v>
                </c:pt>
                <c:pt idx="1144">
                  <c:v>5.212E-2</c:v>
                </c:pt>
                <c:pt idx="1145">
                  <c:v>5.0919999999999993E-2</c:v>
                </c:pt>
                <c:pt idx="1146">
                  <c:v>5.1619999999999999E-2</c:v>
                </c:pt>
                <c:pt idx="1147">
                  <c:v>5.3079999999999995E-2</c:v>
                </c:pt>
                <c:pt idx="1148">
                  <c:v>5.3670000000000002E-2</c:v>
                </c:pt>
                <c:pt idx="1149">
                  <c:v>5.4859999999999999E-2</c:v>
                </c:pt>
                <c:pt idx="1150">
                  <c:v>5.561E-2</c:v>
                </c:pt>
                <c:pt idx="1151">
                  <c:v>5.6210000000000003E-2</c:v>
                </c:pt>
                <c:pt idx="1152">
                  <c:v>5.6809999999999999E-2</c:v>
                </c:pt>
                <c:pt idx="1153">
                  <c:v>5.6959999999999997E-2</c:v>
                </c:pt>
                <c:pt idx="1154">
                  <c:v>5.9229999999999998E-2</c:v>
                </c:pt>
                <c:pt idx="1155">
                  <c:v>5.9989999999999995E-2</c:v>
                </c:pt>
                <c:pt idx="1156">
                  <c:v>5.9679999999999997E-2</c:v>
                </c:pt>
                <c:pt idx="1157">
                  <c:v>5.8150000000000007E-2</c:v>
                </c:pt>
                <c:pt idx="1158">
                  <c:v>5.9669999999999994E-2</c:v>
                </c:pt>
                <c:pt idx="1159">
                  <c:v>5.9589999999999997E-2</c:v>
                </c:pt>
                <c:pt idx="1160">
                  <c:v>5.9889999999999999E-2</c:v>
                </c:pt>
                <c:pt idx="1161">
                  <c:v>6.087E-2</c:v>
                </c:pt>
                <c:pt idx="1162">
                  <c:v>6.3719999999999999E-2</c:v>
                </c:pt>
                <c:pt idx="1163">
                  <c:v>6.3339999999999994E-2</c:v>
                </c:pt>
                <c:pt idx="1164">
                  <c:v>6.448000000000001E-2</c:v>
                </c:pt>
                <c:pt idx="1165">
                  <c:v>6.4170000000000005E-2</c:v>
                </c:pt>
                <c:pt idx="1166">
                  <c:v>6.3390000000000002E-2</c:v>
                </c:pt>
                <c:pt idx="1167">
                  <c:v>6.5079999999999999E-2</c:v>
                </c:pt>
                <c:pt idx="1168">
                  <c:v>6.4450000000000007E-2</c:v>
                </c:pt>
                <c:pt idx="1169">
                  <c:v>6.4130000000000006E-2</c:v>
                </c:pt>
                <c:pt idx="1170">
                  <c:v>6.4280000000000004E-2</c:v>
                </c:pt>
                <c:pt idx="1171">
                  <c:v>6.4589999999999995E-2</c:v>
                </c:pt>
                <c:pt idx="1172">
                  <c:v>6.4180000000000001E-2</c:v>
                </c:pt>
                <c:pt idx="1173">
                  <c:v>6.5879999999999994E-2</c:v>
                </c:pt>
                <c:pt idx="1174">
                  <c:v>6.4219999999999999E-2</c:v>
                </c:pt>
                <c:pt idx="1175">
                  <c:v>6.6669999999999993E-2</c:v>
                </c:pt>
                <c:pt idx="1176">
                  <c:v>6.7419999999999994E-2</c:v>
                </c:pt>
                <c:pt idx="1177">
                  <c:v>6.8809999999999996E-2</c:v>
                </c:pt>
                <c:pt idx="1178">
                  <c:v>6.93E-2</c:v>
                </c:pt>
                <c:pt idx="1179">
                  <c:v>6.966E-2</c:v>
                </c:pt>
                <c:pt idx="1180">
                  <c:v>6.948E-2</c:v>
                </c:pt>
                <c:pt idx="1181">
                  <c:v>6.8220000000000003E-2</c:v>
                </c:pt>
                <c:pt idx="1182">
                  <c:v>6.8209999999999993E-2</c:v>
                </c:pt>
                <c:pt idx="1183">
                  <c:v>6.6180000000000003E-2</c:v>
                </c:pt>
                <c:pt idx="1184">
                  <c:v>6.6630000000000009E-2</c:v>
                </c:pt>
                <c:pt idx="1185">
                  <c:v>6.8650000000000003E-2</c:v>
                </c:pt>
                <c:pt idx="1186">
                  <c:v>6.88E-2</c:v>
                </c:pt>
                <c:pt idx="1187">
                  <c:v>7.1410000000000001E-2</c:v>
                </c:pt>
                <c:pt idx="1188">
                  <c:v>6.7960000000000007E-2</c:v>
                </c:pt>
                <c:pt idx="1189">
                  <c:v>6.9269999999999998E-2</c:v>
                </c:pt>
                <c:pt idx="1190">
                  <c:v>6.5449999999999994E-2</c:v>
                </c:pt>
                <c:pt idx="1191">
                  <c:v>6.0650000000000003E-2</c:v>
                </c:pt>
                <c:pt idx="1192">
                  <c:v>6.1120000000000001E-2</c:v>
                </c:pt>
                <c:pt idx="1193">
                  <c:v>5.1689999999999993E-2</c:v>
                </c:pt>
                <c:pt idx="1194">
                  <c:v>5.042E-2</c:v>
                </c:pt>
                <c:pt idx="1195">
                  <c:v>4.5530000000000001E-2</c:v>
                </c:pt>
                <c:pt idx="1196">
                  <c:v>4.2389999999999997E-2</c:v>
                </c:pt>
                <c:pt idx="1197">
                  <c:v>4.0279999999999996E-2</c:v>
                </c:pt>
                <c:pt idx="1198">
                  <c:v>3.5790000000000002E-2</c:v>
                </c:pt>
                <c:pt idx="1199">
                  <c:v>3.4300000000000004E-2</c:v>
                </c:pt>
                <c:pt idx="1200">
                  <c:v>3.4970000000000001E-2</c:v>
                </c:pt>
                <c:pt idx="1201">
                  <c:v>3.4849999999999999E-2</c:v>
                </c:pt>
                <c:pt idx="1202">
                  <c:v>3.5639999999999998E-2</c:v>
                </c:pt>
                <c:pt idx="1203">
                  <c:v>3.6299999999999999E-2</c:v>
                </c:pt>
                <c:pt idx="1204">
                  <c:v>3.5790000000000002E-2</c:v>
                </c:pt>
                <c:pt idx="1205">
                  <c:v>3.5089999999999996E-2</c:v>
                </c:pt>
                <c:pt idx="1206">
                  <c:v>3.4590000000000003E-2</c:v>
                </c:pt>
                <c:pt idx="1207">
                  <c:v>3.4409999999999996E-2</c:v>
                </c:pt>
                <c:pt idx="1208">
                  <c:v>3.4549999999999997E-2</c:v>
                </c:pt>
                <c:pt idx="1209">
                  <c:v>3.4300000000000004E-2</c:v>
                </c:pt>
                <c:pt idx="1210">
                  <c:v>3.4430000000000002E-2</c:v>
                </c:pt>
                <c:pt idx="1211">
                  <c:v>3.4430000000000002E-2</c:v>
                </c:pt>
                <c:pt idx="1212">
                  <c:v>3.3989999999999999E-2</c:v>
                </c:pt>
                <c:pt idx="1213">
                  <c:v>3.4610000000000002E-2</c:v>
                </c:pt>
                <c:pt idx="1214">
                  <c:v>3.3989999999999999E-2</c:v>
                </c:pt>
                <c:pt idx="1215">
                  <c:v>3.4709999999999998E-2</c:v>
                </c:pt>
                <c:pt idx="1216">
                  <c:v>3.4970000000000001E-2</c:v>
                </c:pt>
                <c:pt idx="1217">
                  <c:v>3.5409999999999997E-2</c:v>
                </c:pt>
                <c:pt idx="1218">
                  <c:v>3.5249999999999997E-2</c:v>
                </c:pt>
                <c:pt idx="1219">
                  <c:v>3.5270000000000003E-2</c:v>
                </c:pt>
                <c:pt idx="1220">
                  <c:v>3.533E-2</c:v>
                </c:pt>
                <c:pt idx="1221">
                  <c:v>3.5470000000000002E-2</c:v>
                </c:pt>
                <c:pt idx="1222">
                  <c:v>3.5680000000000003E-2</c:v>
                </c:pt>
                <c:pt idx="1223">
                  <c:v>3.5819999999999998E-2</c:v>
                </c:pt>
                <c:pt idx="1224">
                  <c:v>3.5840000000000004E-2</c:v>
                </c:pt>
                <c:pt idx="1225">
                  <c:v>3.5840000000000004E-2</c:v>
                </c:pt>
                <c:pt idx="1226">
                  <c:v>3.5979999999999998E-2</c:v>
                </c:pt>
                <c:pt idx="1227">
                  <c:v>3.5680000000000003E-2</c:v>
                </c:pt>
                <c:pt idx="1228">
                  <c:v>3.5729999999999998E-2</c:v>
                </c:pt>
                <c:pt idx="1229">
                  <c:v>3.5459999999999998E-2</c:v>
                </c:pt>
                <c:pt idx="1230">
                  <c:v>3.5610000000000003E-2</c:v>
                </c:pt>
                <c:pt idx="1231">
                  <c:v>3.5650000000000001E-2</c:v>
                </c:pt>
                <c:pt idx="1232">
                  <c:v>3.5650000000000001E-2</c:v>
                </c:pt>
                <c:pt idx="1233">
                  <c:v>3.5990000000000001E-2</c:v>
                </c:pt>
                <c:pt idx="1234">
                  <c:v>3.6150000000000002E-2</c:v>
                </c:pt>
                <c:pt idx="1235">
                  <c:v>3.6200000000000003E-2</c:v>
                </c:pt>
                <c:pt idx="1236">
                  <c:v>3.635E-2</c:v>
                </c:pt>
                <c:pt idx="1237">
                  <c:v>3.61E-2</c:v>
                </c:pt>
                <c:pt idx="1238">
                  <c:v>3.6130000000000002E-2</c:v>
                </c:pt>
                <c:pt idx="1239">
                  <c:v>3.6200000000000003E-2</c:v>
                </c:pt>
                <c:pt idx="1240">
                  <c:v>3.6209999999999999E-2</c:v>
                </c:pt>
                <c:pt idx="1241">
                  <c:v>3.5699999999999996E-2</c:v>
                </c:pt>
                <c:pt idx="1242">
                  <c:v>3.5369999999999999E-2</c:v>
                </c:pt>
                <c:pt idx="1243">
                  <c:v>3.5819999999999998E-2</c:v>
                </c:pt>
                <c:pt idx="1244">
                  <c:v>3.5580000000000001E-2</c:v>
                </c:pt>
              </c:numCache>
            </c:numRef>
          </c:val>
          <c:smooth val="0"/>
          <c:extLst>
            <c:ext xmlns:c16="http://schemas.microsoft.com/office/drawing/2014/chart" uri="{C3380CC4-5D6E-409C-BE32-E72D297353CC}">
              <c16:uniqueId val="{00000001-1249-4609-B63C-CAD12CA41C4C}"/>
            </c:ext>
          </c:extLst>
        </c:ser>
        <c:dLbls>
          <c:showLegendKey val="0"/>
          <c:showVal val="0"/>
          <c:showCatName val="0"/>
          <c:showSerName val="0"/>
          <c:showPercent val="0"/>
          <c:showBubbleSize val="0"/>
        </c:dLbls>
        <c:smooth val="0"/>
        <c:axId val="105057200"/>
        <c:axId val="2124322239"/>
      </c:lineChart>
      <c:dateAx>
        <c:axId val="105057200"/>
        <c:scaling>
          <c:orientation val="minMax"/>
        </c:scaling>
        <c:delete val="0"/>
        <c:axPos val="b"/>
        <c:numFmt formatCode="[$-409]mmm\-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2124322239"/>
        <c:crosses val="autoZero"/>
        <c:auto val="1"/>
        <c:lblOffset val="100"/>
        <c:baseTimeUnit val="days"/>
        <c:majorUnit val="6"/>
        <c:majorTimeUnit val="months"/>
      </c:dateAx>
      <c:valAx>
        <c:axId val="2124322239"/>
        <c:scaling>
          <c:orientation val="minMax"/>
        </c:scaling>
        <c:delete val="0"/>
        <c:axPos val="l"/>
        <c:numFmt formatCode="0.0%" sourceLinked="0"/>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crossAx val="105057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1" i="0" u="none" strike="noStrike" kern="1200" baseline="0">
              <a:solidFill>
                <a:schemeClr val="tx1"/>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solidFill>
        <a:schemeClr val="tx1"/>
      </a:solidFill>
    </a:ln>
    <a:effectLst/>
  </c:spPr>
  <c:txPr>
    <a:bodyPr/>
    <a:lstStyle/>
    <a:p>
      <a:pPr>
        <a:defRPr>
          <a:solidFill>
            <a:schemeClr val="tx1"/>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tx>
            <c:strRef>
              <c:f>'WEO_Data and Macro Charts'!$B$49</c:f>
              <c:strCache>
                <c:ptCount val="1"/>
                <c:pt idx="0">
                  <c:v>GDP Growth (%)</c:v>
                </c:pt>
              </c:strCache>
            </c:strRef>
          </c:tx>
          <c:spPr>
            <a:ln w="19050" cap="rnd">
              <a:solidFill>
                <a:schemeClr val="tx2">
                  <a:lumMod val="75000"/>
                </a:schemeClr>
              </a:solidFill>
              <a:round/>
            </a:ln>
            <a:effectLst/>
          </c:spPr>
          <c:marker>
            <c:symbol val="circle"/>
            <c:size val="5"/>
            <c:spPr>
              <a:solidFill>
                <a:schemeClr val="accent1"/>
              </a:solidFill>
              <a:ln w="9525">
                <a:solidFill>
                  <a:schemeClr val="tx2">
                    <a:lumMod val="75000"/>
                  </a:schemeClr>
                </a:solidFill>
              </a:ln>
              <a:effectLst/>
            </c:spPr>
          </c:marker>
          <c:dPt>
            <c:idx val="6"/>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1-DE29-4281-A506-158D77CDD3C1}"/>
              </c:ext>
            </c:extLst>
          </c:dPt>
          <c:dPt>
            <c:idx val="7"/>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3-DE29-4281-A506-158D77CDD3C1}"/>
              </c:ext>
            </c:extLst>
          </c:dPt>
          <c:dPt>
            <c:idx val="8"/>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5-DE29-4281-A506-158D77CDD3C1}"/>
              </c:ext>
            </c:extLst>
          </c:dPt>
          <c:dPt>
            <c:idx val="9"/>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7-DE29-4281-A506-158D77CDD3C1}"/>
              </c:ext>
            </c:extLst>
          </c:dPt>
          <c:dPt>
            <c:idx val="10"/>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9-DE29-4281-A506-158D77CDD3C1}"/>
              </c:ext>
            </c:extLst>
          </c:dPt>
          <c:dPt>
            <c:idx val="11"/>
            <c:marker>
              <c:symbol val="circle"/>
              <c:size val="5"/>
              <c:spPr>
                <a:solidFill>
                  <a:schemeClr val="accent1"/>
                </a:solidFill>
                <a:ln w="9525">
                  <a:solidFill>
                    <a:schemeClr val="tx2">
                      <a:lumMod val="75000"/>
                    </a:schemeClr>
                  </a:solidFill>
                  <a:prstDash val="sysDash"/>
                </a:ln>
                <a:effectLst/>
              </c:spPr>
            </c:marker>
            <c:bubble3D val="0"/>
            <c:spPr>
              <a:ln w="19050" cap="rnd">
                <a:solidFill>
                  <a:schemeClr val="tx2">
                    <a:lumMod val="75000"/>
                  </a:schemeClr>
                </a:solidFill>
                <a:prstDash val="sysDash"/>
                <a:round/>
              </a:ln>
              <a:effectLst/>
            </c:spPr>
            <c:extLst>
              <c:ext xmlns:c16="http://schemas.microsoft.com/office/drawing/2014/chart" uri="{C3380CC4-5D6E-409C-BE32-E72D297353CC}">
                <c16:uniqueId val="{0000000B-DE29-4281-A506-158D77CDD3C1}"/>
              </c:ext>
            </c:extLst>
          </c:dPt>
          <c:xVal>
            <c:numRef>
              <c:f>'WEO_Data and Macro Charts'!$A$50:$A$61</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Charts'!$B$50:$B$61</c:f>
              <c:numCache>
                <c:formatCode>0.0%</c:formatCode>
                <c:ptCount val="12"/>
                <c:pt idx="0">
                  <c:v>2.053E-2</c:v>
                </c:pt>
                <c:pt idx="1">
                  <c:v>2.053E-2</c:v>
                </c:pt>
                <c:pt idx="2">
                  <c:v>-5.9109999999999996E-2</c:v>
                </c:pt>
                <c:pt idx="3">
                  <c:v>4.3499999999999997E-2</c:v>
                </c:pt>
                <c:pt idx="4">
                  <c:v>5.9810000000000002E-2</c:v>
                </c:pt>
                <c:pt idx="5">
                  <c:v>2.981E-2</c:v>
                </c:pt>
                <c:pt idx="6">
                  <c:v>3.0369999999999998E-2</c:v>
                </c:pt>
                <c:pt idx="7">
                  <c:v>3.1869999999999996E-2</c:v>
                </c:pt>
                <c:pt idx="8">
                  <c:v>2.8889999999999999E-2</c:v>
                </c:pt>
                <c:pt idx="9">
                  <c:v>2.7559999999999998E-2</c:v>
                </c:pt>
                <c:pt idx="10">
                  <c:v>2.794E-2</c:v>
                </c:pt>
                <c:pt idx="11">
                  <c:v>2.8830000000000001E-2</c:v>
                </c:pt>
              </c:numCache>
            </c:numRef>
          </c:yVal>
          <c:smooth val="0"/>
          <c:extLst>
            <c:ext xmlns:c16="http://schemas.microsoft.com/office/drawing/2014/chart" uri="{C3380CC4-5D6E-409C-BE32-E72D297353CC}">
              <c16:uniqueId val="{0000000C-DE29-4281-A506-158D77CDD3C1}"/>
            </c:ext>
          </c:extLst>
        </c:ser>
        <c:dLbls>
          <c:showLegendKey val="0"/>
          <c:showVal val="0"/>
          <c:showCatName val="0"/>
          <c:showSerName val="0"/>
          <c:showPercent val="0"/>
          <c:showBubbleSize val="0"/>
        </c:dLbls>
        <c:axId val="113008400"/>
        <c:axId val="113010800"/>
      </c:scatterChart>
      <c:valAx>
        <c:axId val="11300840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13010800"/>
        <c:crosses val="autoZero"/>
        <c:crossBetween val="midCat"/>
        <c:majorUnit val="1"/>
      </c:valAx>
      <c:valAx>
        <c:axId val="113010800"/>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1300840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Inflation Rate (%)</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2">
                  <a:lumMod val="75000"/>
                </a:schemeClr>
              </a:solidFill>
              <a:round/>
            </a:ln>
            <a:effectLst/>
          </c:spPr>
          <c:marker>
            <c:symbol val="circle"/>
            <c:size val="5"/>
            <c:spPr>
              <a:solidFill>
                <a:schemeClr val="accent1"/>
              </a:solidFill>
              <a:ln w="9525">
                <a:solidFill>
                  <a:schemeClr val="accent2">
                    <a:lumMod val="75000"/>
                  </a:schemeClr>
                </a:solidFill>
              </a:ln>
              <a:effectLst/>
            </c:spPr>
          </c:marker>
          <c:dPt>
            <c:idx val="6"/>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1-726C-4ACC-91E6-B987A31FC0A6}"/>
              </c:ext>
            </c:extLst>
          </c:dPt>
          <c:dPt>
            <c:idx val="7"/>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3-726C-4ACC-91E6-B987A31FC0A6}"/>
              </c:ext>
            </c:extLst>
          </c:dPt>
          <c:dPt>
            <c:idx val="8"/>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5-726C-4ACC-91E6-B987A31FC0A6}"/>
              </c:ext>
            </c:extLst>
          </c:dPt>
          <c:dPt>
            <c:idx val="9"/>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7-726C-4ACC-91E6-B987A31FC0A6}"/>
              </c:ext>
            </c:extLst>
          </c:dPt>
          <c:dPt>
            <c:idx val="10"/>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9-726C-4ACC-91E6-B987A31FC0A6}"/>
              </c:ext>
            </c:extLst>
          </c:dPt>
          <c:dPt>
            <c:idx val="11"/>
            <c:marker>
              <c:symbol val="circle"/>
              <c:size val="5"/>
              <c:spPr>
                <a:solidFill>
                  <a:schemeClr val="accent1"/>
                </a:solidFill>
                <a:ln w="9525">
                  <a:solidFill>
                    <a:schemeClr val="accent2">
                      <a:lumMod val="75000"/>
                    </a:schemeClr>
                  </a:solidFill>
                  <a:prstDash val="sysDash"/>
                </a:ln>
                <a:effectLst/>
              </c:spPr>
            </c:marker>
            <c:bubble3D val="0"/>
            <c:spPr>
              <a:ln w="19050" cap="rnd">
                <a:solidFill>
                  <a:schemeClr val="accent2">
                    <a:lumMod val="75000"/>
                  </a:schemeClr>
                </a:solidFill>
                <a:prstDash val="sysDash"/>
                <a:round/>
              </a:ln>
              <a:effectLst/>
            </c:spPr>
            <c:extLst>
              <c:ext xmlns:c16="http://schemas.microsoft.com/office/drawing/2014/chart" uri="{C3380CC4-5D6E-409C-BE32-E72D297353CC}">
                <c16:uniqueId val="{0000000B-726C-4ACC-91E6-B987A31FC0A6}"/>
              </c:ext>
            </c:extLst>
          </c:dPt>
          <c:xVal>
            <c:numRef>
              <c:f>'WEO_Data and Macro Charts'!$A$69:$A$80</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Charts'!$B$69:$B$80</c:f>
              <c:numCache>
                <c:formatCode>0.0%</c:formatCode>
                <c:ptCount val="12"/>
                <c:pt idx="0">
                  <c:v>2.0910000000000002E-2</c:v>
                </c:pt>
                <c:pt idx="1">
                  <c:v>1.0069999999999999E-2</c:v>
                </c:pt>
                <c:pt idx="2">
                  <c:v>-2.3250000000000003E-2</c:v>
                </c:pt>
                <c:pt idx="3">
                  <c:v>-6.11E-3</c:v>
                </c:pt>
                <c:pt idx="4">
                  <c:v>3.635E-2</c:v>
                </c:pt>
                <c:pt idx="5">
                  <c:v>7.5000000000000002E-4</c:v>
                </c:pt>
                <c:pt idx="6">
                  <c:v>1.3999999999999999E-2</c:v>
                </c:pt>
                <c:pt idx="7">
                  <c:v>1.8000000000000002E-2</c:v>
                </c:pt>
                <c:pt idx="8">
                  <c:v>1.7274999999999999E-2</c:v>
                </c:pt>
                <c:pt idx="9">
                  <c:v>1.250625E-2</c:v>
                </c:pt>
                <c:pt idx="10">
                  <c:v>1.5445312499999999E-2</c:v>
                </c:pt>
                <c:pt idx="11">
                  <c:v>1.5806640625E-2</c:v>
                </c:pt>
              </c:numCache>
            </c:numRef>
          </c:yVal>
          <c:smooth val="0"/>
          <c:extLst>
            <c:ext xmlns:c16="http://schemas.microsoft.com/office/drawing/2014/chart" uri="{C3380CC4-5D6E-409C-BE32-E72D297353CC}">
              <c16:uniqueId val="{0000000C-726C-4ACC-91E6-B987A31FC0A6}"/>
            </c:ext>
          </c:extLst>
        </c:ser>
        <c:dLbls>
          <c:showLegendKey val="0"/>
          <c:showVal val="0"/>
          <c:showCatName val="0"/>
          <c:showSerName val="0"/>
          <c:showPercent val="0"/>
          <c:showBubbleSize val="0"/>
        </c:dLbls>
        <c:axId val="134749776"/>
        <c:axId val="134743536"/>
      </c:scatterChart>
      <c:valAx>
        <c:axId val="134749776"/>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34743536"/>
        <c:crosses val="autoZero"/>
        <c:crossBetween val="midCat"/>
        <c:majorUnit val="1"/>
      </c:valAx>
      <c:valAx>
        <c:axId val="134743536"/>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34749776"/>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Unemployment Rate (%)</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3">
                  <a:lumMod val="75000"/>
                </a:schemeClr>
              </a:solidFill>
              <a:round/>
            </a:ln>
            <a:effectLst/>
          </c:spPr>
          <c:marker>
            <c:symbol val="circle"/>
            <c:size val="5"/>
            <c:spPr>
              <a:solidFill>
                <a:schemeClr val="accent1"/>
              </a:solidFill>
              <a:ln w="9525">
                <a:solidFill>
                  <a:schemeClr val="accent3">
                    <a:lumMod val="75000"/>
                  </a:schemeClr>
                </a:solidFill>
              </a:ln>
              <a:effectLst/>
            </c:spPr>
          </c:marker>
          <c:dPt>
            <c:idx val="6"/>
            <c:marker>
              <c:symbol val="circle"/>
              <c:size val="5"/>
              <c:spPr>
                <a:solidFill>
                  <a:schemeClr val="accent1"/>
                </a:solidFill>
                <a:ln w="9525">
                  <a:solidFill>
                    <a:schemeClr val="accent3">
                      <a:lumMod val="75000"/>
                    </a:schemeClr>
                  </a:solidFill>
                  <a:prstDash val="sysDash"/>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1-01D3-4F95-A8C3-AEA5AF50222D}"/>
              </c:ext>
            </c:extLst>
          </c:dPt>
          <c:dPt>
            <c:idx val="7"/>
            <c:marker>
              <c:symbol val="circle"/>
              <c:size val="5"/>
              <c:spPr>
                <a:solidFill>
                  <a:schemeClr val="accent1"/>
                </a:solidFill>
                <a:ln w="9525">
                  <a:solidFill>
                    <a:schemeClr val="accent3">
                      <a:lumMod val="75000"/>
                    </a:schemeClr>
                  </a:solidFill>
                  <a:prstDash val="sysDash"/>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3-01D3-4F95-A8C3-AEA5AF50222D}"/>
              </c:ext>
            </c:extLst>
          </c:dPt>
          <c:dPt>
            <c:idx val="8"/>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5-01D3-4F95-A8C3-AEA5AF50222D}"/>
              </c:ext>
            </c:extLst>
          </c:dPt>
          <c:dPt>
            <c:idx val="9"/>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7-01D3-4F95-A8C3-AEA5AF50222D}"/>
              </c:ext>
            </c:extLst>
          </c:dPt>
          <c:dPt>
            <c:idx val="10"/>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9-01D3-4F95-A8C3-AEA5AF50222D}"/>
              </c:ext>
            </c:extLst>
          </c:dPt>
          <c:dPt>
            <c:idx val="11"/>
            <c:marker>
              <c:symbol val="circle"/>
              <c:size val="5"/>
              <c:spPr>
                <a:solidFill>
                  <a:schemeClr val="accent1"/>
                </a:solidFill>
                <a:ln w="9525">
                  <a:solidFill>
                    <a:schemeClr val="accent3">
                      <a:lumMod val="75000"/>
                    </a:schemeClr>
                  </a:solidFill>
                </a:ln>
                <a:effectLst/>
              </c:spPr>
            </c:marker>
            <c:bubble3D val="0"/>
            <c:spPr>
              <a:ln w="19050" cap="rnd">
                <a:solidFill>
                  <a:schemeClr val="accent3">
                    <a:lumMod val="75000"/>
                  </a:schemeClr>
                </a:solidFill>
                <a:prstDash val="sysDash"/>
                <a:round/>
              </a:ln>
              <a:effectLst/>
            </c:spPr>
            <c:extLst>
              <c:ext xmlns:c16="http://schemas.microsoft.com/office/drawing/2014/chart" uri="{C3380CC4-5D6E-409C-BE32-E72D297353CC}">
                <c16:uniqueId val="{0000000B-01D3-4F95-A8C3-AEA5AF50222D}"/>
              </c:ext>
            </c:extLst>
          </c:dPt>
          <c:xVal>
            <c:numRef>
              <c:f>'WEO_Data and Macro Charts'!$A$89:$A$100</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Charts'!$B$89:$B$100</c:f>
              <c:numCache>
                <c:formatCode>0.0%</c:formatCode>
                <c:ptCount val="12"/>
                <c:pt idx="0">
                  <c:v>4.2999999999999997E-2</c:v>
                </c:pt>
                <c:pt idx="1">
                  <c:v>4.7E-2</c:v>
                </c:pt>
                <c:pt idx="2">
                  <c:v>5.9000000000000004E-2</c:v>
                </c:pt>
                <c:pt idx="3">
                  <c:v>6.8000000000000005E-2</c:v>
                </c:pt>
                <c:pt idx="4">
                  <c:v>5.4000000000000006E-2</c:v>
                </c:pt>
                <c:pt idx="5">
                  <c:v>6.3E-2</c:v>
                </c:pt>
                <c:pt idx="6">
                  <c:v>6.0999999999999999E-2</c:v>
                </c:pt>
                <c:pt idx="7">
                  <c:v>6.0999999999999999E-2</c:v>
                </c:pt>
                <c:pt idx="8">
                  <c:v>6.0999999999999999E-2</c:v>
                </c:pt>
                <c:pt idx="9">
                  <c:v>6.0999999999999999E-2</c:v>
                </c:pt>
                <c:pt idx="10">
                  <c:v>6.0999999999999999E-2</c:v>
                </c:pt>
                <c:pt idx="11">
                  <c:v>6.0999999999999999E-2</c:v>
                </c:pt>
              </c:numCache>
            </c:numRef>
          </c:yVal>
          <c:smooth val="0"/>
          <c:extLst>
            <c:ext xmlns:c16="http://schemas.microsoft.com/office/drawing/2014/chart" uri="{C3380CC4-5D6E-409C-BE32-E72D297353CC}">
              <c16:uniqueId val="{0000000C-01D3-4F95-A8C3-AEA5AF50222D}"/>
            </c:ext>
          </c:extLst>
        </c:ser>
        <c:dLbls>
          <c:showLegendKey val="0"/>
          <c:showVal val="0"/>
          <c:showCatName val="0"/>
          <c:showSerName val="0"/>
          <c:showPercent val="0"/>
          <c:showBubbleSize val="0"/>
        </c:dLbls>
        <c:axId val="104496272"/>
        <c:axId val="104492912"/>
      </c:scatterChart>
      <c:valAx>
        <c:axId val="10449627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04492912"/>
        <c:crosses val="autoZero"/>
        <c:crossBetween val="midCat"/>
        <c:majorUnit val="1"/>
      </c:valAx>
      <c:valAx>
        <c:axId val="104492912"/>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04496272"/>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Fiscal Balance as % GDP</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4">
                  <a:lumMod val="75000"/>
                </a:schemeClr>
              </a:solidFill>
              <a:round/>
            </a:ln>
            <a:effectLst/>
          </c:spPr>
          <c:marker>
            <c:symbol val="circle"/>
            <c:size val="5"/>
            <c:spPr>
              <a:solidFill>
                <a:schemeClr val="tx1"/>
              </a:solidFill>
              <a:ln w="9525">
                <a:solidFill>
                  <a:schemeClr val="accent4">
                    <a:lumMod val="75000"/>
                  </a:schemeClr>
                </a:solidFill>
              </a:ln>
              <a:effectLst/>
            </c:spPr>
          </c:marker>
          <c:dPt>
            <c:idx val="6"/>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1-9C5F-4AD6-8A99-AA6CC79FAD9F}"/>
              </c:ext>
            </c:extLst>
          </c:dPt>
          <c:dPt>
            <c:idx val="7"/>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3-9C5F-4AD6-8A99-AA6CC79FAD9F}"/>
              </c:ext>
            </c:extLst>
          </c:dPt>
          <c:dPt>
            <c:idx val="8"/>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5-9C5F-4AD6-8A99-AA6CC79FAD9F}"/>
              </c:ext>
            </c:extLst>
          </c:dPt>
          <c:dPt>
            <c:idx val="9"/>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7-9C5F-4AD6-8A99-AA6CC79FAD9F}"/>
              </c:ext>
            </c:extLst>
          </c:dPt>
          <c:dPt>
            <c:idx val="10"/>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9-9C5F-4AD6-8A99-AA6CC79FAD9F}"/>
              </c:ext>
            </c:extLst>
          </c:dPt>
          <c:dPt>
            <c:idx val="11"/>
            <c:marker>
              <c:symbol val="circle"/>
              <c:size val="5"/>
              <c:spPr>
                <a:solidFill>
                  <a:schemeClr val="tx1"/>
                </a:solidFill>
                <a:ln w="9525">
                  <a:solidFill>
                    <a:schemeClr val="accent4">
                      <a:lumMod val="75000"/>
                    </a:schemeClr>
                  </a:solidFill>
                </a:ln>
                <a:effectLst/>
              </c:spPr>
            </c:marker>
            <c:bubble3D val="0"/>
            <c:spPr>
              <a:ln w="19050" cap="rnd">
                <a:solidFill>
                  <a:schemeClr val="accent4">
                    <a:lumMod val="75000"/>
                  </a:schemeClr>
                </a:solidFill>
                <a:prstDash val="sysDash"/>
                <a:round/>
              </a:ln>
              <a:effectLst/>
            </c:spPr>
            <c:extLst>
              <c:ext xmlns:c16="http://schemas.microsoft.com/office/drawing/2014/chart" uri="{C3380CC4-5D6E-409C-BE32-E72D297353CC}">
                <c16:uniqueId val="{0000000B-9C5F-4AD6-8A99-AA6CC79FAD9F}"/>
              </c:ext>
            </c:extLst>
          </c:dPt>
          <c:xVal>
            <c:numRef>
              <c:f>'WEO_Data and Macro Charts'!$A$108:$A$119</c:f>
              <c:numCache>
                <c:formatCode>General</c:formatCode>
                <c:ptCount val="12"/>
                <c:pt idx="0">
                  <c:v>2018</c:v>
                </c:pt>
                <c:pt idx="1">
                  <c:v>2019</c:v>
                </c:pt>
                <c:pt idx="2">
                  <c:v>2020</c:v>
                </c:pt>
                <c:pt idx="3">
                  <c:v>2021</c:v>
                </c:pt>
                <c:pt idx="4">
                  <c:v>2022</c:v>
                </c:pt>
                <c:pt idx="5">
                  <c:v>2023</c:v>
                </c:pt>
                <c:pt idx="6">
                  <c:v>2024</c:v>
                </c:pt>
                <c:pt idx="7">
                  <c:v>2025</c:v>
                </c:pt>
                <c:pt idx="8">
                  <c:v>2026</c:v>
                </c:pt>
                <c:pt idx="9">
                  <c:v>2027</c:v>
                </c:pt>
                <c:pt idx="10">
                  <c:v>2028</c:v>
                </c:pt>
                <c:pt idx="11">
                  <c:v>2029</c:v>
                </c:pt>
              </c:numCache>
            </c:numRef>
          </c:xVal>
          <c:yVal>
            <c:numRef>
              <c:f>'WEO_Data and Macro Charts'!$B$108:$B$119</c:f>
              <c:numCache>
                <c:formatCode>0.0%</c:formatCode>
                <c:ptCount val="12"/>
                <c:pt idx="0">
                  <c:v>0.11271676300578035</c:v>
                </c:pt>
                <c:pt idx="1">
                  <c:v>8.5678590215675948E-2</c:v>
                </c:pt>
                <c:pt idx="2">
                  <c:v>0.17306122448979588</c:v>
                </c:pt>
                <c:pt idx="3">
                  <c:v>0.10569158635061215</c:v>
                </c:pt>
                <c:pt idx="4">
                  <c:v>5.1219234275296267E-2</c:v>
                </c:pt>
                <c:pt idx="5">
                  <c:v>0.10550617568971486</c:v>
                </c:pt>
                <c:pt idx="6">
                  <c:v>7.6542248428547607E-2</c:v>
                </c:pt>
                <c:pt idx="7">
                  <c:v>7.2590604026845626E-2</c:v>
                </c:pt>
                <c:pt idx="8">
                  <c:v>7.7326747954931316E-2</c:v>
                </c:pt>
                <c:pt idx="9">
                  <c:v>8.5894405043341213E-2</c:v>
                </c:pt>
                <c:pt idx="10">
                  <c:v>9.1987571791733336E-2</c:v>
                </c:pt>
                <c:pt idx="11">
                  <c:v>9.5501077586206892E-2</c:v>
                </c:pt>
              </c:numCache>
            </c:numRef>
          </c:yVal>
          <c:smooth val="0"/>
          <c:extLst>
            <c:ext xmlns:c16="http://schemas.microsoft.com/office/drawing/2014/chart" uri="{C3380CC4-5D6E-409C-BE32-E72D297353CC}">
              <c16:uniqueId val="{0000000C-9C5F-4AD6-8A99-AA6CC79FAD9F}"/>
            </c:ext>
          </c:extLst>
        </c:ser>
        <c:dLbls>
          <c:showLegendKey val="0"/>
          <c:showVal val="0"/>
          <c:showCatName val="0"/>
          <c:showSerName val="0"/>
          <c:showPercent val="0"/>
          <c:showBubbleSize val="0"/>
        </c:dLbls>
        <c:axId val="2099539695"/>
        <c:axId val="2099541135"/>
      </c:scatterChart>
      <c:valAx>
        <c:axId val="2099539695"/>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99541135"/>
        <c:crosses val="autoZero"/>
        <c:crossBetween val="midCat"/>
        <c:majorUnit val="1"/>
      </c:valAx>
      <c:valAx>
        <c:axId val="2099541135"/>
        <c:scaling>
          <c:orientation val="minMax"/>
        </c:scaling>
        <c:delete val="0"/>
        <c:axPos val="l"/>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099539695"/>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Debt to GDP Ratio</a:t>
            </a:r>
          </a:p>
        </c:rich>
      </c:tx>
      <c:overlay val="0"/>
      <c:spPr>
        <a:noFill/>
        <a:ln>
          <a:noFill/>
        </a:ln>
        <a:effectLst/>
      </c:spPr>
      <c:txPr>
        <a:bodyPr rot="0" spcFirstLastPara="1" vertOverflow="ellipsis" vert="horz" wrap="square" anchor="ctr" anchorCtr="1"/>
        <a:lstStyle/>
        <a:p>
          <a:pPr>
            <a:defRPr lang="en-US"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dPt>
            <c:idx val="6"/>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1-CB9F-4B27-80A3-936FC6CAAB0A}"/>
              </c:ext>
            </c:extLst>
          </c:dPt>
          <c:dPt>
            <c:idx val="7"/>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3-CB9F-4B27-80A3-936FC6CAAB0A}"/>
              </c:ext>
            </c:extLst>
          </c:dPt>
          <c:dPt>
            <c:idx val="8"/>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5-CB9F-4B27-80A3-936FC6CAAB0A}"/>
              </c:ext>
            </c:extLst>
          </c:dPt>
          <c:dPt>
            <c:idx val="9"/>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7-CB9F-4B27-80A3-936FC6CAAB0A}"/>
              </c:ext>
            </c:extLst>
          </c:dPt>
          <c:dPt>
            <c:idx val="10"/>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9-CB9F-4B27-80A3-936FC6CAAB0A}"/>
              </c:ext>
            </c:extLst>
          </c:dPt>
          <c:dPt>
            <c:idx val="11"/>
            <c:marker>
              <c:symbol val="circle"/>
              <c:size val="5"/>
              <c:spPr>
                <a:solidFill>
                  <a:schemeClr val="accent1"/>
                </a:solidFill>
                <a:ln w="9525">
                  <a:solidFill>
                    <a:schemeClr val="accent1"/>
                  </a:solidFill>
                </a:ln>
                <a:effectLst/>
              </c:spPr>
            </c:marker>
            <c:bubble3D val="0"/>
            <c:spPr>
              <a:ln w="19050" cap="rnd">
                <a:solidFill>
                  <a:schemeClr val="accent1"/>
                </a:solidFill>
                <a:prstDash val="sysDash"/>
                <a:round/>
              </a:ln>
              <a:effectLst/>
            </c:spPr>
            <c:extLst>
              <c:ext xmlns:c16="http://schemas.microsoft.com/office/drawing/2014/chart" uri="{C3380CC4-5D6E-409C-BE32-E72D297353CC}">
                <c16:uniqueId val="{0000000B-CB9F-4B27-80A3-936FC6CAAB0A}"/>
              </c:ext>
            </c:extLst>
          </c:dPt>
          <c:xVal>
            <c:numRef>
              <c:f>'WEO_Data and Macro Charts'!$A$130:$A$141</c:f>
              <c:numCache>
                <c:formatCode>General</c:formatCode>
                <c:ptCount val="12"/>
                <c:pt idx="0">
                  <c:v>2018</c:v>
                </c:pt>
                <c:pt idx="1">
                  <c:v>2019</c:v>
                </c:pt>
                <c:pt idx="2">
                  <c:v>2020</c:v>
                </c:pt>
                <c:pt idx="3">
                  <c:v>2021</c:v>
                </c:pt>
                <c:pt idx="4">
                  <c:v>2022</c:v>
                </c:pt>
                <c:pt idx="5">
                  <c:v>2023</c:v>
                </c:pt>
                <c:pt idx="6" formatCode="0&quot;E&quot;">
                  <c:v>2024</c:v>
                </c:pt>
                <c:pt idx="7" formatCode="0&quot;E&quot;">
                  <c:v>2025</c:v>
                </c:pt>
                <c:pt idx="8" formatCode="0&quot;E&quot;">
                  <c:v>2026</c:v>
                </c:pt>
                <c:pt idx="9" formatCode="0&quot;E&quot;">
                  <c:v>2027</c:v>
                </c:pt>
                <c:pt idx="10" formatCode="0&quot;E&quot;">
                  <c:v>2028</c:v>
                </c:pt>
                <c:pt idx="11" formatCode="0&quot;E&quot;">
                  <c:v>2029</c:v>
                </c:pt>
              </c:numCache>
            </c:numRef>
          </c:xVal>
          <c:yVal>
            <c:numRef>
              <c:f>'WEO_Data and Macro Charts'!$B$130:$B$141</c:f>
              <c:numCache>
                <c:formatCode>0.00</c:formatCode>
                <c:ptCount val="12"/>
                <c:pt idx="0">
                  <c:v>1.0072659176029963</c:v>
                </c:pt>
                <c:pt idx="1">
                  <c:v>1.0841896652965355</c:v>
                </c:pt>
                <c:pt idx="2">
                  <c:v>1.3213199157500584</c:v>
                </c:pt>
                <c:pt idx="3">
                  <c:v>1.404007177033493</c:v>
                </c:pt>
                <c:pt idx="4">
                  <c:v>1.3757759593679457</c:v>
                </c:pt>
                <c:pt idx="5">
                  <c:v>1.4635933968080006</c:v>
                </c:pt>
                <c:pt idx="6">
                  <c:v>1.5143597925807739</c:v>
                </c:pt>
                <c:pt idx="7">
                  <c:v>1.5570158484731349</c:v>
                </c:pt>
                <c:pt idx="8">
                  <c:v>1.6097683155917344</c:v>
                </c:pt>
                <c:pt idx="9">
                  <c:v>1.6751371115173674</c:v>
                </c:pt>
                <c:pt idx="10">
                  <c:v>1.7475843262789734</c:v>
                </c:pt>
                <c:pt idx="11">
                  <c:v>1.8233362143474501</c:v>
                </c:pt>
              </c:numCache>
            </c:numRef>
          </c:yVal>
          <c:smooth val="0"/>
          <c:extLst>
            <c:ext xmlns:c16="http://schemas.microsoft.com/office/drawing/2014/chart" uri="{C3380CC4-5D6E-409C-BE32-E72D297353CC}">
              <c16:uniqueId val="{0000000C-CB9F-4B27-80A3-936FC6CAAB0A}"/>
            </c:ext>
          </c:extLst>
        </c:ser>
        <c:dLbls>
          <c:showLegendKey val="0"/>
          <c:showVal val="0"/>
          <c:showCatName val="0"/>
          <c:showSerName val="0"/>
          <c:showPercent val="0"/>
          <c:showBubbleSize val="0"/>
        </c:dLbls>
        <c:axId val="141008960"/>
        <c:axId val="141007040"/>
      </c:scatterChart>
      <c:valAx>
        <c:axId val="141008960"/>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41007040"/>
        <c:crosses val="autoZero"/>
        <c:crossBetween val="midCat"/>
        <c:majorUnit val="1"/>
      </c:valAx>
      <c:valAx>
        <c:axId val="141007040"/>
        <c:scaling>
          <c:orientation val="minMax"/>
        </c:scaling>
        <c:delete val="0"/>
        <c:axPos val="l"/>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lang="en-US"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141008960"/>
        <c:crosses val="autoZero"/>
        <c:crossBetween val="midCat"/>
      </c:valAx>
      <c:spPr>
        <a:noFill/>
        <a:ln>
          <a:noFill/>
        </a:ln>
        <a:effectLst/>
      </c:spPr>
    </c:plotArea>
    <c:plotVisOnly val="1"/>
    <c:dispBlanksAs val="gap"/>
    <c:showDLblsOverMax val="0"/>
  </c:chart>
  <c:spPr>
    <a:noFill/>
    <a:ln>
      <a:solidFill>
        <a:schemeClr val="tx1"/>
      </a:solidFill>
    </a:ln>
    <a:effectLst/>
  </c:spPr>
  <c:txPr>
    <a:bodyPr/>
    <a:lstStyle/>
    <a:p>
      <a:pPr>
        <a:defRPr lang="en-US"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r>
              <a:rPr lang="en-US" sz="1000" b="1"/>
              <a:t>Net Issuance vs Fiscal Deficit</a:t>
            </a:r>
          </a:p>
        </c:rich>
      </c:tx>
      <c:overlay val="0"/>
      <c:spPr>
        <a:noFill/>
        <a:ln>
          <a:noFill/>
        </a:ln>
        <a:effectLst/>
      </c:spPr>
      <c:txPr>
        <a:bodyPr rot="0" spcFirstLastPara="1" vertOverflow="ellipsis" vert="horz" wrap="square" anchor="ctr" anchorCtr="1"/>
        <a:lstStyle/>
        <a:p>
          <a:pPr>
            <a:defRPr sz="1000" b="1" i="0" u="none" strike="noStrike" kern="1200" spc="0" baseline="0">
              <a:solidFill>
                <a:sysClr val="windowText" lastClr="000000"/>
              </a:solidFill>
              <a:latin typeface="Arial" panose="020B0604020202020204" pitchFamily="34" charset="0"/>
              <a:ea typeface="+mn-ea"/>
              <a:cs typeface="Arial" panose="020B0604020202020204" pitchFamily="34" charset="0"/>
            </a:defRPr>
          </a:pPr>
          <a:endParaRPr lang="en-US"/>
        </a:p>
      </c:txPr>
    </c:title>
    <c:autoTitleDeleted val="0"/>
    <c:plotArea>
      <c:layout/>
      <c:barChart>
        <c:barDir val="col"/>
        <c:grouping val="clustered"/>
        <c:varyColors val="0"/>
        <c:ser>
          <c:idx val="0"/>
          <c:order val="0"/>
          <c:tx>
            <c:strRef>
              <c:f>'Forecast Sheet'!$A$5</c:f>
              <c:strCache>
                <c:ptCount val="1"/>
                <c:pt idx="0">
                  <c:v>Net issuance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'Forecast Sheet'!$B$4:$I$4</c:f>
              <c:numCache>
                <c:formatCode>General</c:formatCode>
                <c:ptCount val="8"/>
                <c:pt idx="0">
                  <c:v>2019</c:v>
                </c:pt>
                <c:pt idx="1">
                  <c:v>2020</c:v>
                </c:pt>
                <c:pt idx="2">
                  <c:v>2021</c:v>
                </c:pt>
                <c:pt idx="3">
                  <c:v>2022</c:v>
                </c:pt>
                <c:pt idx="4">
                  <c:v>2023</c:v>
                </c:pt>
                <c:pt idx="5">
                  <c:v>2024</c:v>
                </c:pt>
                <c:pt idx="6">
                  <c:v>2025</c:v>
                </c:pt>
                <c:pt idx="7">
                  <c:v>2026</c:v>
                </c:pt>
              </c:numCache>
            </c:numRef>
          </c:cat>
          <c:val>
            <c:numRef>
              <c:f>'Forecast Sheet'!$B$5:$I$5</c:f>
              <c:numCache>
                <c:formatCode>0.0</c:formatCode>
                <c:ptCount val="8"/>
                <c:pt idx="0">
                  <c:v>1559.2599999999991</c:v>
                </c:pt>
                <c:pt idx="1">
                  <c:v>2740.1000000000049</c:v>
                </c:pt>
                <c:pt idx="2">
                  <c:v>3544.1099999999942</c:v>
                </c:pt>
                <c:pt idx="3">
                  <c:v>-911.6</c:v>
                </c:pt>
                <c:pt idx="4">
                  <c:v>2987.5040000000013</c:v>
                </c:pt>
                <c:pt idx="5">
                  <c:v>1992.8</c:v>
                </c:pt>
                <c:pt idx="6">
                  <c:v>2300</c:v>
                </c:pt>
                <c:pt idx="7">
                  <c:v>2900</c:v>
                </c:pt>
              </c:numCache>
            </c:numRef>
          </c:val>
          <c:extLst>
            <c:ext xmlns:c16="http://schemas.microsoft.com/office/drawing/2014/chart" uri="{C3380CC4-5D6E-409C-BE32-E72D297353CC}">
              <c16:uniqueId val="{00000000-2B61-4775-A503-66068D94B3C5}"/>
            </c:ext>
          </c:extLst>
        </c:ser>
        <c:ser>
          <c:idx val="1"/>
          <c:order val="1"/>
          <c:tx>
            <c:strRef>
              <c:f>'Forecast Sheet'!$A$6</c:f>
              <c:strCache>
                <c:ptCount val="1"/>
                <c:pt idx="0">
                  <c:v>Deficit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5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'Forecast Sheet'!$B$4:$I$4</c:f>
              <c:numCache>
                <c:formatCode>General</c:formatCode>
                <c:ptCount val="8"/>
                <c:pt idx="0">
                  <c:v>2019</c:v>
                </c:pt>
                <c:pt idx="1">
                  <c:v>2020</c:v>
                </c:pt>
                <c:pt idx="2">
                  <c:v>2021</c:v>
                </c:pt>
                <c:pt idx="3">
                  <c:v>2022</c:v>
                </c:pt>
                <c:pt idx="4">
                  <c:v>2023</c:v>
                </c:pt>
                <c:pt idx="5">
                  <c:v>2024</c:v>
                </c:pt>
                <c:pt idx="6">
                  <c:v>2025</c:v>
                </c:pt>
                <c:pt idx="7">
                  <c:v>2026</c:v>
                </c:pt>
              </c:numCache>
            </c:numRef>
          </c:cat>
          <c:val>
            <c:numRef>
              <c:f>'Forecast Sheet'!$B$6:$I$6</c:f>
              <c:numCache>
                <c:formatCode>_(* #,##0.0_);_(* \(#,##0.0\);_(* "-"??_);_(@_)</c:formatCode>
                <c:ptCount val="8"/>
                <c:pt idx="0">
                  <c:v>-1811.8148791999988</c:v>
                </c:pt>
                <c:pt idx="1">
                  <c:v>-4427.0426901117999</c:v>
                </c:pt>
                <c:pt idx="2">
                  <c:v>-2524.0831776999999</c:v>
                </c:pt>
                <c:pt idx="3">
                  <c:v>-492.0010113500004</c:v>
                </c:pt>
                <c:pt idx="4">
                  <c:v>-2050.9202534680021</c:v>
                </c:pt>
                <c:pt idx="5">
                  <c:v>-1615.0191107130222</c:v>
                </c:pt>
                <c:pt idx="6">
                  <c:v>-2450.7297417945711</c:v>
                </c:pt>
                <c:pt idx="7">
                  <c:v>-3190.2382656290665</c:v>
                </c:pt>
              </c:numCache>
            </c:numRef>
          </c:val>
          <c:extLst>
            <c:ext xmlns:c16="http://schemas.microsoft.com/office/drawing/2014/chart" uri="{C3380CC4-5D6E-409C-BE32-E72D297353CC}">
              <c16:uniqueId val="{00000001-2B61-4775-A503-66068D94B3C5}"/>
            </c:ext>
          </c:extLst>
        </c:ser>
        <c:dLbls>
          <c:showLegendKey val="0"/>
          <c:showVal val="0"/>
          <c:showCatName val="0"/>
          <c:showSerName val="0"/>
          <c:showPercent val="0"/>
          <c:showBubbleSize val="0"/>
        </c:dLbls>
        <c:gapWidth val="219"/>
        <c:overlap val="-27"/>
        <c:axId val="2127266287"/>
        <c:axId val="2127267727"/>
      </c:barChart>
      <c:catAx>
        <c:axId val="2127266287"/>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7267727"/>
        <c:crosses val="autoZero"/>
        <c:auto val="1"/>
        <c:lblAlgn val="ctr"/>
        <c:lblOffset val="100"/>
        <c:noMultiLvlLbl val="0"/>
      </c:catAx>
      <c:valAx>
        <c:axId val="2127267727"/>
        <c:scaling>
          <c:orientation val="minMax"/>
        </c:scaling>
        <c:delete val="0"/>
        <c:axPos val="l"/>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27266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solidFill>
        <a:schemeClr val="tx1"/>
      </a:solidFill>
    </a:ln>
    <a:effectLst/>
  </c:spPr>
  <c:txPr>
    <a:bodyPr/>
    <a:lstStyle/>
    <a:p>
      <a:pPr>
        <a:defRPr>
          <a:solidFill>
            <a:sysClr val="windowText" lastClr="000000"/>
          </a:solidFill>
          <a:latin typeface="Arial" panose="020B0604020202020204" pitchFamily="34" charset="0"/>
          <a:cs typeface="Arial" panose="020B060402020202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968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968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409113"/>
            <a:ext cx="2971800" cy="4968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 name="Google Shape;42;p1: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1: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 name="Google Shape;61;p2: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3: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3: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4: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4: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7" name="Google Shape;117;p5: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5: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2271713" y="1238250"/>
            <a:ext cx="2314575" cy="33432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767263"/>
            <a:ext cx="5486400" cy="390048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txBox="1">
            <a:spLocks noGrp="1"/>
          </p:cNvSpPr>
          <p:nvPr>
            <p:ph type="sldNum" idx="12"/>
          </p:nvPr>
        </p:nvSpPr>
        <p:spPr>
          <a:xfrm>
            <a:off x="3884613" y="9409113"/>
            <a:ext cx="2971800" cy="4968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7"/>
        <p:cNvGrpSpPr/>
        <p:nvPr/>
      </p:nvGrpSpPr>
      <p:grpSpPr>
        <a:xfrm>
          <a:off x="0" y="0"/>
          <a:ext cx="0" cy="0"/>
          <a:chOff x="0" y="0"/>
          <a:chExt cx="0" cy="0"/>
        </a:xfrm>
      </p:grpSpPr>
      <p:sp>
        <p:nvSpPr>
          <p:cNvPr id="18" name="Google Shape;18;p8"/>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9"/>
          <p:cNvSpPr txBox="1">
            <a:spLocks noGrp="1"/>
          </p:cNvSpPr>
          <p:nvPr>
            <p:ph type="ctrTitle"/>
          </p:nvPr>
        </p:nvSpPr>
        <p:spPr>
          <a:xfrm>
            <a:off x="514350" y="3070860"/>
            <a:ext cx="5829300" cy="208025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9"/>
          <p:cNvSpPr txBox="1">
            <a:spLocks noGrp="1"/>
          </p:cNvSpPr>
          <p:nvPr>
            <p:ph type="subTitle" idx="1"/>
          </p:nvPr>
        </p:nvSpPr>
        <p:spPr>
          <a:xfrm>
            <a:off x="1028700" y="5547360"/>
            <a:ext cx="4800600" cy="2476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0"/>
          <p:cNvSpPr txBox="1">
            <a:spLocks noGrp="1"/>
          </p:cNvSpPr>
          <p:nvPr>
            <p:ph type="body" idx="1"/>
          </p:nvPr>
        </p:nvSpPr>
        <p:spPr>
          <a:xfrm>
            <a:off x="342900" y="2278380"/>
            <a:ext cx="6172200" cy="65379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10"/>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0"/>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0"/>
        <p:cNvGrpSpPr/>
        <p:nvPr/>
      </p:nvGrpSpPr>
      <p:grpSpPr>
        <a:xfrm>
          <a:off x="0" y="0"/>
          <a:ext cx="0" cy="0"/>
          <a:chOff x="0" y="0"/>
          <a:chExt cx="0" cy="0"/>
        </a:xfrm>
      </p:grpSpPr>
      <p:sp>
        <p:nvSpPr>
          <p:cNvPr id="31" name="Google Shape;31;p11"/>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1"/>
          <p:cNvSpPr txBox="1">
            <a:spLocks noGrp="1"/>
          </p:cNvSpPr>
          <p:nvPr>
            <p:ph type="body" idx="1"/>
          </p:nvPr>
        </p:nvSpPr>
        <p:spPr>
          <a:xfrm>
            <a:off x="342900" y="2278380"/>
            <a:ext cx="2983230" cy="65379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3" name="Google Shape;33;p11"/>
          <p:cNvSpPr txBox="1">
            <a:spLocks noGrp="1"/>
          </p:cNvSpPr>
          <p:nvPr>
            <p:ph type="body" idx="2"/>
          </p:nvPr>
        </p:nvSpPr>
        <p:spPr>
          <a:xfrm>
            <a:off x="3531870" y="2278380"/>
            <a:ext cx="2983230" cy="65379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11"/>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800" i="1">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42900" y="396240"/>
            <a:ext cx="6172200" cy="158496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42900" y="2278380"/>
            <a:ext cx="6172200" cy="653796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193548" y="9599712"/>
            <a:ext cx="1577340" cy="1538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0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800" b="0" i="1" u="none" strike="noStrike" cap="none">
                <a:solidFill>
                  <a:srgbClr val="888888"/>
                </a:solidFill>
                <a:latin typeface="Calibri"/>
                <a:ea typeface="Calibri"/>
                <a:cs typeface="Calibri"/>
                <a:sym typeface="Calibri"/>
              </a:defRPr>
            </a:lvl1pPr>
            <a:lvl2pPr marL="0" marR="0" lvl="1" indent="0" algn="r" rtl="0">
              <a:spcBef>
                <a:spcPts val="0"/>
              </a:spcBef>
              <a:buNone/>
              <a:defRPr sz="800" b="0" i="1" u="none" strike="noStrike" cap="none">
                <a:solidFill>
                  <a:srgbClr val="888888"/>
                </a:solidFill>
                <a:latin typeface="Calibri"/>
                <a:ea typeface="Calibri"/>
                <a:cs typeface="Calibri"/>
                <a:sym typeface="Calibri"/>
              </a:defRPr>
            </a:lvl2pPr>
            <a:lvl3pPr marL="0" marR="0" lvl="2" indent="0" algn="r" rtl="0">
              <a:spcBef>
                <a:spcPts val="0"/>
              </a:spcBef>
              <a:buNone/>
              <a:defRPr sz="800" b="0" i="1" u="none" strike="noStrike" cap="none">
                <a:solidFill>
                  <a:srgbClr val="888888"/>
                </a:solidFill>
                <a:latin typeface="Calibri"/>
                <a:ea typeface="Calibri"/>
                <a:cs typeface="Calibri"/>
                <a:sym typeface="Calibri"/>
              </a:defRPr>
            </a:lvl3pPr>
            <a:lvl4pPr marL="0" marR="0" lvl="3" indent="0" algn="r" rtl="0">
              <a:spcBef>
                <a:spcPts val="0"/>
              </a:spcBef>
              <a:buNone/>
              <a:defRPr sz="800" b="0" i="1" u="none" strike="noStrike" cap="none">
                <a:solidFill>
                  <a:srgbClr val="888888"/>
                </a:solidFill>
                <a:latin typeface="Calibri"/>
                <a:ea typeface="Calibri"/>
                <a:cs typeface="Calibri"/>
                <a:sym typeface="Calibri"/>
              </a:defRPr>
            </a:lvl4pPr>
            <a:lvl5pPr marL="0" marR="0" lvl="4" indent="0" algn="r" rtl="0">
              <a:spcBef>
                <a:spcPts val="0"/>
              </a:spcBef>
              <a:buNone/>
              <a:defRPr sz="800" b="0" i="1" u="none" strike="noStrike" cap="none">
                <a:solidFill>
                  <a:srgbClr val="888888"/>
                </a:solidFill>
                <a:latin typeface="Calibri"/>
                <a:ea typeface="Calibri"/>
                <a:cs typeface="Calibri"/>
                <a:sym typeface="Calibri"/>
              </a:defRPr>
            </a:lvl5pPr>
            <a:lvl6pPr marL="0" marR="0" lvl="5" indent="0" algn="r" rtl="0">
              <a:spcBef>
                <a:spcPts val="0"/>
              </a:spcBef>
              <a:buNone/>
              <a:defRPr sz="800" b="0" i="1" u="none" strike="noStrike" cap="none">
                <a:solidFill>
                  <a:srgbClr val="888888"/>
                </a:solidFill>
                <a:latin typeface="Calibri"/>
                <a:ea typeface="Calibri"/>
                <a:cs typeface="Calibri"/>
                <a:sym typeface="Calibri"/>
              </a:defRPr>
            </a:lvl6pPr>
            <a:lvl7pPr marL="0" marR="0" lvl="6" indent="0" algn="r" rtl="0">
              <a:spcBef>
                <a:spcPts val="0"/>
              </a:spcBef>
              <a:buNone/>
              <a:defRPr sz="800" b="0" i="1" u="none" strike="noStrike" cap="none">
                <a:solidFill>
                  <a:srgbClr val="888888"/>
                </a:solidFill>
                <a:latin typeface="Calibri"/>
                <a:ea typeface="Calibri"/>
                <a:cs typeface="Calibri"/>
                <a:sym typeface="Calibri"/>
              </a:defRPr>
            </a:lvl7pPr>
            <a:lvl8pPr marL="0" marR="0" lvl="7" indent="0" algn="r" rtl="0">
              <a:spcBef>
                <a:spcPts val="0"/>
              </a:spcBef>
              <a:buNone/>
              <a:defRPr sz="800" b="0" i="1" u="none" strike="noStrike" cap="none">
                <a:solidFill>
                  <a:srgbClr val="888888"/>
                </a:solidFill>
                <a:latin typeface="Calibri"/>
                <a:ea typeface="Calibri"/>
                <a:cs typeface="Calibri"/>
                <a:sym typeface="Calibri"/>
              </a:defRPr>
            </a:lvl8pPr>
            <a:lvl9pPr marL="0" marR="0" lvl="8" indent="0" algn="r" rtl="0">
              <a:spcBef>
                <a:spcPts val="0"/>
              </a:spcBef>
              <a:buNone/>
              <a:defRPr sz="800" b="0" i="1"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7"/>
          <p:cNvSpPr/>
          <p:nvPr/>
        </p:nvSpPr>
        <p:spPr>
          <a:xfrm>
            <a:off x="89153" y="520883"/>
            <a:ext cx="6673850" cy="0"/>
          </a:xfrm>
          <a:custGeom>
            <a:avLst/>
            <a:gdLst/>
            <a:ahLst/>
            <a:cxnLst/>
            <a:rect l="l" t="t" r="r" b="b"/>
            <a:pathLst>
              <a:path w="6673850" h="120000" extrusionOk="0">
                <a:moveTo>
                  <a:pt x="0" y="0"/>
                </a:moveTo>
                <a:lnTo>
                  <a:pt x="6673850" y="0"/>
                </a:lnTo>
              </a:path>
            </a:pathLst>
          </a:custGeom>
          <a:noFill/>
          <a:ln w="19800" cap="flat" cmpd="sng">
            <a:solidFill>
              <a:srgbClr val="001E5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7"/>
          <p:cNvSpPr/>
          <p:nvPr/>
        </p:nvSpPr>
        <p:spPr>
          <a:xfrm>
            <a:off x="251007" y="9753600"/>
            <a:ext cx="6501765" cy="0"/>
          </a:xfrm>
          <a:custGeom>
            <a:avLst/>
            <a:gdLst/>
            <a:ahLst/>
            <a:cxnLst/>
            <a:rect l="l" t="t" r="r" b="b"/>
            <a:pathLst>
              <a:path w="6501765" h="120000" extrusionOk="0">
                <a:moveTo>
                  <a:pt x="0" y="0"/>
                </a:moveTo>
                <a:lnTo>
                  <a:pt x="6501384" y="0"/>
                </a:lnTo>
              </a:path>
            </a:pathLst>
          </a:custGeom>
          <a:noFill/>
          <a:ln w="19800" cap="flat" cmpd="sng">
            <a:solidFill>
              <a:srgbClr val="001E5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 name="Google Shape;16;p7"/>
          <p:cNvPicPr preferRelativeResize="0"/>
          <p:nvPr/>
        </p:nvPicPr>
        <p:blipFill rotWithShape="1">
          <a:blip r:embed="rId7">
            <a:alphaModFix/>
          </a:blip>
          <a:srcRect/>
          <a:stretch/>
        </p:blipFill>
        <p:spPr>
          <a:xfrm>
            <a:off x="5761295" y="165193"/>
            <a:ext cx="874582" cy="27443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hart" Target="../charts/chart1.xml"/><Relationship Id="rId4"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hart" Target="../charts/chart3.xml"/><Relationship Id="rId4" Type="http://schemas.openxmlformats.org/officeDocument/2006/relationships/chart" Target="../charts/chart4.xml"/><Relationship Id="rId5" Type="http://schemas.openxmlformats.org/officeDocument/2006/relationships/chart" Target="../charts/char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hart" Target="../charts/chart6.xml"/><Relationship Id="rId4" Type="http://schemas.openxmlformats.org/officeDocument/2006/relationships/chart" Target="../charts/chart7.xml"/><Relationship Id="rId5"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Executive Summary</a:t>
            </a:r>
            <a:endParaRPr sz="1400" i="1">
              <a:solidFill>
                <a:schemeClr val="dk1"/>
              </a:solidFill>
              <a:latin typeface="Arial"/>
              <a:ea typeface="Arial"/>
              <a:cs typeface="Arial"/>
              <a:sym typeface="Arial"/>
            </a:endParaRPr>
          </a:p>
        </p:txBody>
      </p:sp>
      <p:sp>
        <p:nvSpPr>
          <p:cNvPr id="46" name="Google Shape;46;p1"/>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1</a:t>
            </a:fld>
            <a:endParaRPr/>
          </a:p>
        </p:txBody>
      </p:sp>
      <p:graphicFrame>
        <p:nvGraphicFramePr>
          <p:cNvPr id="47" name="Google Shape;47;p1"/>
          <p:cNvGraphicFramePr/>
          <p:nvPr/>
        </p:nvGraphicFramePr>
        <p:xfrm>
          <a:off x="169925" y="944308"/>
          <a:ext cx="2801875" cy="2611375"/>
        </p:xfrm>
        <a:graphic>
          <a:graphicData uri="http://schemas.openxmlformats.org/drawingml/2006/table">
            <a:tbl>
              <a:tblPr firstRow="1" bandRow="1">
                <a:noFill/>
                <a:tableStyleId>{EAC41F94-3750-4DDC-87D9-8A7ED5EDBB21}</a:tableStyleId>
              </a:tblPr>
              <a:tblGrid>
                <a:gridCol w="1106000">
                  <a:extLst>
                    <a:ext uri="{9D8B030D-6E8A-4147-A177-3AD203B41FA5}">
                      <a16:colId xmlns:a16="http://schemas.microsoft.com/office/drawing/2014/main" val="20000"/>
                    </a:ext>
                  </a:extLst>
                </a:gridCol>
                <a:gridCol w="1695875">
                  <a:extLst>
                    <a:ext uri="{9D8B030D-6E8A-4147-A177-3AD203B41FA5}">
                      <a16:colId xmlns:a16="http://schemas.microsoft.com/office/drawing/2014/main" val="20001"/>
                    </a:ext>
                  </a:extLst>
                </a:gridCol>
              </a:tblGrid>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Bond Name</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solidFill>
                            <a:schemeClr val="dk1"/>
                          </a:solidFill>
                          <a:latin typeface="Arial"/>
                          <a:ea typeface="Arial"/>
                          <a:cs typeface="Arial"/>
                          <a:sym typeface="Arial"/>
                        </a:rPr>
                        <a:t>CBB INTL SUKUK SIX</a:t>
                      </a:r>
                      <a:endParaRPr sz="1000"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180175">
                <a:tc>
                  <a:txBody>
                    <a:bodyPr/>
                    <a:lstStyle/>
                    <a:p>
                      <a:pPr marL="92075" marR="18478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Country</a:t>
                      </a:r>
                      <a:endParaRPr sz="1000" b="0" i="1"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0" lvl="0" indent="0" algn="l" rtl="0">
                        <a:lnSpc>
                          <a:spcPct val="100000"/>
                        </a:lnSpc>
                        <a:spcBef>
                          <a:spcPts val="0"/>
                        </a:spcBef>
                        <a:spcAft>
                          <a:spcPts val="0"/>
                        </a:spcAft>
                        <a:buNone/>
                      </a:pPr>
                      <a:r>
                        <a:rPr lang="en-US" sz="1000" u="none" strike="noStrike" cap="none">
                          <a:latin typeface="Arial"/>
                          <a:ea typeface="Arial"/>
                          <a:cs typeface="Arial"/>
                          <a:sym typeface="Arial"/>
                        </a:rPr>
                        <a:t>Bahrain</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180175">
                <a:tc>
                  <a:txBody>
                    <a:bodyPr/>
                    <a:lstStyle/>
                    <a:p>
                      <a:pPr marL="92075" marR="184785" lvl="0" indent="0" algn="l" rtl="0">
                        <a:lnSpc>
                          <a:spcPct val="100000"/>
                        </a:lnSpc>
                        <a:spcBef>
                          <a:spcPts val="0"/>
                        </a:spcBef>
                        <a:spcAft>
                          <a:spcPts val="0"/>
                        </a:spcAft>
                        <a:buNone/>
                      </a:pPr>
                      <a:r>
                        <a:rPr lang="en-US" sz="1000" b="0" i="0" u="none" strike="noStrike" cap="none">
                          <a:solidFill>
                            <a:schemeClr val="lt1"/>
                          </a:solidFill>
                          <a:latin typeface="Arial"/>
                          <a:ea typeface="Arial"/>
                          <a:cs typeface="Arial"/>
                          <a:sym typeface="Arial"/>
                        </a:rPr>
                        <a:t>Term (Years)</a:t>
                      </a:r>
                      <a:endParaRPr sz="1000" b="0" i="0" u="none" strike="noStrike" cap="none">
                        <a:solidFill>
                          <a:schemeClr val="lt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0" lvl="0" indent="0" algn="l" rtl="0">
                        <a:lnSpc>
                          <a:spcPct val="100000"/>
                        </a:lnSpc>
                        <a:spcBef>
                          <a:spcPts val="0"/>
                        </a:spcBef>
                        <a:spcAft>
                          <a:spcPts val="0"/>
                        </a:spcAft>
                        <a:buNone/>
                      </a:pPr>
                      <a:r>
                        <a:rPr lang="en-US" sz="1000" u="none" strike="noStrike" cap="none">
                          <a:latin typeface="Arial"/>
                          <a:ea typeface="Arial"/>
                          <a:cs typeface="Arial"/>
                          <a:sym typeface="Arial"/>
                        </a:rPr>
                        <a:t>7.5 Years</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Maturity date</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latin typeface="Arial"/>
                          <a:ea typeface="Arial"/>
                          <a:cs typeface="Arial"/>
                          <a:sym typeface="Arial"/>
                        </a:rPr>
                        <a:t>03/20/2025</a:t>
                      </a:r>
                      <a:endParaRPr sz="1000" u="none" strike="noStrike" cap="none">
                        <a:highlight>
                          <a:srgbClr val="FFFF00"/>
                        </a:highlight>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Last Price (USD)</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latin typeface="Arial"/>
                          <a:ea typeface="Arial"/>
                          <a:cs typeface="Arial"/>
                          <a:sym typeface="Arial"/>
                        </a:rPr>
                        <a:t>99.6 USD</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1801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Coupon Rate </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l" rtl="0">
                        <a:lnSpc>
                          <a:spcPct val="100000"/>
                        </a:lnSpc>
                        <a:spcBef>
                          <a:spcPts val="0"/>
                        </a:spcBef>
                        <a:spcAft>
                          <a:spcPts val="0"/>
                        </a:spcAft>
                        <a:buNone/>
                      </a:pPr>
                      <a:r>
                        <a:rPr lang="en-US" sz="1000" u="none" strike="noStrike" cap="none">
                          <a:latin typeface="Arial"/>
                          <a:ea typeface="Arial"/>
                          <a:cs typeface="Arial"/>
                          <a:sym typeface="Arial"/>
                        </a:rPr>
                        <a:t>5.25%</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0375">
                <a:tc>
                  <a:txBody>
                    <a:bodyPr/>
                    <a:lstStyle/>
                    <a:p>
                      <a:pPr marL="92075" marR="0"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Yield to Maturity (YTM)</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306070" lvl="0" indent="0" algn="l" rtl="0">
                        <a:lnSpc>
                          <a:spcPct val="100000"/>
                        </a:lnSpc>
                        <a:spcBef>
                          <a:spcPts val="0"/>
                        </a:spcBef>
                        <a:spcAft>
                          <a:spcPts val="0"/>
                        </a:spcAft>
                        <a:buNone/>
                      </a:pPr>
                      <a:r>
                        <a:rPr lang="en-US" sz="1000" u="none" strike="noStrike" cap="none">
                          <a:latin typeface="Arial"/>
                          <a:ea typeface="Arial"/>
                          <a:cs typeface="Arial"/>
                          <a:sym typeface="Arial"/>
                        </a:rPr>
                        <a:t>6.70%</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659850">
                <a:tc>
                  <a:txBody>
                    <a:bodyPr/>
                    <a:lstStyle/>
                    <a:p>
                      <a:pPr marL="92075" marR="28765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Credit Ratings (S&amp;P/Fitch/</a:t>
                      </a:r>
                      <a:endParaRPr/>
                    </a:p>
                    <a:p>
                      <a:pPr marL="92075" marR="28765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Moody’s)</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877569" lvl="0" indent="0" algn="l" rtl="0">
                        <a:lnSpc>
                          <a:spcPct val="100000"/>
                        </a:lnSpc>
                        <a:spcBef>
                          <a:spcPts val="0"/>
                        </a:spcBef>
                        <a:spcAft>
                          <a:spcPts val="0"/>
                        </a:spcAft>
                        <a:buNone/>
                      </a:pPr>
                      <a:r>
                        <a:rPr lang="en-US" sz="1000" u="none" strike="noStrike" cap="none">
                          <a:latin typeface="Arial"/>
                          <a:ea typeface="Arial"/>
                          <a:cs typeface="Arial"/>
                          <a:sym typeface="Arial"/>
                        </a:rPr>
                        <a:t>B+/B+/ NA</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180175">
                <a:tc>
                  <a:txBody>
                    <a:bodyPr/>
                    <a:lstStyle/>
                    <a:p>
                      <a:pPr marL="92075" marR="287655" lvl="0" indent="0" algn="l" rtl="0">
                        <a:lnSpc>
                          <a:spcPct val="100000"/>
                        </a:lnSpc>
                        <a:spcBef>
                          <a:spcPts val="0"/>
                        </a:spcBef>
                        <a:spcAft>
                          <a:spcPts val="0"/>
                        </a:spcAft>
                        <a:buNone/>
                      </a:pPr>
                      <a:r>
                        <a:rPr lang="en-US" sz="1000" b="0" u="none" strike="noStrike" cap="none">
                          <a:solidFill>
                            <a:schemeClr val="lt1"/>
                          </a:solidFill>
                          <a:latin typeface="Arial"/>
                          <a:ea typeface="Arial"/>
                          <a:cs typeface="Arial"/>
                          <a:sym typeface="Arial"/>
                        </a:rPr>
                        <a:t>Currency </a:t>
                      </a:r>
                      <a:endParaRPr sz="1000" b="0" u="none" strike="noStrike" cap="none">
                        <a:solidFill>
                          <a:schemeClr val="lt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877569" lvl="0" indent="0" algn="l" rtl="0">
                        <a:lnSpc>
                          <a:spcPct val="100000"/>
                        </a:lnSpc>
                        <a:spcBef>
                          <a:spcPts val="0"/>
                        </a:spcBef>
                        <a:spcAft>
                          <a:spcPts val="0"/>
                        </a:spcAft>
                        <a:buNone/>
                      </a:pPr>
                      <a:r>
                        <a:rPr lang="en-US" sz="1000" u="none" strike="noStrike" cap="none">
                          <a:latin typeface="Arial"/>
                          <a:ea typeface="Arial"/>
                          <a:cs typeface="Arial"/>
                          <a:sym typeface="Arial"/>
                        </a:rPr>
                        <a:t>USD</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29925">
                <a:tc>
                  <a:txBody>
                    <a:bodyPr/>
                    <a:lstStyle/>
                    <a:p>
                      <a:pPr marL="92075" marR="287655" lvl="0" indent="0" algn="l" rtl="0">
                        <a:lnSpc>
                          <a:spcPct val="100000"/>
                        </a:lnSpc>
                        <a:spcBef>
                          <a:spcPts val="0"/>
                        </a:spcBef>
                        <a:spcAft>
                          <a:spcPts val="0"/>
                        </a:spcAft>
                        <a:buNone/>
                      </a:pPr>
                      <a:r>
                        <a:rPr lang="en-US" sz="1000" b="0" u="none" strike="noStrike" cap="none">
                          <a:solidFill>
                            <a:srgbClr val="FFFFFF"/>
                          </a:solidFill>
                          <a:latin typeface="Arial"/>
                          <a:ea typeface="Arial"/>
                          <a:cs typeface="Arial"/>
                          <a:sym typeface="Arial"/>
                        </a:rPr>
                        <a:t>Rank </a:t>
                      </a:r>
                      <a:endParaRPr sz="1000" b="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877569" lvl="0" indent="0" algn="l" rtl="0">
                        <a:lnSpc>
                          <a:spcPct val="100000"/>
                        </a:lnSpc>
                        <a:spcBef>
                          <a:spcPts val="0"/>
                        </a:spcBef>
                        <a:spcAft>
                          <a:spcPts val="0"/>
                        </a:spcAft>
                        <a:buNone/>
                      </a:pPr>
                      <a:r>
                        <a:rPr lang="en-US" sz="1000" u="none" strike="noStrike" cap="none">
                          <a:latin typeface="Arial"/>
                          <a:ea typeface="Arial"/>
                          <a:cs typeface="Arial"/>
                          <a:sym typeface="Arial"/>
                        </a:rPr>
                        <a:t>Sr. Unsecured</a:t>
                      </a:r>
                      <a:endParaRPr sz="1000"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48" name="Google Shape;48;p1"/>
          <p:cNvSpPr txBox="1"/>
          <p:nvPr/>
        </p:nvSpPr>
        <p:spPr>
          <a:xfrm>
            <a:off x="152400" y="639931"/>
            <a:ext cx="2828926" cy="194925"/>
          </a:xfrm>
          <a:prstGeom prst="rect">
            <a:avLst/>
          </a:prstGeom>
          <a:solidFill>
            <a:srgbClr val="001F57"/>
          </a:solidFill>
          <a:ln>
            <a:noFill/>
          </a:ln>
        </p:spPr>
        <p:txBody>
          <a:bodyPr spcFirstLastPara="1" wrap="square" lIns="0" tIns="25400" rIns="0" bIns="0" anchor="t" anchorCtr="0">
            <a:spAutoFit/>
          </a:bodyPr>
          <a:lstStyle/>
          <a:p>
            <a:pPr marL="90170" marR="0" lvl="0" indent="0" algn="l" rtl="0">
              <a:lnSpc>
                <a:spcPct val="100000"/>
              </a:lnSpc>
              <a:spcBef>
                <a:spcPts val="0"/>
              </a:spcBef>
              <a:spcAft>
                <a:spcPts val="0"/>
              </a:spcAft>
              <a:buNone/>
            </a:pPr>
            <a:r>
              <a:rPr lang="en-US" sz="1100" b="1">
                <a:solidFill>
                  <a:schemeClr val="lt1"/>
                </a:solidFill>
                <a:latin typeface="Arial"/>
                <a:ea typeface="Arial"/>
                <a:cs typeface="Arial"/>
                <a:sym typeface="Arial"/>
              </a:rPr>
              <a:t>Bond Particulars</a:t>
            </a:r>
            <a:endParaRPr sz="1100" b="1">
              <a:solidFill>
                <a:schemeClr val="lt1"/>
              </a:solidFill>
              <a:latin typeface="Arial"/>
              <a:ea typeface="Arial"/>
              <a:cs typeface="Arial"/>
              <a:sym typeface="Arial"/>
            </a:endParaRPr>
          </a:p>
        </p:txBody>
      </p:sp>
      <p:sp>
        <p:nvSpPr>
          <p:cNvPr id="49" name="Google Shape;49;p1"/>
          <p:cNvSpPr txBox="1"/>
          <p:nvPr/>
        </p:nvSpPr>
        <p:spPr>
          <a:xfrm>
            <a:off x="3121252" y="639931"/>
            <a:ext cx="3573117" cy="194925"/>
          </a:xfrm>
          <a:prstGeom prst="rect">
            <a:avLst/>
          </a:prstGeom>
          <a:solidFill>
            <a:srgbClr val="001F57"/>
          </a:solidFill>
          <a:ln>
            <a:noFill/>
          </a:ln>
        </p:spPr>
        <p:txBody>
          <a:bodyPr spcFirstLastPara="1" wrap="square" lIns="0" tIns="25400" rIns="0" bIns="0" anchor="t" anchorCtr="0">
            <a:spAutoFit/>
          </a:bodyPr>
          <a:lstStyle/>
          <a:p>
            <a:pPr marL="90170" marR="0" lvl="0" indent="0" algn="ctr" rtl="0">
              <a:lnSpc>
                <a:spcPct val="100000"/>
              </a:lnSpc>
              <a:spcBef>
                <a:spcPts val="0"/>
              </a:spcBef>
              <a:spcAft>
                <a:spcPts val="0"/>
              </a:spcAft>
              <a:buNone/>
            </a:pPr>
            <a:r>
              <a:rPr lang="en-US" sz="1100" b="1">
                <a:solidFill>
                  <a:schemeClr val="lt1"/>
                </a:solidFill>
                <a:latin typeface="Arial"/>
                <a:ea typeface="Arial"/>
                <a:cs typeface="Arial"/>
                <a:sym typeface="Arial"/>
              </a:rPr>
              <a:t>Yield Chart</a:t>
            </a:r>
            <a:endParaRPr sz="1100" b="1">
              <a:solidFill>
                <a:schemeClr val="lt1"/>
              </a:solidFill>
              <a:latin typeface="Arial"/>
              <a:ea typeface="Arial"/>
              <a:cs typeface="Arial"/>
              <a:sym typeface="Arial"/>
            </a:endParaRPr>
          </a:p>
        </p:txBody>
      </p:sp>
      <p:graphicFrame>
        <p:nvGraphicFramePr>
          <p:cNvPr id="50" name="Google Shape;50;p1"/>
          <p:cNvGraphicFramePr/>
          <p:nvPr/>
        </p:nvGraphicFramePr>
        <p:xfrm>
          <a:off x="3128209" y="944307"/>
          <a:ext cx="3566160" cy="2611435"/>
        </p:xfrm>
        <a:graphic>
          <a:graphicData uri="http://schemas.openxmlformats.org/drawingml/2006/chart">
            <c:chart xmlns:c="http://schemas.openxmlformats.org/drawingml/2006/chart" xmlns:r="http://schemas.openxmlformats.org/officeDocument/2006/relationships" r:id="rId3"/>
          </a:graphicData>
        </a:graphic>
      </p:graphicFrame>
      <p:sp>
        <p:nvSpPr>
          <p:cNvPr id="51" name="Google Shape;51;p1"/>
          <p:cNvSpPr txBox="1"/>
          <p:nvPr/>
        </p:nvSpPr>
        <p:spPr>
          <a:xfrm>
            <a:off x="131399" y="6949908"/>
            <a:ext cx="6535012" cy="415498"/>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700" b="1" i="1">
                <a:solidFill>
                  <a:schemeClr val="dk1"/>
                </a:solidFill>
                <a:latin typeface="Arial"/>
                <a:ea typeface="Arial"/>
                <a:cs typeface="Arial"/>
                <a:sym typeface="Arial"/>
              </a:rPr>
              <a:t>Actual and Theoretical Yields:</a:t>
            </a:r>
            <a:r>
              <a:rPr lang="en-US" sz="700" i="1">
                <a:solidFill>
                  <a:schemeClr val="dk1"/>
                </a:solidFill>
                <a:latin typeface="Arial"/>
                <a:ea typeface="Arial"/>
                <a:cs typeface="Arial"/>
                <a:sym typeface="Arial"/>
              </a:rPr>
              <a:t> The bond’s actual yield stands at 6.70%, with a theoretical yield of 6.77%, based on the US 10-Year Treasury yield (4.61%) and the current CDS spread (2.16%). The slight discount of 0.07% highlights its risk-adjusted value proposition. </a:t>
            </a:r>
            <a:endParaRPr/>
          </a:p>
          <a:p>
            <a:pPr marL="0" marR="0" lvl="0" indent="0" algn="just" rtl="0">
              <a:spcBef>
                <a:spcPts val="0"/>
              </a:spcBef>
              <a:spcAft>
                <a:spcPts val="0"/>
              </a:spcAft>
              <a:buNone/>
            </a:pPr>
            <a:r>
              <a:rPr lang="en-US" sz="700" i="1">
                <a:solidFill>
                  <a:schemeClr val="dk1"/>
                </a:solidFill>
                <a:latin typeface="Arial"/>
                <a:ea typeface="Arial"/>
                <a:cs typeface="Arial"/>
                <a:sym typeface="Arial"/>
              </a:rPr>
              <a:t>Additionally, the CDS spread over the past 5 years suggests improving risk perceptions for Bahrain’s credit profile.</a:t>
            </a:r>
            <a:endParaRPr/>
          </a:p>
        </p:txBody>
      </p:sp>
      <p:sp>
        <p:nvSpPr>
          <p:cNvPr id="52" name="Google Shape;52;p1"/>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Damodaran online, Central bank of Bahrain, Torch estimates</a:t>
            </a:r>
            <a:endParaRPr/>
          </a:p>
        </p:txBody>
      </p:sp>
      <p:sp>
        <p:nvSpPr>
          <p:cNvPr id="53" name="Google Shape;53;p1"/>
          <p:cNvSpPr txBox="1"/>
          <p:nvPr/>
        </p:nvSpPr>
        <p:spPr>
          <a:xfrm>
            <a:off x="202719" y="7442537"/>
            <a:ext cx="6480302" cy="1015663"/>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Macroeconomic highlights:</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Bahrain’s fiscal stability is challenged by </a:t>
            </a:r>
            <a:r>
              <a:rPr lang="en-US" sz="1000" b="1">
                <a:solidFill>
                  <a:schemeClr val="dk1"/>
                </a:solidFill>
                <a:latin typeface="Arial"/>
                <a:ea typeface="Arial"/>
                <a:cs typeface="Arial"/>
                <a:sym typeface="Arial"/>
              </a:rPr>
              <a:t>high debt (~120 -130% of GDP)</a:t>
            </a:r>
            <a:r>
              <a:rPr lang="en-US" sz="1000" b="0">
                <a:solidFill>
                  <a:schemeClr val="dk1"/>
                </a:solidFill>
                <a:latin typeface="Arial"/>
                <a:ea typeface="Arial"/>
                <a:cs typeface="Arial"/>
                <a:sym typeface="Arial"/>
              </a:rPr>
              <a:t> and reliance on oil revenues.</a:t>
            </a:r>
            <a:endParaRPr/>
          </a:p>
          <a:p>
            <a:pPr marL="228600" marR="0" lvl="0" indent="-228600" algn="just" rtl="0">
              <a:spcBef>
                <a:spcPts val="0"/>
              </a:spcBef>
              <a:spcAft>
                <a:spcPts val="0"/>
              </a:spcAft>
              <a:buClr>
                <a:schemeClr val="dk1"/>
              </a:buClr>
              <a:buSzPts val="1000"/>
              <a:buFont typeface="Calibri"/>
              <a:buAutoNum type="arabicParenR"/>
            </a:pPr>
            <a:r>
              <a:rPr lang="en-US" sz="1000" b="1">
                <a:solidFill>
                  <a:schemeClr val="dk1"/>
                </a:solidFill>
                <a:latin typeface="Arial"/>
                <a:ea typeface="Arial"/>
                <a:cs typeface="Arial"/>
                <a:sym typeface="Arial"/>
              </a:rPr>
              <a:t>Monetary policy is limited</a:t>
            </a:r>
            <a:r>
              <a:rPr lang="en-US" sz="1000" b="0">
                <a:solidFill>
                  <a:schemeClr val="dk1"/>
                </a:solidFill>
                <a:latin typeface="Arial"/>
                <a:ea typeface="Arial"/>
                <a:cs typeface="Arial"/>
                <a:sym typeface="Arial"/>
              </a:rPr>
              <a:t>, with Bahrain following U.S. monetary policy due to the dollar peg. </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External risks are elevated, with </a:t>
            </a:r>
            <a:r>
              <a:rPr lang="en-US" sz="1000" b="1">
                <a:solidFill>
                  <a:schemeClr val="dk1"/>
                </a:solidFill>
                <a:latin typeface="Arial"/>
                <a:ea typeface="Arial"/>
                <a:cs typeface="Arial"/>
                <a:sym typeface="Arial"/>
              </a:rPr>
              <a:t>high exposure to oil price volatility</a:t>
            </a:r>
            <a:r>
              <a:rPr lang="en-US" sz="1000" b="0">
                <a:solidFill>
                  <a:schemeClr val="dk1"/>
                </a:solidFill>
                <a:latin typeface="Arial"/>
                <a:ea typeface="Arial"/>
                <a:cs typeface="Arial"/>
                <a:sym typeface="Arial"/>
              </a:rPr>
              <a:t> and geopolitical tensions.</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Bahrain benefits from </a:t>
            </a:r>
            <a:r>
              <a:rPr lang="en-US" sz="1000" b="1">
                <a:solidFill>
                  <a:schemeClr val="dk1"/>
                </a:solidFill>
                <a:latin typeface="Arial"/>
                <a:ea typeface="Arial"/>
                <a:cs typeface="Arial"/>
                <a:sym typeface="Arial"/>
              </a:rPr>
              <a:t>implicit support from GCC</a:t>
            </a:r>
            <a:r>
              <a:rPr lang="en-US" sz="1000" b="0">
                <a:solidFill>
                  <a:schemeClr val="dk1"/>
                </a:solidFill>
                <a:latin typeface="Arial"/>
                <a:ea typeface="Arial"/>
                <a:cs typeface="Arial"/>
                <a:sym typeface="Arial"/>
              </a:rPr>
              <a:t> entities such as Saudi Arabia and UAE.</a:t>
            </a:r>
            <a:endParaRPr/>
          </a:p>
          <a:p>
            <a:pPr marL="228600" marR="0" lvl="0" indent="-228600" algn="just" rtl="0">
              <a:spcBef>
                <a:spcPts val="0"/>
              </a:spcBef>
              <a:spcAft>
                <a:spcPts val="0"/>
              </a:spcAft>
              <a:buClr>
                <a:schemeClr val="dk1"/>
              </a:buClr>
              <a:buSzPts val="1000"/>
              <a:buFont typeface="Calibri"/>
              <a:buAutoNum type="arabicParenR"/>
            </a:pPr>
            <a:r>
              <a:rPr lang="en-US" sz="1000" b="0">
                <a:solidFill>
                  <a:schemeClr val="dk1"/>
                </a:solidFill>
                <a:latin typeface="Arial"/>
                <a:ea typeface="Arial"/>
                <a:cs typeface="Arial"/>
                <a:sym typeface="Arial"/>
              </a:rPr>
              <a:t>The </a:t>
            </a:r>
            <a:r>
              <a:rPr lang="en-US" sz="1000" b="1">
                <a:solidFill>
                  <a:schemeClr val="dk1"/>
                </a:solidFill>
                <a:latin typeface="Arial"/>
                <a:ea typeface="Arial"/>
                <a:cs typeface="Arial"/>
                <a:sym typeface="Arial"/>
              </a:rPr>
              <a:t>current account remains in surplus</a:t>
            </a:r>
            <a:r>
              <a:rPr lang="en-US" sz="1000" b="0">
                <a:solidFill>
                  <a:schemeClr val="dk1"/>
                </a:solidFill>
                <a:latin typeface="Arial"/>
                <a:ea typeface="Arial"/>
                <a:cs typeface="Arial"/>
                <a:sym typeface="Arial"/>
              </a:rPr>
              <a:t>, driven by oil revenues, unlike many global peers.</a:t>
            </a:r>
            <a:endParaRPr sz="1000" b="1">
              <a:solidFill>
                <a:schemeClr val="dk1"/>
              </a:solidFill>
              <a:latin typeface="Arial"/>
              <a:ea typeface="Arial"/>
              <a:cs typeface="Arial"/>
              <a:sym typeface="Arial"/>
            </a:endParaRPr>
          </a:p>
        </p:txBody>
      </p:sp>
      <p:grpSp>
        <p:nvGrpSpPr>
          <p:cNvPr id="54" name="Google Shape;54;p1"/>
          <p:cNvGrpSpPr/>
          <p:nvPr/>
        </p:nvGrpSpPr>
        <p:grpSpPr>
          <a:xfrm>
            <a:off x="186109" y="3688122"/>
            <a:ext cx="6748091" cy="3184655"/>
            <a:chOff x="169925" y="3460600"/>
            <a:chExt cx="6748091" cy="3184655"/>
          </a:xfrm>
        </p:grpSpPr>
        <p:graphicFrame>
          <p:nvGraphicFramePr>
            <p:cNvPr id="55" name="Google Shape;55;p1"/>
            <p:cNvGraphicFramePr/>
            <p:nvPr/>
          </p:nvGraphicFramePr>
          <p:xfrm>
            <a:off x="169925" y="3460600"/>
            <a:ext cx="6535012" cy="3184655"/>
          </p:xfrm>
          <a:graphic>
            <a:graphicData uri="http://schemas.openxmlformats.org/drawingml/2006/chart">
              <c:chart xmlns:c="http://schemas.openxmlformats.org/drawingml/2006/chart" xmlns:r="http://schemas.openxmlformats.org/officeDocument/2006/relationships" r:id="rId4"/>
            </a:graphicData>
          </a:graphic>
        </p:graphicFrame>
        <p:sp>
          <p:nvSpPr>
            <p:cNvPr id="56" name="Google Shape;56;p1"/>
            <p:cNvSpPr txBox="1"/>
            <p:nvPr/>
          </p:nvSpPr>
          <p:spPr>
            <a:xfrm>
              <a:off x="6267733" y="4027005"/>
              <a:ext cx="535579"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b="1">
                  <a:solidFill>
                    <a:schemeClr val="dk1"/>
                  </a:solidFill>
                  <a:latin typeface="Arial"/>
                  <a:ea typeface="Arial"/>
                  <a:cs typeface="Arial"/>
                  <a:sym typeface="Arial"/>
                </a:rPr>
                <a:t>6.71%</a:t>
              </a:r>
              <a:endParaRPr/>
            </a:p>
          </p:txBody>
        </p:sp>
        <p:sp>
          <p:nvSpPr>
            <p:cNvPr id="57" name="Google Shape;57;p1"/>
            <p:cNvSpPr txBox="1"/>
            <p:nvPr/>
          </p:nvSpPr>
          <p:spPr>
            <a:xfrm>
              <a:off x="6382437" y="3894625"/>
              <a:ext cx="535579" cy="18466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 b="1">
                  <a:solidFill>
                    <a:schemeClr val="dk1"/>
                  </a:solidFill>
                  <a:latin typeface="Arial"/>
                  <a:ea typeface="Arial"/>
                  <a:cs typeface="Arial"/>
                  <a:sym typeface="Arial"/>
                </a:rPr>
                <a:t>6.77%</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2"/>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r>
              <a:t>**Bahrain's Economy Overview**</a:t>
            </a:r>
          </a:p>
          <a:p/>
          <a:p>
            <a:r>
              <a:t>Bahrain's economy has demonstrated resilience and adaptability in recent years. Key highlights include:</a:t>
            </a:r>
          </a:p>
          <a:p/>
          <a:p>
            <a:r>
              <a:t>* The Bahrain All Share Index has shown an increase, with the Materials, Industrials, and Consumer Discretionary sectors experiencing growth in 2023.</a:t>
            </a:r>
          </a:p>
          <a:p>
            <a:r>
              <a:t>* The Bahrain Islamic Index has also seen a significant increase of 9.9% in 2023, reaching 728.91 points, with 14 Shariah-compliant companies listed.</a:t>
            </a:r>
          </a:p>
          <a:p>
            <a:r>
              <a:t>* The Bahrain Bourse's market capitalization stood at BHD 7.8 billion in 2023, although this represents a 31.9% decrease from 2022.</a:t>
            </a:r>
          </a:p>
          <a:p>
            <a:r>
              <a:t>* The Financials sector remains the dominant sector in terms of market capitalization, accounting for 60% of the total market capitalization.</a:t>
            </a:r>
          </a:p>
          <a:p>
            <a:r>
              <a:t>* Trading activity has been robust, with the total number of transactions increasing by 13.9% in H1 2023 compared to H1 2022.</a:t>
            </a:r>
          </a:p>
          <a:p>
            <a:r>
              <a:t>* The volume and value of card transactions in Bahrain have also increased, with significant growth in transactions by cards issued outside Bahrain.</a:t>
            </a:r>
          </a:p>
          <a:p/>
          <a:p>
            <a:r>
              <a:t>Overall, Bahrain's economy has shown signs of growth and diversification, with a strong focus on Islamic finance and a resilient financial sector. However, the decline in market capitalization suggests that the economy is not immune to external challenges. As the country continues to develop its economic framework, it is essential to monitor these trends and adapt to changing market conditions to ensure sustainable growth and stability. Key areas of focus include:</a:t>
            </a:r>
          </a:p>
          <a:p>
            <a:r>
              <a:t>* Diversifying the economy to reduce dependence on a single sector</a:t>
            </a:r>
          </a:p>
          <a:p>
            <a:r>
              <a:t>* Encouraging foreign investment and trade</a:t>
            </a:r>
          </a:p>
          <a:p>
            <a:r>
              <a:t>* Developing the Islamic finance sector further</a:t>
            </a:r>
          </a:p>
          <a:p>
            <a:r>
              <a:t>* Supporting small and medium-sized enterprises (SMEs) to promote entrepreneurship and job creation.</a:t>
            </a:r>
          </a:p>
        </p:txBody>
      </p:sp>
      <p:sp>
        <p:nvSpPr>
          <p:cNvPr id="64" name="Google Shape;64;p2"/>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r>
              <a:t>GDP Growth:</a:t>
            </a:r>
          </a:p>
          <a:p>
            <a:r>
              <a:t>Bahrain's GDP growth is influenced by the banking sector's 6.4% YoY increase in assets. Key drivers include:</a:t>
            </a:r>
          </a:p>
          <a:p>
            <a:r>
              <a:t>* Retail banking growth of 0.1% YoY</a:t>
            </a:r>
          </a:p>
          <a:p>
            <a:r>
              <a:t>* Wholesale banking growth of 0.7% YoY</a:t>
            </a:r>
          </a:p>
          <a:p>
            <a:r>
              <a:t>* Islamic banking sector growth of 6.0% YoY, representing 16.0% of the banking sector.</a:t>
            </a:r>
          </a:p>
          <a:p/>
          <a:p>
            <a:r>
              <a:t>Inflation Rate:</a:t>
            </a:r>
          </a:p>
          <a:p>
            <a:r>
              <a:t>Bahrain's inflation rate has remained relatively stable due to the Bahraini Dinar's peg against the US Dollar. Key highlights include:</a:t>
            </a:r>
          </a:p>
          <a:p>
            <a:r>
              <a:t>* Stable inflation rate</a:t>
            </a:r>
          </a:p>
          <a:p>
            <a:r>
              <a:t>* Peg against the US Dollar ensuring price stability</a:t>
            </a:r>
          </a:p>
          <a:p/>
          <a:p>
            <a:r>
              <a:t>Unemployment Rate:</a:t>
            </a:r>
          </a:p>
          <a:p>
            <a:r>
              <a:t>Unfortunately, the provided context does not mention Bahrain's unemployment rate. However, I can suggest that unemployment rate analysis is crucial for a comprehensive financial stability report, and relevant data should be included in future reports for a more accurate assessment of Bahrain's economic stability.</a:t>
            </a:r>
          </a:p>
        </p:txBody>
      </p:sp>
      <p:graphicFrame>
        <p:nvGraphicFramePr>
          <p:cNvPr id="65" name="Google Shape;65;p2"/>
          <p:cNvGraphicFramePr/>
          <p:nvPr/>
        </p:nvGraphicFramePr>
        <p:xfrm>
          <a:off x="350201" y="3091179"/>
          <a:ext cx="6312050" cy="3703440"/>
        </p:xfrm>
        <a:graphic>
          <a:graphicData uri="http://schemas.openxmlformats.org/drawingml/2006/table">
            <a:tbl>
              <a:tblPr>
                <a:noFill/>
                <a:tableStyleId>{6E74DDA7-7900-44D4-A209-39D9CF6CA956}</a:tableStyleId>
              </a:tblPr>
              <a:tblGrid>
                <a:gridCol w="1850650">
                  <a:extLst>
                    <a:ext uri="{9D8B030D-6E8A-4147-A177-3AD203B41FA5}">
                      <a16:colId xmlns:a16="http://schemas.microsoft.com/office/drawing/2014/main" val="20000"/>
                    </a:ext>
                  </a:extLst>
                </a:gridCol>
                <a:gridCol w="2230700">
                  <a:extLst>
                    <a:ext uri="{9D8B030D-6E8A-4147-A177-3AD203B41FA5}">
                      <a16:colId xmlns:a16="http://schemas.microsoft.com/office/drawing/2014/main" val="20001"/>
                    </a:ext>
                  </a:extLst>
                </a:gridCol>
                <a:gridCol w="2230700">
                  <a:extLst>
                    <a:ext uri="{9D8B030D-6E8A-4147-A177-3AD203B41FA5}">
                      <a16:colId xmlns:a16="http://schemas.microsoft.com/office/drawing/2014/main" val="20002"/>
                    </a:ext>
                  </a:extLst>
                </a:gridCol>
              </a:tblGrid>
              <a:tr h="189100">
                <a:tc gridSpan="3">
                  <a:txBody>
                    <a:bodyPr/>
                    <a:lstStyle/>
                    <a:p>
                      <a:pPr marL="0" marR="0" lvl="0" indent="0" algn="ctr" rtl="0">
                        <a:spcBef>
                          <a:spcPts val="0"/>
                        </a:spcBef>
                        <a:spcAft>
                          <a:spcPts val="0"/>
                        </a:spcAft>
                        <a:buNone/>
                      </a:pPr>
                      <a:r>
                        <a:rPr lang="en-US" sz="900" b="1" i="0" u="none" strike="noStrike" cap="none">
                          <a:solidFill>
                            <a:srgbClr val="000000"/>
                          </a:solidFill>
                          <a:latin typeface="Arial"/>
                          <a:ea typeface="Arial"/>
                          <a:cs typeface="Arial"/>
                          <a:sym typeface="Arial"/>
                        </a:rPr>
                        <a:t>Macroeconomic Analysis</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Factor</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tc>
                  <a:txBody>
                    <a:bodyPr/>
                    <a:lstStyle/>
                    <a:p>
                      <a:pPr marL="0" marR="0" lvl="0" indent="0" algn="ctr" rtl="0">
                        <a:spcBef>
                          <a:spcPts val="0"/>
                        </a:spcBef>
                        <a:spcAft>
                          <a:spcPts val="0"/>
                        </a:spcAft>
                        <a:buNone/>
                      </a:pPr>
                      <a:r>
                        <a:rPr lang="en-US" sz="900" b="0" u="none" strike="noStrike" cap="none">
                          <a:latin typeface="Arial"/>
                          <a:ea typeface="Arial"/>
                          <a:cs typeface="Arial"/>
                          <a:sym typeface="Arial"/>
                        </a:rPr>
                        <a:t>Bahrain</a:t>
                      </a:r>
                      <a:endParaRPr sz="900" b="0"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tc>
                  <a:txBody>
                    <a:bodyPr/>
                    <a:lstStyle/>
                    <a:p>
                      <a:pPr marL="0" marR="0" lvl="0" indent="0" algn="ctr" rtl="0">
                        <a:spcBef>
                          <a:spcPts val="0"/>
                        </a:spcBef>
                        <a:spcAft>
                          <a:spcPts val="0"/>
                        </a:spcAft>
                        <a:buNone/>
                      </a:pPr>
                      <a:r>
                        <a:rPr lang="en-US" sz="900" b="0" u="none" strike="noStrike" cap="none">
                          <a:latin typeface="Arial"/>
                          <a:ea typeface="Arial"/>
                          <a:cs typeface="Arial"/>
                          <a:sym typeface="Arial"/>
                        </a:rPr>
                        <a:t>United States</a:t>
                      </a:r>
                      <a:endParaRPr sz="900" b="0"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DAE5F1"/>
                    </a:solidFill>
                  </a:tcPr>
                </a:tc>
                <a:extLst>
                  <a:ext uri="{0D108BD9-81ED-4DB2-BD59-A6C34878D82A}">
                    <a16:rowId xmlns:a16="http://schemas.microsoft.com/office/drawing/2014/main" val="10001"/>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GDP Growth</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3.0% year-on-year growth in 2023, stable</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Stable, diverse economy, moderate growth (~2-3%)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Fiscal Stability</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debt, vulnerable fiscal position, oil-reliant</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fiscal stability, large and flexible economy</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Inflation</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similar inflation, dollar-pegged currency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FED targeting ~2%</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Monetary Policy</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Limited control, follows U.S. monetary policy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Flexible, controlled by the Federal Reserve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External Risks</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(oil price volatility, regional tensions)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Moderate (geopolitical, global downturns)</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18910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Investment Sentiment</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Smaller economy and oil-dependent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Highly attractive, large financial market</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Degree of Indebtedness</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Debt as % GDP (~120-130%, with high reliance on external borrowing)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Debt as % GDP (~125-130%)</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Revenues/Inflows to Government</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Volatile, heavily reliant on oil revenues, not stable</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High stability due to economic diversification</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Political Risk</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Politically stable outlook, implicit backing from Saudi Arabia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Politically stable, global influence</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302550">
                <a:tc>
                  <a:txBody>
                    <a:bodyPr/>
                    <a:lstStyle/>
                    <a:p>
                      <a:pPr marL="0" marR="0" lvl="0" indent="0" algn="l" rtl="0">
                        <a:spcBef>
                          <a:spcPts val="0"/>
                        </a:spcBef>
                        <a:spcAft>
                          <a:spcPts val="0"/>
                        </a:spcAft>
                        <a:buNone/>
                      </a:pPr>
                      <a:r>
                        <a:rPr lang="en-US" sz="900" b="1" u="none" strike="noStrike" cap="none">
                          <a:latin typeface="Arial"/>
                          <a:ea typeface="Arial"/>
                          <a:cs typeface="Arial"/>
                          <a:sym typeface="Arial"/>
                        </a:rPr>
                        <a:t>Current Account</a:t>
                      </a:r>
                      <a:endParaRPr sz="900" b="1" i="0" u="none" strike="noStrike" cap="none">
                        <a:solidFill>
                          <a:srgbClr val="000000"/>
                        </a:solidFill>
                        <a:latin typeface="Arial"/>
                        <a:ea typeface="Arial"/>
                        <a:cs typeface="Arial"/>
                        <a:sym typeface="Arial"/>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Surplus, no major issues (surplus due to oil revenues) </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900" u="none" strike="noStrike" cap="none">
                          <a:latin typeface="Arial"/>
                          <a:ea typeface="Arial"/>
                          <a:cs typeface="Arial"/>
                          <a:sym typeface="Arial"/>
                        </a:rPr>
                        <a:t>Deficit in recent years (~2-3% of GDP)</a:t>
                      </a:r>
                      <a:endParaRPr/>
                    </a:p>
                  </a:txBody>
                  <a:tcPr marL="45725" marR="45725"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sp>
        <p:nvSpPr>
          <p:cNvPr id="66" name="Google Shape;66;p2"/>
          <p:cNvSpPr txBox="1"/>
          <p:nvPr/>
        </p:nvSpPr>
        <p:spPr>
          <a:xfrm>
            <a:off x="304798" y="7197547"/>
            <a:ext cx="5791202" cy="24006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b="1">
                <a:solidFill>
                  <a:schemeClr val="dk1"/>
                </a:solidFill>
                <a:latin typeface="Arial"/>
                <a:ea typeface="Arial"/>
                <a:cs typeface="Arial"/>
                <a:sym typeface="Arial"/>
              </a:rPr>
              <a:t>Strengths:</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Steady GDP growth supported by non-oil sector diversification.</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Controlled inflation stabilized around ~2%</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Implicit backing from the GCC Region, not much political risk as well</a:t>
            </a:r>
            <a:endParaRPr/>
          </a:p>
          <a:p>
            <a:pPr marL="0" marR="0" lvl="0" indent="0" algn="l" rtl="0">
              <a:spcBef>
                <a:spcPts val="0"/>
              </a:spcBef>
              <a:spcAft>
                <a:spcPts val="0"/>
              </a:spcAft>
              <a:buNone/>
            </a:pPr>
            <a:r>
              <a:rPr lang="en-US" sz="1000" b="1">
                <a:solidFill>
                  <a:schemeClr val="dk1"/>
                </a:solidFill>
                <a:latin typeface="Arial"/>
                <a:ea typeface="Arial"/>
                <a:cs typeface="Arial"/>
                <a:sym typeface="Arial"/>
              </a:rPr>
              <a:t>Weaknesses:</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High and rising public debt levels</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Limited monetary policy flexibility due to the dollar peg</a:t>
            </a:r>
            <a:endParaRPr/>
          </a:p>
          <a:p>
            <a:pPr marL="742950" marR="0" lvl="1" indent="-285750" algn="l" rtl="0">
              <a:spcBef>
                <a:spcPts val="0"/>
              </a:spcBef>
              <a:spcAft>
                <a:spcPts val="0"/>
              </a:spcAft>
              <a:buClr>
                <a:schemeClr val="dk1"/>
              </a:buClr>
              <a:buSzPts val="1000"/>
              <a:buFont typeface="Noto Sans Symbols"/>
              <a:buChar char="❖"/>
            </a:pPr>
            <a:r>
              <a:rPr lang="en-US" sz="1000" b="0" i="0" u="none" strike="noStrike" cap="none">
                <a:solidFill>
                  <a:schemeClr val="dk1"/>
                </a:solidFill>
                <a:latin typeface="Arial"/>
                <a:ea typeface="Arial"/>
                <a:cs typeface="Arial"/>
                <a:sym typeface="Arial"/>
              </a:rPr>
              <a:t>Government revenues are not growing, heavy reliance on oil revenues and exposure to oil price volatility</a:t>
            </a:r>
            <a:endParaRPr/>
          </a:p>
          <a:p>
            <a:pPr marL="0" marR="0" lvl="0" indent="0" algn="just" rtl="0">
              <a:spcBef>
                <a:spcPts val="0"/>
              </a:spcBef>
              <a:spcAft>
                <a:spcPts val="0"/>
              </a:spcAft>
              <a:buNone/>
            </a:pPr>
            <a:endParaRPr sz="1000" b="1">
              <a:solidFill>
                <a:schemeClr val="dk1"/>
              </a:solidFill>
              <a:latin typeface="Arial"/>
              <a:ea typeface="Arial"/>
              <a:cs typeface="Arial"/>
              <a:sym typeface="Arial"/>
            </a:endParaRPr>
          </a:p>
          <a:p>
            <a:pPr marL="0" marR="0" lvl="0" indent="0" algn="just" rtl="0">
              <a:spcBef>
                <a:spcPts val="0"/>
              </a:spcBef>
              <a:spcAft>
                <a:spcPts val="0"/>
              </a:spcAft>
              <a:buNone/>
            </a:pPr>
            <a:r>
              <a:rPr lang="en-US" sz="1000" b="1">
                <a:solidFill>
                  <a:schemeClr val="dk1"/>
                </a:solidFill>
                <a:latin typeface="Arial"/>
                <a:ea typeface="Arial"/>
                <a:cs typeface="Arial"/>
                <a:sym typeface="Arial"/>
              </a:rPr>
              <a:t>Investment Outlook:</a:t>
            </a:r>
            <a:endParaRPr sz="1000">
              <a:solidFill>
                <a:schemeClr val="dk1"/>
              </a:solidFill>
              <a:latin typeface="Arial"/>
              <a:ea typeface="Arial"/>
              <a:cs typeface="Arial"/>
              <a:sym typeface="Arial"/>
            </a:endParaRPr>
          </a:p>
          <a:p>
            <a:pPr marL="171450" marR="0" lvl="0" indent="-171450" algn="just" rtl="0">
              <a:spcBef>
                <a:spcPts val="0"/>
              </a:spcBef>
              <a:spcAft>
                <a:spcPts val="0"/>
              </a:spcAft>
              <a:buClr>
                <a:schemeClr val="dk1"/>
              </a:buClr>
              <a:buSzPts val="1000"/>
              <a:buFont typeface="Noto Sans Symbols"/>
              <a:buChar char="⮚"/>
            </a:pPr>
            <a:r>
              <a:rPr lang="en-US" sz="1000">
                <a:solidFill>
                  <a:schemeClr val="dk1"/>
                </a:solidFill>
                <a:highlight>
                  <a:srgbClr val="FFFF00"/>
                </a:highlight>
                <a:latin typeface="Arial"/>
                <a:ea typeface="Arial"/>
                <a:cs typeface="Arial"/>
                <a:sym typeface="Arial"/>
              </a:rPr>
              <a:t>Fairly valued yield and strong risk-adjusted return make the bond attractive for income-focused investors</a:t>
            </a:r>
            <a:endParaRPr/>
          </a:p>
          <a:p>
            <a:pPr marL="171450" marR="0" lvl="0" indent="-171450" algn="just" rtl="0">
              <a:spcBef>
                <a:spcPts val="0"/>
              </a:spcBef>
              <a:spcAft>
                <a:spcPts val="0"/>
              </a:spcAft>
              <a:buClr>
                <a:schemeClr val="dk1"/>
              </a:buClr>
              <a:buSzPts val="1000"/>
              <a:buFont typeface="Noto Sans Symbols"/>
              <a:buChar char="⮚"/>
            </a:pPr>
            <a:r>
              <a:rPr lang="en-US" sz="1000">
                <a:solidFill>
                  <a:schemeClr val="dk1"/>
                </a:solidFill>
                <a:highlight>
                  <a:srgbClr val="FFFF00"/>
                </a:highlight>
                <a:latin typeface="Arial"/>
                <a:ea typeface="Arial"/>
                <a:cs typeface="Arial"/>
                <a:sym typeface="Arial"/>
              </a:rPr>
              <a:t>Cautious macroeconomic outlook, small and oil-dependent economy </a:t>
            </a:r>
            <a:endParaRPr/>
          </a:p>
          <a:p>
            <a:pPr marL="171450" marR="0" lvl="0" indent="-171450" algn="just" rtl="0">
              <a:spcBef>
                <a:spcPts val="0"/>
              </a:spcBef>
              <a:spcAft>
                <a:spcPts val="0"/>
              </a:spcAft>
              <a:buClr>
                <a:schemeClr val="dk1"/>
              </a:buClr>
              <a:buSzPts val="1000"/>
              <a:buFont typeface="Noto Sans Symbols"/>
              <a:buChar char="⮚"/>
            </a:pPr>
            <a:r>
              <a:rPr lang="en-US" sz="1000">
                <a:solidFill>
                  <a:schemeClr val="dk1"/>
                </a:solidFill>
                <a:highlight>
                  <a:srgbClr val="FFFF00"/>
                </a:highlight>
                <a:latin typeface="Arial"/>
                <a:ea typeface="Arial"/>
                <a:cs typeface="Arial"/>
                <a:sym typeface="Arial"/>
              </a:rPr>
              <a:t>XXXX</a:t>
            </a:r>
            <a:endParaRPr/>
          </a:p>
        </p:txBody>
      </p:sp>
      <p:sp>
        <p:nvSpPr>
          <p:cNvPr id="67" name="Google Shape;67;p2"/>
          <p:cNvSpPr txBox="1"/>
          <p:nvPr/>
        </p:nvSpPr>
        <p:spPr>
          <a:xfrm>
            <a:off x="228600" y="6934200"/>
            <a:ext cx="6480302" cy="24622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00" b="1">
                <a:solidFill>
                  <a:schemeClr val="dk1"/>
                </a:solidFill>
                <a:latin typeface="Arial"/>
                <a:ea typeface="Arial"/>
                <a:cs typeface="Arial"/>
                <a:sym typeface="Arial"/>
              </a:rPr>
              <a:t>Torch View: </a:t>
            </a:r>
            <a:r>
              <a:rPr lang="en-US" sz="1000" b="1">
                <a:solidFill>
                  <a:schemeClr val="dk1"/>
                </a:solidFill>
                <a:highlight>
                  <a:srgbClr val="FFFF00"/>
                </a:highlight>
                <a:latin typeface="Arial"/>
                <a:ea typeface="Arial"/>
                <a:cs typeface="Arial"/>
                <a:sym typeface="Arial"/>
              </a:rPr>
              <a:t>To be revised (if required)</a:t>
            </a:r>
            <a:endParaRPr/>
          </a:p>
        </p:txBody>
      </p:sp>
      <p:graphicFrame>
        <p:nvGraphicFramePr>
          <p:cNvPr id="68" name="Google Shape;68;p2"/>
          <p:cNvGraphicFramePr/>
          <p:nvPr/>
        </p:nvGraphicFramePr>
        <p:xfrm>
          <a:off x="228600" y="777258"/>
          <a:ext cx="2801875" cy="2204625"/>
        </p:xfrm>
        <a:graphic>
          <a:graphicData uri="http://schemas.openxmlformats.org/drawingml/2006/table">
            <a:tbl>
              <a:tblPr firstRow="1" bandRow="1">
                <a:noFill/>
                <a:tableStyleId>{EAC41F94-3750-4DDC-87D9-8A7ED5EDBB21}</a:tableStyleId>
              </a:tblPr>
              <a:tblGrid>
                <a:gridCol w="1102850">
                  <a:extLst>
                    <a:ext uri="{9D8B030D-6E8A-4147-A177-3AD203B41FA5}">
                      <a16:colId xmlns:a16="http://schemas.microsoft.com/office/drawing/2014/main" val="20000"/>
                    </a:ext>
                  </a:extLst>
                </a:gridCol>
                <a:gridCol w="1699025">
                  <a:extLst>
                    <a:ext uri="{9D8B030D-6E8A-4147-A177-3AD203B41FA5}">
                      <a16:colId xmlns:a16="http://schemas.microsoft.com/office/drawing/2014/main" val="20001"/>
                    </a:ext>
                  </a:extLst>
                </a:gridCol>
              </a:tblGrid>
              <a:tr h="440925">
                <a:tc>
                  <a:txBody>
                    <a:bodyPr/>
                    <a:lstStyle/>
                    <a:p>
                      <a:pPr marL="92075" marR="0" lvl="0" indent="0" algn="l" rtl="0">
                        <a:lnSpc>
                          <a:spcPct val="100000"/>
                        </a:lnSpc>
                        <a:spcBef>
                          <a:spcPts val="0"/>
                        </a:spcBef>
                        <a:spcAft>
                          <a:spcPts val="0"/>
                        </a:spcAft>
                        <a:buNone/>
                      </a:pPr>
                      <a:r>
                        <a:rPr lang="en-US" sz="1000" b="1" u="none" strike="noStrike" cap="none">
                          <a:solidFill>
                            <a:srgbClr val="FFFFFF"/>
                          </a:solidFill>
                          <a:latin typeface="Arial"/>
                          <a:ea typeface="Arial"/>
                          <a:cs typeface="Arial"/>
                          <a:sym typeface="Arial"/>
                        </a:rPr>
                        <a:t>Actual yield </a:t>
                      </a:r>
                      <a:endParaRPr sz="1000" b="1"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b="1" u="none" strike="noStrike" cap="none">
                          <a:solidFill>
                            <a:schemeClr val="dk1"/>
                          </a:solidFill>
                          <a:latin typeface="Arial"/>
                          <a:ea typeface="Arial"/>
                          <a:cs typeface="Arial"/>
                          <a:sym typeface="Arial"/>
                        </a:rPr>
                        <a:t>6.70%</a:t>
                      </a:r>
                      <a:endParaRPr sz="1000" b="1"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40925">
                <a:tc>
                  <a:txBody>
                    <a:bodyPr/>
                    <a:lstStyle/>
                    <a:p>
                      <a:pPr marL="92075" marR="0" lvl="0" indent="0" algn="l" rtl="0">
                        <a:lnSpc>
                          <a:spcPct val="100000"/>
                        </a:lnSpc>
                        <a:spcBef>
                          <a:spcPts val="0"/>
                        </a:spcBef>
                        <a:spcAft>
                          <a:spcPts val="0"/>
                        </a:spcAft>
                        <a:buClr>
                          <a:srgbClr val="FFFFFF"/>
                        </a:buClr>
                        <a:buSzPts val="1000"/>
                        <a:buFont typeface="Arial"/>
                        <a:buNone/>
                      </a:pPr>
                      <a:r>
                        <a:rPr lang="en-US" sz="1000" b="1" i="0" u="none" strike="noStrike" cap="none">
                          <a:solidFill>
                            <a:srgbClr val="FFFFFF"/>
                          </a:solidFill>
                          <a:latin typeface="Arial"/>
                          <a:ea typeface="Arial"/>
                          <a:cs typeface="Arial"/>
                          <a:sym typeface="Arial"/>
                        </a:rPr>
                        <a:t>US 10 Yr Bond yield – (1)</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u="none" strike="noStrike" cap="none">
                          <a:solidFill>
                            <a:schemeClr val="dk1"/>
                          </a:solidFill>
                          <a:latin typeface="Arial"/>
                          <a:ea typeface="Arial"/>
                          <a:cs typeface="Arial"/>
                          <a:sym typeface="Arial"/>
                        </a:rPr>
                        <a:t>4.61%</a:t>
                      </a:r>
                      <a:endParaRPr sz="1000"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40925">
                <a:tc>
                  <a:txBody>
                    <a:bodyPr/>
                    <a:lstStyle/>
                    <a:p>
                      <a:pPr marL="92075" marR="0" lvl="0" indent="0" algn="l" rtl="0">
                        <a:lnSpc>
                          <a:spcPct val="100000"/>
                        </a:lnSpc>
                        <a:spcBef>
                          <a:spcPts val="0"/>
                        </a:spcBef>
                        <a:spcAft>
                          <a:spcPts val="0"/>
                        </a:spcAft>
                        <a:buClr>
                          <a:srgbClr val="FFFFFF"/>
                        </a:buClr>
                        <a:buSzPts val="1000"/>
                        <a:buFont typeface="Arial"/>
                        <a:buNone/>
                      </a:pPr>
                      <a:r>
                        <a:rPr lang="en-US" sz="1000" b="1" i="0" u="none" strike="noStrike" cap="none">
                          <a:solidFill>
                            <a:srgbClr val="FFFFFF"/>
                          </a:solidFill>
                          <a:latin typeface="Arial"/>
                          <a:ea typeface="Arial"/>
                          <a:cs typeface="Arial"/>
                          <a:sym typeface="Arial"/>
                        </a:rPr>
                        <a:t>Theoretical CDS Spread – (2)</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u="none" strike="noStrike" cap="none">
                          <a:solidFill>
                            <a:schemeClr val="dk1"/>
                          </a:solidFill>
                          <a:latin typeface="Arial"/>
                          <a:ea typeface="Arial"/>
                          <a:cs typeface="Arial"/>
                          <a:sym typeface="Arial"/>
                        </a:rPr>
                        <a:t>2.16%</a:t>
                      </a:r>
                      <a:endParaRPr sz="1000" u="none" strike="noStrike" cap="none">
                        <a:solidFill>
                          <a:schemeClr val="dk1"/>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40925">
                <a:tc>
                  <a:txBody>
                    <a:bodyPr/>
                    <a:lstStyle/>
                    <a:p>
                      <a:pPr marL="92075" marR="184785" lvl="0" indent="0" algn="l" rtl="0">
                        <a:lnSpc>
                          <a:spcPct val="100000"/>
                        </a:lnSpc>
                        <a:spcBef>
                          <a:spcPts val="0"/>
                        </a:spcBef>
                        <a:spcAft>
                          <a:spcPts val="0"/>
                        </a:spcAft>
                        <a:buNone/>
                      </a:pPr>
                      <a:r>
                        <a:rPr lang="en-US" sz="1000" b="1" u="none" strike="noStrike" cap="none">
                          <a:solidFill>
                            <a:srgbClr val="FFFFFF"/>
                          </a:solidFill>
                          <a:latin typeface="Arial"/>
                          <a:ea typeface="Arial"/>
                          <a:cs typeface="Arial"/>
                          <a:sym typeface="Arial"/>
                        </a:rPr>
                        <a:t>Theoretical Yield (1+2)</a:t>
                      </a:r>
                      <a:endParaRPr sz="1000" b="1" i="1" u="none" strike="noStrike" cap="none">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2245" lvl="0" indent="0" algn="ctr" rtl="0">
                        <a:lnSpc>
                          <a:spcPct val="100000"/>
                        </a:lnSpc>
                        <a:spcBef>
                          <a:spcPts val="0"/>
                        </a:spcBef>
                        <a:spcAft>
                          <a:spcPts val="0"/>
                        </a:spcAft>
                        <a:buNone/>
                      </a:pPr>
                      <a:r>
                        <a:rPr lang="en-US" sz="1000" b="1" u="none" strike="noStrike" cap="none">
                          <a:solidFill>
                            <a:schemeClr val="dk1"/>
                          </a:solidFill>
                          <a:latin typeface="Arial"/>
                          <a:ea typeface="Arial"/>
                          <a:cs typeface="Arial"/>
                          <a:sym typeface="Arial"/>
                        </a:rPr>
                        <a:t>6.77%</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40925">
                <a:tc>
                  <a:txBody>
                    <a:bodyPr/>
                    <a:lstStyle/>
                    <a:p>
                      <a:pPr marL="92075" marR="184785" lvl="0" indent="0" algn="l" rtl="0">
                        <a:lnSpc>
                          <a:spcPct val="100000"/>
                        </a:lnSpc>
                        <a:spcBef>
                          <a:spcPts val="0"/>
                        </a:spcBef>
                        <a:spcAft>
                          <a:spcPts val="0"/>
                        </a:spcAft>
                        <a:buNone/>
                      </a:pPr>
                      <a:r>
                        <a:rPr lang="en-US" sz="1000" b="1" u="none" strike="noStrike" cap="none">
                          <a:solidFill>
                            <a:srgbClr val="FFFFFF"/>
                          </a:solidFill>
                          <a:latin typeface="Arial"/>
                          <a:ea typeface="Arial"/>
                          <a:cs typeface="Arial"/>
                          <a:sym typeface="Arial"/>
                        </a:rPr>
                        <a:t>Premium/ (Discount)</a:t>
                      </a:r>
                      <a:endParaRPr sz="1000" b="1" u="none" strike="noStrike" cap="none">
                        <a:solidFill>
                          <a:srgbClr val="FFFFFF"/>
                        </a:solidFill>
                        <a:latin typeface="Arial"/>
                        <a:ea typeface="Arial"/>
                        <a:cs typeface="Arial"/>
                        <a:sym typeface="Arial"/>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1F57"/>
                    </a:solidFill>
                  </a:tcPr>
                </a:tc>
                <a:tc>
                  <a:txBody>
                    <a:bodyPr/>
                    <a:lstStyle/>
                    <a:p>
                      <a:pPr marL="92075" marR="184785" lvl="0" indent="0" algn="ctr" rtl="0">
                        <a:lnSpc>
                          <a:spcPct val="100000"/>
                        </a:lnSpc>
                        <a:spcBef>
                          <a:spcPts val="0"/>
                        </a:spcBef>
                        <a:spcAft>
                          <a:spcPts val="0"/>
                        </a:spcAft>
                        <a:buNone/>
                      </a:pPr>
                      <a:r>
                        <a:rPr lang="en-US" sz="1000" b="1" u="none" strike="noStrike" cap="none">
                          <a:solidFill>
                            <a:schemeClr val="dk1"/>
                          </a:solidFill>
                          <a:latin typeface="Arial"/>
                          <a:ea typeface="Arial"/>
                          <a:cs typeface="Arial"/>
                          <a:sym typeface="Arial"/>
                        </a:rPr>
                        <a:t>(0.07%)</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pic>
        <p:nvPicPr>
          <p:cNvPr id="70" name="Google Shape;70;p2"/>
          <p:cNvPicPr preferRelativeResize="0"/>
          <p:nvPr/>
        </p:nvPicPr>
        <p:blipFill rotWithShape="1">
          <a:blip r:embed="rId3">
            <a:alphaModFix/>
          </a:blip>
          <a:srcRect/>
          <a:stretch/>
        </p:blipFill>
        <p:spPr>
          <a:xfrm>
            <a:off x="3314700" y="794384"/>
            <a:ext cx="3280774" cy="2008448"/>
          </a:xfrm>
          <a:prstGeom prst="rect">
            <a:avLst/>
          </a:prstGeom>
          <a:noFill/>
          <a:ln>
            <a:noFill/>
          </a:ln>
        </p:spPr>
      </p:pic>
      <p:sp>
        <p:nvSpPr>
          <p:cNvPr id="72" name="Google Shape;72;p2"/>
          <p:cNvSpPr txBox="1"/>
          <p:nvPr/>
        </p:nvSpPr>
        <p:spPr>
          <a:xfrm>
            <a:off x="2667000" y="531037"/>
            <a:ext cx="1295400" cy="2462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Yield Analysis</a:t>
            </a:r>
            <a:endParaRPr/>
          </a:p>
        </p:txBody>
      </p:sp>
      <p:sp>
        <p:nvSpPr>
          <p:cNvPr id="73" name="Google Shape;73;p2"/>
          <p:cNvSpPr/>
          <p:nvPr/>
        </p:nvSpPr>
        <p:spPr>
          <a:xfrm>
            <a:off x="2171700" y="3291840"/>
            <a:ext cx="2286000" cy="3517899"/>
          </a:xfrm>
          <a:prstGeom prst="rect">
            <a:avLst/>
          </a:prstGeom>
          <a:noFill/>
          <a:ln w="12700" cap="flat" cmpd="sng">
            <a:solidFill>
              <a:srgbClr val="00B05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2"/>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Damodaran online, Torch estimates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r>
              <a:t>Fiscal Balance:</a:t>
            </a:r>
          </a:p>
          <a:p>
            <a:r>
              <a:t>The fiscal balance as a percentage of GDP for Bahrain is not explicitly stated in the provided context. However, the financial sector's contribution to GDP is mentioned, representing 17.3% of real GDP in Q2 2023, with a slight decline from previous years.</a:t>
            </a:r>
          </a:p>
          <a:p/>
          <a:p>
            <a:r>
              <a:t>Debt to GDP Ratio:</a:t>
            </a:r>
          </a:p>
          <a:p>
            <a:r>
              <a:t>The debt to GDP ratio for Bahrain is not explicitly stated, but personal loans as a percentage of GDP decreased to 35.0% by December 2023. Total banking sector assets reached USD 238.5 billion, with retail banking assets at USD 107.1 billion, representing 44.9% of the total.</a:t>
            </a:r>
          </a:p>
          <a:p/>
          <a:p>
            <a:r>
              <a:t>Net Issuance vs Fiscal Deficit:</a:t>
            </a:r>
          </a:p>
          <a:p>
            <a:r>
              <a:t>Bahrain's net issuance and fiscal deficit show a positive correlation, with a 13.9% increase in transactions in H1 2023, indicating economic growth, while the fiscal deficit is managed through monetary policy, maintaining financial stability. Key highlights:</a:t>
            </a:r>
          </a:p>
          <a:p>
            <a:r>
              <a:t>* Increased transactions: 88.7 million (H1 2023)</a:t>
            </a:r>
          </a:p>
          <a:p>
            <a:r>
              <a:t>* Fiscal deficit management: through monetary policy.</a:t>
            </a:r>
          </a:p>
        </p:txBody>
      </p:sp>
      <p:sp>
        <p:nvSpPr>
          <p:cNvPr id="81" name="Google Shape;81;p3"/>
          <p:cNvSpPr txBox="1"/>
          <p:nvPr/>
        </p:nvSpPr>
        <p:spPr>
          <a:xfrm>
            <a:off x="114300" y="515256"/>
            <a:ext cx="6586347" cy="4555093"/>
          </a:xfrm>
          <a:prstGeom prst="rect">
            <a:avLst/>
          </a:prstGeom>
          <a:noFill/>
          <a:ln>
            <a:noFill/>
          </a:ln>
        </p:spPr>
        <p:txBody>
          <a:bodyPr spcFirstLastPara="1" wrap="square" lIns="91425" tIns="45700" rIns="91425" bIns="45700" anchor="t" anchorCtr="0">
            <a:spAutoFit/>
          </a:bodyPr>
          <a:lstStyle/>
          <a:p>
            <a:r>
              <a:t>GDP Growth: Bahrain's GDP growth: 3.5% in 2022, expected 3.0% in 2023, with 2.1% in the US, 5.0% in China, and 0.7% in the Euro Area.</a:t>
            </a:r>
          </a:p>
          <a:p>
            <a:r>
              <a:t>        </a:t>
            </a:r>
          </a:p>
          <a:p>
            <a:r>
              <a:t>Inflation Rate: Bahrain's inflation rate has remained relatively stable due to the Bahraini Dinar's peg against the U.S. Dollar, maintaining price stability over the years.</a:t>
            </a:r>
          </a:p>
          <a:p/>
          <a:p>
            <a:r>
              <a:t>Unemployment Rate: Bahrain's unemployment rate is not mentioned in the provided context, only financial stability and market data are discussed.</a:t>
            </a:r>
          </a:p>
          <a:p/>
          <a:p>
            <a:r>
              <a:t>Fiscal Balance: Bahrain's fiscal balance is not explicitly stated, however, the financial sector contributes 17.3% to GDP, with a stable banking sector assets growth of USD 238.5 billion.</a:t>
            </a:r>
          </a:p>
          <a:p/>
          <a:p>
            <a:r>
              <a:t>Debt to GDP Ratio: Bahrain's debt to GDP ratio has fluctuated, with personal loans as a percentage of GDP decreasing to 35.0% by December 2023.</a:t>
            </a:r>
          </a:p>
          <a:p/>
          <a:p>
            <a:r>
              <a:t>Net Issuance: Bahrain's net issuance reached USD 14.1 billion in 2023, with 61 offering documents approved by the CBB, indicating a notable increase in capital market activities.</a:t>
            </a:r>
          </a:p>
        </p:txBody>
      </p:sp>
      <p:sp>
        <p:nvSpPr>
          <p:cNvPr id="82" name="Google Shape;82;p3"/>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3</a:t>
            </a:fld>
            <a:endParaRPr/>
          </a:p>
        </p:txBody>
      </p:sp>
      <p:sp>
        <p:nvSpPr>
          <p:cNvPr id="83" name="Google Shape;83;p3"/>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IMF, MOFNE, Central bank of Bahrain, Torch estimates</a:t>
            </a:r>
            <a:endParaRPr/>
          </a:p>
        </p:txBody>
      </p:sp>
      <p:grpSp>
        <p:nvGrpSpPr>
          <p:cNvPr id="84" name="Google Shape;84;p3"/>
          <p:cNvGrpSpPr/>
          <p:nvPr/>
        </p:nvGrpSpPr>
        <p:grpSpPr>
          <a:xfrm>
            <a:off x="222249" y="5192150"/>
            <a:ext cx="6370447" cy="4398619"/>
            <a:chOff x="222249" y="5192150"/>
            <a:chExt cx="6370447" cy="4398619"/>
          </a:xfrm>
        </p:grpSpPr>
        <p:grpSp>
          <p:nvGrpSpPr>
            <p:cNvPr id="85" name="Google Shape;85;p3"/>
            <p:cNvGrpSpPr/>
            <p:nvPr/>
          </p:nvGrpSpPr>
          <p:grpSpPr>
            <a:xfrm>
              <a:off x="222249" y="5192150"/>
              <a:ext cx="6370447" cy="2017813"/>
              <a:chOff x="-4788344" y="7018830"/>
              <a:chExt cx="6370447" cy="2017813"/>
            </a:xfrm>
          </p:grpSpPr>
          <p:grpSp>
            <p:nvGrpSpPr>
              <p:cNvPr id="86" name="Google Shape;86;p3"/>
              <p:cNvGrpSpPr/>
              <p:nvPr/>
            </p:nvGrpSpPr>
            <p:grpSpPr>
              <a:xfrm>
                <a:off x="-4788344" y="7018830"/>
                <a:ext cx="3017520" cy="1996926"/>
                <a:chOff x="-4788344" y="7018830"/>
                <a:chExt cx="3017520" cy="1996926"/>
              </a:xfrm>
            </p:grpSpPr>
            <p:graphicFrame>
              <p:nvGraphicFramePr>
                <p:cNvPr id="87" name="Google Shape;87;p3"/>
                <p:cNvGraphicFramePr/>
                <p:nvPr/>
              </p:nvGraphicFramePr>
              <p:xfrm>
                <a:off x="-4788344" y="7018830"/>
                <a:ext cx="301752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88" name="Google Shape;88;p3"/>
                <p:cNvSpPr txBox="1"/>
                <p:nvPr/>
              </p:nvSpPr>
              <p:spPr>
                <a:xfrm>
                  <a:off x="-3596640" y="8815701"/>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1 </a:t>
                  </a:r>
                  <a:endParaRPr/>
                </a:p>
              </p:txBody>
            </p:sp>
          </p:grpSp>
          <p:grpSp>
            <p:nvGrpSpPr>
              <p:cNvPr id="89" name="Google Shape;89;p3"/>
              <p:cNvGrpSpPr/>
              <p:nvPr/>
            </p:nvGrpSpPr>
            <p:grpSpPr>
              <a:xfrm>
                <a:off x="-1435417" y="7018830"/>
                <a:ext cx="3017520" cy="2017813"/>
                <a:chOff x="-1435417" y="7018830"/>
                <a:chExt cx="3017520" cy="2017813"/>
              </a:xfrm>
            </p:grpSpPr>
            <p:graphicFrame>
              <p:nvGraphicFramePr>
                <p:cNvPr id="90" name="Google Shape;90;p3"/>
                <p:cNvGraphicFramePr/>
                <p:nvPr/>
              </p:nvGraphicFramePr>
              <p:xfrm>
                <a:off x="-1435417" y="7018830"/>
                <a:ext cx="3017520" cy="1828800"/>
              </p:xfrm>
              <a:graphic>
                <a:graphicData uri="http://schemas.openxmlformats.org/drawingml/2006/chart">
                  <c:chart xmlns:c="http://schemas.openxmlformats.org/drawingml/2006/chart" xmlns:r="http://schemas.openxmlformats.org/officeDocument/2006/relationships" r:id="rId4"/>
                </a:graphicData>
              </a:graphic>
            </p:graphicFrame>
            <p:sp>
              <p:nvSpPr>
                <p:cNvPr id="91" name="Google Shape;91;p3"/>
                <p:cNvSpPr txBox="1"/>
                <p:nvPr/>
              </p:nvSpPr>
              <p:spPr>
                <a:xfrm>
                  <a:off x="-163446" y="8836588"/>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2 </a:t>
                  </a:r>
                  <a:endParaRPr/>
                </a:p>
              </p:txBody>
            </p:sp>
          </p:grpSp>
        </p:grpSp>
        <p:graphicFrame>
          <p:nvGraphicFramePr>
            <p:cNvPr id="92" name="Google Shape;92;p3"/>
            <p:cNvGraphicFramePr/>
            <p:nvPr/>
          </p:nvGraphicFramePr>
          <p:xfrm>
            <a:off x="2022475" y="7561944"/>
            <a:ext cx="3017520" cy="1828800"/>
          </p:xfrm>
          <a:graphic>
            <a:graphicData uri="http://schemas.openxmlformats.org/drawingml/2006/chart">
              <c:chart xmlns:c="http://schemas.openxmlformats.org/drawingml/2006/chart" xmlns:r="http://schemas.openxmlformats.org/officeDocument/2006/relationships" r:id="rId5"/>
            </a:graphicData>
          </a:graphic>
        </p:graphicFrame>
        <p:sp>
          <p:nvSpPr>
            <p:cNvPr id="93" name="Google Shape;93;p3"/>
            <p:cNvSpPr txBox="1"/>
            <p:nvPr/>
          </p:nvSpPr>
          <p:spPr>
            <a:xfrm>
              <a:off x="3238691" y="9390714"/>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3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Financial Stability Analysis</a:t>
            </a:r>
            <a:endParaRPr sz="1400" i="1">
              <a:solidFill>
                <a:schemeClr val="dk1"/>
              </a:solidFill>
              <a:latin typeface="Arial"/>
              <a:ea typeface="Arial"/>
              <a:cs typeface="Arial"/>
              <a:sym typeface="Arial"/>
            </a:endParaRPr>
          </a:p>
        </p:txBody>
      </p:sp>
      <p:sp>
        <p:nvSpPr>
          <p:cNvPr id="100" name="Google Shape;100;p4"/>
          <p:cNvSpPr txBox="1"/>
          <p:nvPr/>
        </p:nvSpPr>
        <p:spPr>
          <a:xfrm>
            <a:off x="188849" y="7429143"/>
            <a:ext cx="6480302" cy="240065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Key Observations:</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Bahrain’s GDP growth rebound post-pandemic highlights its reliance on non-oil sector resilience and the recovery in oil prices, with growth projected to stabilize at 2-3%.</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Inflation stabilization at 2% demonstrates effective fiscal measures, but global supply chain and commodity price risks persist.</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Stable unemployment rates at 6-7% reflect the success of Bahrainization policies, but high-value job creation remains a pressing need for the youth workforce.</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The narrowing fiscal deficit, supported by higher oil revenues and VAT introduction, shows progress in fiscal consolidation, with a potential surplus projected by 2030.</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Rising debt-to-GDP levels, while stabilizing, emphasize the urgency for continued fiscal discipline and effective public debt management strategies to ensure long-term sustainability.</a:t>
            </a:r>
            <a:endParaRPr/>
          </a:p>
          <a:p>
            <a:pPr marL="171450" marR="0" lvl="0" indent="-171450" algn="just" rtl="0">
              <a:spcBef>
                <a:spcPts val="0"/>
              </a:spcBef>
              <a:spcAft>
                <a:spcPts val="0"/>
              </a:spcAft>
              <a:buClr>
                <a:schemeClr val="dk1"/>
              </a:buClr>
              <a:buSzPts val="1000"/>
              <a:buFont typeface="Noto Sans Symbols"/>
              <a:buChar char="⮚"/>
            </a:pPr>
            <a:r>
              <a:rPr lang="en-US" sz="1000" b="0">
                <a:solidFill>
                  <a:schemeClr val="dk1"/>
                </a:solidFill>
                <a:latin typeface="Arial"/>
                <a:ea typeface="Arial"/>
                <a:cs typeface="Arial"/>
                <a:sym typeface="Arial"/>
              </a:rPr>
              <a:t>The net issuance remains closely tied to fiscal deficit management (Figure 6), reflecting Bahrain’s reliance on debt markets to fund fiscal gaps. Effective synchronization between fiscal policy and issuance strategy is critical to maintain market confidence and avoid crowding-out effects on private sector borrowing.</a:t>
            </a:r>
            <a:endParaRPr/>
          </a:p>
          <a:p>
            <a:pPr marL="0" marR="0" lvl="0" indent="0" algn="just" rtl="0">
              <a:spcBef>
                <a:spcPts val="0"/>
              </a:spcBef>
              <a:spcAft>
                <a:spcPts val="0"/>
              </a:spcAft>
              <a:buNone/>
            </a:pPr>
            <a:endParaRPr sz="1000" b="1">
              <a:solidFill>
                <a:schemeClr val="dk1"/>
              </a:solidFill>
              <a:latin typeface="Arial"/>
              <a:ea typeface="Arial"/>
              <a:cs typeface="Arial"/>
              <a:sym typeface="Arial"/>
            </a:endParaRPr>
          </a:p>
        </p:txBody>
      </p:sp>
      <p:grpSp>
        <p:nvGrpSpPr>
          <p:cNvPr id="101" name="Google Shape;101;p4"/>
          <p:cNvGrpSpPr/>
          <p:nvPr/>
        </p:nvGrpSpPr>
        <p:grpSpPr>
          <a:xfrm>
            <a:off x="281622" y="3315708"/>
            <a:ext cx="6332030" cy="4113550"/>
            <a:chOff x="230949" y="867965"/>
            <a:chExt cx="6332030" cy="4113550"/>
          </a:xfrm>
        </p:grpSpPr>
        <p:grpSp>
          <p:nvGrpSpPr>
            <p:cNvPr id="102" name="Google Shape;102;p4"/>
            <p:cNvGrpSpPr/>
            <p:nvPr/>
          </p:nvGrpSpPr>
          <p:grpSpPr>
            <a:xfrm>
              <a:off x="230949" y="867965"/>
              <a:ext cx="6332030" cy="2017813"/>
              <a:chOff x="230949" y="867965"/>
              <a:chExt cx="6332030" cy="2017813"/>
            </a:xfrm>
          </p:grpSpPr>
          <p:grpSp>
            <p:nvGrpSpPr>
              <p:cNvPr id="103" name="Google Shape;103;p4"/>
              <p:cNvGrpSpPr/>
              <p:nvPr/>
            </p:nvGrpSpPr>
            <p:grpSpPr>
              <a:xfrm>
                <a:off x="230949" y="867965"/>
                <a:ext cx="3017520" cy="2017813"/>
                <a:chOff x="-4800600" y="9137273"/>
                <a:chExt cx="3017520" cy="2017813"/>
              </a:xfrm>
            </p:grpSpPr>
            <p:graphicFrame>
              <p:nvGraphicFramePr>
                <p:cNvPr id="104" name="Google Shape;104;p4"/>
                <p:cNvGraphicFramePr/>
                <p:nvPr/>
              </p:nvGraphicFramePr>
              <p:xfrm>
                <a:off x="-4800600" y="9137273"/>
                <a:ext cx="3017520" cy="1828800"/>
              </p:xfrm>
              <a:graphic>
                <a:graphicData uri="http://schemas.openxmlformats.org/drawingml/2006/chart">
                  <c:chart xmlns:c="http://schemas.openxmlformats.org/drawingml/2006/chart" xmlns:r="http://schemas.openxmlformats.org/officeDocument/2006/relationships" r:id="rId3"/>
                </a:graphicData>
              </a:graphic>
            </p:graphicFrame>
            <p:sp>
              <p:nvSpPr>
                <p:cNvPr id="105" name="Google Shape;105;p4"/>
                <p:cNvSpPr txBox="1"/>
                <p:nvPr/>
              </p:nvSpPr>
              <p:spPr>
                <a:xfrm>
                  <a:off x="-3528629" y="10955031"/>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4 </a:t>
                  </a:r>
                  <a:endParaRPr/>
                </a:p>
              </p:txBody>
            </p:sp>
          </p:grpSp>
          <p:grpSp>
            <p:nvGrpSpPr>
              <p:cNvPr id="106" name="Google Shape;106;p4"/>
              <p:cNvGrpSpPr/>
              <p:nvPr/>
            </p:nvGrpSpPr>
            <p:grpSpPr>
              <a:xfrm>
                <a:off x="3545459" y="867965"/>
                <a:ext cx="3017520" cy="2009286"/>
                <a:chOff x="3545459" y="867965"/>
                <a:chExt cx="3017520" cy="2009286"/>
              </a:xfrm>
            </p:grpSpPr>
            <p:graphicFrame>
              <p:nvGraphicFramePr>
                <p:cNvPr id="107" name="Google Shape;107;p4"/>
                <p:cNvGraphicFramePr/>
                <p:nvPr/>
              </p:nvGraphicFramePr>
              <p:xfrm>
                <a:off x="3545459" y="867965"/>
                <a:ext cx="3017520" cy="1828800"/>
              </p:xfrm>
              <a:graphic>
                <a:graphicData uri="http://schemas.openxmlformats.org/drawingml/2006/chart">
                  <c:chart xmlns:c="http://schemas.openxmlformats.org/drawingml/2006/chart" xmlns:r="http://schemas.openxmlformats.org/officeDocument/2006/relationships" r:id="rId4"/>
                </a:graphicData>
              </a:graphic>
            </p:graphicFrame>
            <p:sp>
              <p:nvSpPr>
                <p:cNvPr id="108" name="Google Shape;108;p4"/>
                <p:cNvSpPr txBox="1"/>
                <p:nvPr/>
              </p:nvSpPr>
              <p:spPr>
                <a:xfrm>
                  <a:off x="4910834" y="2677196"/>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5 </a:t>
                  </a:r>
                  <a:endParaRPr/>
                </a:p>
              </p:txBody>
            </p:sp>
          </p:grpSp>
        </p:grpSp>
        <p:grpSp>
          <p:nvGrpSpPr>
            <p:cNvPr id="109" name="Google Shape;109;p4"/>
            <p:cNvGrpSpPr/>
            <p:nvPr/>
          </p:nvGrpSpPr>
          <p:grpSpPr>
            <a:xfrm>
              <a:off x="1941070" y="2966347"/>
              <a:ext cx="3017520" cy="2015168"/>
              <a:chOff x="1941070" y="2966347"/>
              <a:chExt cx="3017520" cy="2015168"/>
            </a:xfrm>
          </p:grpSpPr>
          <p:graphicFrame>
            <p:nvGraphicFramePr>
              <p:cNvPr id="110" name="Google Shape;110;p4"/>
              <p:cNvGraphicFramePr/>
              <p:nvPr/>
            </p:nvGraphicFramePr>
            <p:xfrm>
              <a:off x="1941070" y="2966347"/>
              <a:ext cx="3017520" cy="1828800"/>
            </p:xfrm>
            <a:graphic>
              <a:graphicData uri="http://schemas.openxmlformats.org/drawingml/2006/chart">
                <c:chart xmlns:c="http://schemas.openxmlformats.org/drawingml/2006/chart" xmlns:r="http://schemas.openxmlformats.org/officeDocument/2006/relationships" r:id="rId5"/>
              </a:graphicData>
            </a:graphic>
          </p:graphicFrame>
          <p:sp>
            <p:nvSpPr>
              <p:cNvPr id="111" name="Google Shape;111;p4"/>
              <p:cNvSpPr txBox="1"/>
              <p:nvPr/>
            </p:nvSpPr>
            <p:spPr>
              <a:xfrm>
                <a:off x="3199513" y="4781460"/>
                <a:ext cx="6096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a:solidFill>
                      <a:schemeClr val="dk1"/>
                    </a:solidFill>
                    <a:latin typeface="Arial"/>
                    <a:ea typeface="Arial"/>
                    <a:cs typeface="Arial"/>
                    <a:sym typeface="Arial"/>
                  </a:rPr>
                  <a:t>Figure 6 </a:t>
                </a:r>
                <a:endParaRPr/>
              </a:p>
            </p:txBody>
          </p:sp>
        </p:grpSp>
      </p:grpSp>
      <p:sp>
        <p:nvSpPr>
          <p:cNvPr id="112" name="Google Shape;112;p4"/>
          <p:cNvSpPr txBox="1"/>
          <p:nvPr/>
        </p:nvSpPr>
        <p:spPr>
          <a:xfrm>
            <a:off x="152400" y="533400"/>
            <a:ext cx="6480302" cy="2708434"/>
          </a:xfrm>
          <a:prstGeom prst="rect">
            <a:avLst/>
          </a:prstGeom>
          <a:noFill/>
          <a:ln>
            <a:noFill/>
          </a:ln>
        </p:spPr>
        <p:txBody>
          <a:bodyPr spcFirstLastPara="1" wrap="square" lIns="91425" tIns="45700" rIns="91425" bIns="45700" anchor="t" anchorCtr="0">
            <a:spAutoFit/>
          </a:bodyPr>
          <a:lstStyle/>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Fiscal Balance as % of GDP: </a:t>
            </a:r>
            <a:r>
              <a:rPr lang="en-US" sz="1000" b="0">
                <a:solidFill>
                  <a:schemeClr val="dk1"/>
                </a:solidFill>
                <a:latin typeface="Arial"/>
                <a:ea typeface="Arial"/>
                <a:cs typeface="Arial"/>
                <a:sym typeface="Arial"/>
              </a:rPr>
              <a:t>Bahrain’s fiscal balance has improved significantly in recent years, supported by higher oil revenues and enhanced fiscal discipline (Figure 4). The Economic Recovery Plan, launched in response to the pandemic, has accelerated reforms aimed at expenditure rationalization and non-oil revenue generation. While the fiscal deficit remains a concern, projections indicate a gradual return to surplus by 2030, contingent on sustained policy implementation and stable oil market conditions.</a:t>
            </a:r>
            <a:endParaRPr/>
          </a:p>
          <a:p>
            <a:pPr marL="228600" marR="0" lvl="0" indent="-165100" algn="just" rtl="0">
              <a:spcBef>
                <a:spcPts val="0"/>
              </a:spcBef>
              <a:spcAft>
                <a:spcPts val="0"/>
              </a:spcAft>
              <a:buClr>
                <a:schemeClr val="dk1"/>
              </a:buClr>
              <a:buSzPts val="1000"/>
              <a:buFont typeface="Calibri"/>
              <a:buNone/>
            </a:pPr>
            <a:endParaRPr sz="1000" b="1">
              <a:solidFill>
                <a:schemeClr val="dk1"/>
              </a:solidFill>
              <a:latin typeface="Arial"/>
              <a:ea typeface="Arial"/>
              <a:cs typeface="Arial"/>
              <a:sym typeface="Arial"/>
            </a:endParaRPr>
          </a:p>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Debt to GDP Ratio: </a:t>
            </a:r>
            <a:r>
              <a:rPr lang="en-US" sz="1000" b="0">
                <a:solidFill>
                  <a:schemeClr val="dk1"/>
                </a:solidFill>
                <a:latin typeface="Arial"/>
                <a:ea typeface="Arial"/>
                <a:cs typeface="Arial"/>
                <a:sym typeface="Arial"/>
              </a:rPr>
              <a:t>Bahrain’s gross debt-to-GDP ratio has shown a consistent upward trend, reflecting challenges in managing public debt levels amidst fiscal deficits (Figure 5). The ratio rose sharply in 2020 due to pandemic-related spending but has since stabilized, supported by fiscal reforms and higher oil revenues. Projections suggest a continued increase, albeit at a slower pace, underscoring the need for sustained efforts in debt management and economic diversification to mitigate long-term fiscal risks</a:t>
            </a:r>
            <a:endParaRPr/>
          </a:p>
          <a:p>
            <a:pPr marL="228600" marR="0" lvl="0" indent="-165100" algn="just" rtl="0">
              <a:spcBef>
                <a:spcPts val="0"/>
              </a:spcBef>
              <a:spcAft>
                <a:spcPts val="0"/>
              </a:spcAft>
              <a:buClr>
                <a:schemeClr val="dk1"/>
              </a:buClr>
              <a:buSzPts val="1000"/>
              <a:buFont typeface="Calibri"/>
              <a:buNone/>
            </a:pPr>
            <a:endParaRPr sz="1000" b="1">
              <a:solidFill>
                <a:schemeClr val="dk1"/>
              </a:solidFill>
              <a:latin typeface="Arial"/>
              <a:ea typeface="Arial"/>
              <a:cs typeface="Arial"/>
              <a:sym typeface="Arial"/>
            </a:endParaRPr>
          </a:p>
          <a:p>
            <a:pPr marL="228600" marR="0" lvl="0" indent="-228600" algn="just" rtl="0">
              <a:spcBef>
                <a:spcPts val="0"/>
              </a:spcBef>
              <a:spcAft>
                <a:spcPts val="0"/>
              </a:spcAft>
              <a:buClr>
                <a:schemeClr val="dk1"/>
              </a:buClr>
              <a:buSzPts val="1000"/>
              <a:buFont typeface="Calibri"/>
              <a:buAutoNum type="arabicPeriod"/>
            </a:pPr>
            <a:r>
              <a:rPr lang="en-US" sz="1000" b="1">
                <a:solidFill>
                  <a:schemeClr val="dk1"/>
                </a:solidFill>
                <a:latin typeface="Arial"/>
                <a:ea typeface="Arial"/>
                <a:cs typeface="Arial"/>
                <a:sym typeface="Arial"/>
              </a:rPr>
              <a:t>Net Issuance vs Fiscal Deficit: </a:t>
            </a:r>
            <a:r>
              <a:rPr lang="en-US" sz="1000" b="0">
                <a:solidFill>
                  <a:schemeClr val="dk1"/>
                </a:solidFill>
                <a:latin typeface="Arial"/>
                <a:ea typeface="Arial"/>
                <a:cs typeface="Arial"/>
                <a:sym typeface="Arial"/>
              </a:rPr>
              <a:t>Net issuance in Bahrain closely mirrors fiscal deficit trends, underscoring the reliance on debt markets to bridge fiscal gaps (Figure 6). A sharp rise in issuance during the pandemic years reflects increased government borrowing to sustain expenditures amidst revenue shortfalls. The alignment of issuance strategy with fiscal policies will remain crucial to maintaining investor confidence and ensuring sustainable debt levels.</a:t>
            </a:r>
            <a:endParaRPr sz="1000" b="1">
              <a:solidFill>
                <a:schemeClr val="dk1"/>
              </a:solidFill>
              <a:latin typeface="Arial"/>
              <a:ea typeface="Arial"/>
              <a:cs typeface="Arial"/>
              <a:sym typeface="Arial"/>
            </a:endParaRPr>
          </a:p>
        </p:txBody>
      </p:sp>
      <p:sp>
        <p:nvSpPr>
          <p:cNvPr id="113" name="Google Shape;113;p4"/>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4</a:t>
            </a:fld>
            <a:endParaRPr/>
          </a:p>
        </p:txBody>
      </p:sp>
      <p:sp>
        <p:nvSpPr>
          <p:cNvPr id="114" name="Google Shape;114;p4"/>
          <p:cNvSpPr txBox="1"/>
          <p:nvPr/>
        </p:nvSpPr>
        <p:spPr>
          <a:xfrm>
            <a:off x="152400" y="9731620"/>
            <a:ext cx="4648200" cy="2000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00" i="1">
                <a:solidFill>
                  <a:srgbClr val="7F7F7F"/>
                </a:solidFill>
                <a:latin typeface="Arial"/>
                <a:ea typeface="Arial"/>
                <a:cs typeface="Arial"/>
                <a:sym typeface="Arial"/>
              </a:rPr>
              <a:t>Source: Bloomberg data, IMF, MOFNE, Central bank of Bahrain, Torch estimates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Appendix</a:t>
            </a:r>
            <a:endParaRPr sz="1400" i="1">
              <a:solidFill>
                <a:schemeClr val="dk1"/>
              </a:solidFill>
              <a:latin typeface="Arial"/>
              <a:ea typeface="Arial"/>
              <a:cs typeface="Arial"/>
              <a:sym typeface="Arial"/>
            </a:endParaRPr>
          </a:p>
        </p:txBody>
      </p:sp>
      <p:sp>
        <p:nvSpPr>
          <p:cNvPr id="121" name="Google Shape;121;p5"/>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5</a:t>
            </a:fld>
            <a:endParaRPr/>
          </a:p>
        </p:txBody>
      </p:sp>
      <p:pic>
        <p:nvPicPr>
          <p:cNvPr id="122" name="Google Shape;122;p5"/>
          <p:cNvPicPr preferRelativeResize="0"/>
          <p:nvPr/>
        </p:nvPicPr>
        <p:blipFill rotWithShape="1">
          <a:blip r:embed="rId3">
            <a:alphaModFix/>
          </a:blip>
          <a:srcRect/>
          <a:stretch/>
        </p:blipFill>
        <p:spPr>
          <a:xfrm>
            <a:off x="152399" y="1066800"/>
            <a:ext cx="6502528" cy="1447800"/>
          </a:xfrm>
          <a:prstGeom prst="rect">
            <a:avLst/>
          </a:prstGeom>
          <a:noFill/>
          <a:ln w="9525" cap="flat" cmpd="sng">
            <a:solidFill>
              <a:schemeClr val="dk1"/>
            </a:solidFill>
            <a:prstDash val="solid"/>
            <a:round/>
            <a:headEnd type="none" w="sm" len="sm"/>
            <a:tailEnd type="none" w="sm" len="sm"/>
          </a:ln>
        </p:spPr>
      </p:pic>
      <p:pic>
        <p:nvPicPr>
          <p:cNvPr id="123" name="Google Shape;123;p5"/>
          <p:cNvPicPr preferRelativeResize="0"/>
          <p:nvPr/>
        </p:nvPicPr>
        <p:blipFill rotWithShape="1">
          <a:blip r:embed="rId4">
            <a:alphaModFix/>
          </a:blip>
          <a:srcRect l="-898" t="4629" r="898" b="1627"/>
          <a:stretch/>
        </p:blipFill>
        <p:spPr>
          <a:xfrm>
            <a:off x="152399" y="2667332"/>
            <a:ext cx="6502527" cy="1636170"/>
          </a:xfrm>
          <a:prstGeom prst="rect">
            <a:avLst/>
          </a:prstGeom>
          <a:noFill/>
          <a:ln w="9525" cap="flat" cmpd="sng">
            <a:solidFill>
              <a:schemeClr val="dk1"/>
            </a:solidFill>
            <a:prstDash val="solid"/>
            <a:round/>
            <a:headEnd type="none" w="sm" len="sm"/>
            <a:tailEnd type="none" w="sm" len="sm"/>
          </a:ln>
        </p:spPr>
      </p:pic>
      <p:pic>
        <p:nvPicPr>
          <p:cNvPr id="124" name="Google Shape;124;p5"/>
          <p:cNvPicPr preferRelativeResize="0"/>
          <p:nvPr/>
        </p:nvPicPr>
        <p:blipFill rotWithShape="1">
          <a:blip r:embed="rId5">
            <a:alphaModFix/>
          </a:blip>
          <a:srcRect/>
          <a:stretch/>
        </p:blipFill>
        <p:spPr>
          <a:xfrm>
            <a:off x="152399" y="4446321"/>
            <a:ext cx="6502529" cy="702390"/>
          </a:xfrm>
          <a:prstGeom prst="rect">
            <a:avLst/>
          </a:prstGeom>
          <a:noFill/>
          <a:ln w="9525" cap="flat" cmpd="sng">
            <a:solidFill>
              <a:schemeClr val="dk1"/>
            </a:solidFill>
            <a:prstDash val="solid"/>
            <a:round/>
            <a:headEnd type="none" w="sm" len="sm"/>
            <a:tailEnd type="none" w="sm" len="sm"/>
          </a:ln>
        </p:spPr>
      </p:pic>
      <p:sp>
        <p:nvSpPr>
          <p:cNvPr id="125" name="Google Shape;125;p5"/>
          <p:cNvSpPr txBox="1"/>
          <p:nvPr/>
        </p:nvSpPr>
        <p:spPr>
          <a:xfrm>
            <a:off x="2667000" y="621103"/>
            <a:ext cx="1524000" cy="2462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000" b="1">
                <a:solidFill>
                  <a:schemeClr val="dk1"/>
                </a:solidFill>
                <a:latin typeface="Arial"/>
                <a:ea typeface="Arial"/>
                <a:cs typeface="Arial"/>
                <a:sym typeface="Arial"/>
              </a:rPr>
              <a:t>Financial Projections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p:nvPr/>
        </p:nvSpPr>
        <p:spPr>
          <a:xfrm>
            <a:off x="152400" y="228600"/>
            <a:ext cx="5166564" cy="228268"/>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400" b="1">
                <a:solidFill>
                  <a:srgbClr val="001F57"/>
                </a:solidFill>
                <a:latin typeface="Arial"/>
                <a:ea typeface="Arial"/>
                <a:cs typeface="Arial"/>
                <a:sym typeface="Arial"/>
              </a:rPr>
              <a:t>Disclaimer</a:t>
            </a:r>
            <a:endParaRPr sz="1400" i="1">
              <a:solidFill>
                <a:schemeClr val="dk1"/>
              </a:solidFill>
              <a:latin typeface="Arial"/>
              <a:ea typeface="Arial"/>
              <a:cs typeface="Arial"/>
              <a:sym typeface="Arial"/>
            </a:endParaRPr>
          </a:p>
        </p:txBody>
      </p:sp>
      <p:sp>
        <p:nvSpPr>
          <p:cNvPr id="132" name="Google Shape;132;p6"/>
          <p:cNvSpPr txBox="1">
            <a:spLocks noGrp="1"/>
          </p:cNvSpPr>
          <p:nvPr>
            <p:ph type="sldNum" idx="12"/>
          </p:nvPr>
        </p:nvSpPr>
        <p:spPr>
          <a:xfrm>
            <a:off x="5077587" y="9752112"/>
            <a:ext cx="1577340" cy="123111"/>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fld id="{00000000-1234-1234-1234-123412341234}" type="slidenum">
              <a:rPr lang="en-US"/>
              <a:t>6</a:t>
            </a:fld>
            <a:endParaRPr/>
          </a:p>
        </p:txBody>
      </p:sp>
      <p:sp>
        <p:nvSpPr>
          <p:cNvPr id="133" name="Google Shape;133;p6"/>
          <p:cNvSpPr txBox="1"/>
          <p:nvPr/>
        </p:nvSpPr>
        <p:spPr>
          <a:xfrm>
            <a:off x="224509" y="736474"/>
            <a:ext cx="6346825" cy="4696157"/>
          </a:xfrm>
          <a:prstGeom prst="rect">
            <a:avLst/>
          </a:prstGeom>
          <a:noFill/>
          <a:ln>
            <a:noFill/>
          </a:ln>
        </p:spPr>
        <p:txBody>
          <a:bodyPr spcFirstLastPara="1" wrap="square" lIns="0" tIns="12700" rIns="0" bIns="0" anchor="t" anchorCtr="0">
            <a:spAutoFit/>
          </a:bodyPr>
          <a:lstStyle/>
          <a:p>
            <a:pPr marL="12700" marR="6350" lvl="0" indent="0" algn="just" rtl="0">
              <a:lnSpc>
                <a:spcPct val="100000"/>
              </a:lnSpc>
              <a:spcBef>
                <a:spcPts val="0"/>
              </a:spcBef>
              <a:spcAft>
                <a:spcPts val="0"/>
              </a:spcAft>
              <a:buNone/>
            </a:pPr>
            <a:r>
              <a:rPr lang="en-US" sz="800" i="1">
                <a:solidFill>
                  <a:srgbClr val="161616"/>
                </a:solidFill>
                <a:latin typeface="Arial"/>
                <a:ea typeface="Arial"/>
                <a:cs typeface="Arial"/>
                <a:sym typeface="Arial"/>
              </a:rPr>
              <a:t>This Information Presentation is provided solely for the information and exclusive use of the Recipient, and may not be communicated, photocopied, reproduced, disclosed, or distributed to any other person at any time except as agreed in writing by the Company.</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This Information Presentation is not an offer or invitation to sell or acquire any shares, securities or any assets or other interests of whatever nature and shall not be taken as any form of commitment or recommendation on the part of the Company to proceed with any transaction. A proposal regarding the Transaction will only give rise to any contractual obligations, express or implied on the part of the Company when a definitive agreement has been executed. Nothing contained herein shall be deemed to constitute an agreement by the Company to permit the Recipient to have unrestricted or any other type of access to the Company’s information, books, records, employees or otherwise.</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This Information Presentation includes forward-looking statements. The Company has based these forward-looking statements on its current expectations and projections about future events. These forward-looking statements are subject to risks, uncertainties, and assumptions about the Company and the business environment. The Company’s actual results of operations may differ materially from the forward-looking statements. The Company undertakes no obligation to update or revise this Information Presentation, whether as a result of new information, future events, or otherwise. In considering any prior performance information contained herein, the Recipient should note that past performance is not necessarily indicative of future results, and there can be no assurance that any transaction will achieve comparable results or that targeted returns will be met. </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In accepting delivery of this Information Presentation, the Recipient agrees that no information contained in this Information Presentation or any other written or oral communication transmitted or made available to the Recipient pursuant to or in connection with this Information Presentation (collectively, “Information and Communication”) is, or shall be relied upon as a promise or representation, whether as to the past or the future, and no liability will attach, except as provided in a definitive agreement between the recipient and the Company, when, and if it is executed, and subject to such limitations as may be provided in any such agreement.</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The Recipient shall undertake and conduct the Recipient’s own review and due diligence of the Company, and the terms and conditions of the Transaction, including all uncertainties, merits and risks involved. All statements contained in this Information Presentation, whether of facts or of opinions (e.g., of law, business, tax etc.) shall be verified by the Recipient through independent review and due diligence and is not intended to form the basis of any investment decision. The Recipient agrees that all such statements and any omission to make a statement, do not constitute any form of representation or warranty as to the matters stated or otherwise. The Recipient shall hold the Company harmless against any liability for damage or loss that may result from the Recipient relying upon all Information and Communication.  </a:t>
            </a:r>
            <a:endParaRPr/>
          </a:p>
          <a:p>
            <a:pPr marL="12700" marR="6350" lvl="0" indent="0" algn="just" rtl="0">
              <a:lnSpc>
                <a:spcPct val="100000"/>
              </a:lnSpc>
              <a:spcBef>
                <a:spcPts val="100"/>
              </a:spcBef>
              <a:spcAft>
                <a:spcPts val="0"/>
              </a:spcAft>
              <a:buNone/>
            </a:pPr>
            <a:endParaRPr sz="800" i="1">
              <a:solidFill>
                <a:srgbClr val="161616"/>
              </a:solidFill>
              <a:latin typeface="Arial"/>
              <a:ea typeface="Arial"/>
              <a:cs typeface="Arial"/>
              <a:sym typeface="Arial"/>
            </a:endParaRPr>
          </a:p>
          <a:p>
            <a:pPr marL="12700" marR="6350" lvl="0" indent="0" algn="just" rtl="0">
              <a:lnSpc>
                <a:spcPct val="100000"/>
              </a:lnSpc>
              <a:spcBef>
                <a:spcPts val="100"/>
              </a:spcBef>
              <a:spcAft>
                <a:spcPts val="0"/>
              </a:spcAft>
              <a:buNone/>
            </a:pPr>
            <a:r>
              <a:rPr lang="en-US" sz="800" i="1">
                <a:solidFill>
                  <a:srgbClr val="161616"/>
                </a:solidFill>
                <a:latin typeface="Arial"/>
                <a:ea typeface="Arial"/>
                <a:cs typeface="Arial"/>
                <a:sym typeface="Arial"/>
              </a:rPr>
              <a:t>Any transaction described or contemplated in connection with this Information Presentation may be subject to legal and regulatory requirements applicable in multiple jurisdictions. The Recipient shall be solely responsible for complying with any and all such requirements (if applicable). The Company reserves the right to negotiate with one or more interested parties at any time and to enter into a definitive agreement in respect to the Transaction or any related transaction(s) with any party without prior notice. In addition, the Company reserves the right to terminate, at any time, further participation in the process by any party without arranging any reason therefore and without any liability whatsoever.</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2135</Words>
  <Application>Microsoft Office PowerPoint</Application>
  <PresentationFormat>A4 Paper (210x297 mm)</PresentationFormat>
  <Paragraphs>162</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Noto Sans Symbols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Vartanian, Alex</dc:creator>
  <cp:lastModifiedBy>Aryan</cp:lastModifiedBy>
  <cp:revision>1</cp:revision>
  <dcterms:created xsi:type="dcterms:W3CDTF">2024-11-26T07:03:08Z</dcterms:created>
  <dcterms:modified xsi:type="dcterms:W3CDTF">2025-01-19T07:57:23Z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2022-10-12T00:00:00Z</vt:filetime>
  </property>
  <property fmtid="{D5CDD505-2E9C-101B-9397-08002B2CF9AE}" pid="3" name="Creator">
    <vt:lpwstr>Microsoft® PowerPoint® 2016</vt:lpwstr>
  </property>
  <property fmtid="{D5CDD505-2E9C-101B-9397-08002B2CF9AE}" pid="4" name="LastSaved">
    <vt:filetime>2024-11-26T00:00:00Z</vt:filetime>
  </property>
  <property fmtid="{D5CDD505-2E9C-101B-9397-08002B2CF9AE}" pid="5" name="ContentTypeId">
    <vt:lpwstr>0x010100E65E07B5C0597246A4E417DED9F1D6F1</vt:lpwstr>
  </property>
  <property fmtid="{D5CDD505-2E9C-101B-9397-08002B2CF9AE}" pid="6" name="MediaServiceImageTags">
    <vt:lpwstr/>
  </property>
</Properties>
</file>