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3" r:id="rId5"/>
    <p:sldId id="287" r:id="rId6"/>
    <p:sldId id="286" r:id="rId7"/>
    <p:sldId id="260" r:id="rId8"/>
    <p:sldId id="293" r:id="rId9"/>
    <p:sldId id="292" r:id="rId10"/>
    <p:sldId id="288" r:id="rId11"/>
    <p:sldId id="264" r:id="rId12"/>
    <p:sldId id="28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3296810-A885-4BE3-A3E7-6D5BEEA58F35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5794" autoAdjust="0"/>
  </p:normalViewPr>
  <p:slideViewPr>
    <p:cSldViewPr snapToGrid="0">
      <p:cViewPr varScale="1">
        <p:scale>
          <a:sx n="69" d="100"/>
          <a:sy n="69" d="100"/>
        </p:scale>
        <p:origin x="564" y="-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1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9/28/2021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51582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54200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70653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4632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16568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89802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1814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A60C1CB-5B63-419C-A1CD-DB2E58B0E4A6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2001" y="3674372"/>
            <a:ext cx="4444800" cy="272884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2CB52-4C6A-4211-B67A-762BFD7F8FF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E190A-EF0B-44D3-9960-A1C0A9EE7F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C087D11E-35D8-4494-9E6F-1861236AEEE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64609" y="196033"/>
            <a:ext cx="3475177" cy="3555252"/>
          </a:xfrm>
          <a:custGeom>
            <a:avLst/>
            <a:gdLst>
              <a:gd name="connsiteX0" fmla="*/ 3249753 w 3475177"/>
              <a:gd name="connsiteY0" fmla="*/ 1073266 h 3555252"/>
              <a:gd name="connsiteX1" fmla="*/ 3250964 w 3475177"/>
              <a:gd name="connsiteY1" fmla="*/ 1073266 h 3555252"/>
              <a:gd name="connsiteX2" fmla="*/ 3275203 w 3475177"/>
              <a:gd name="connsiteY2" fmla="*/ 1131440 h 3555252"/>
              <a:gd name="connsiteX3" fmla="*/ 3249753 w 3475177"/>
              <a:gd name="connsiteY3" fmla="*/ 1073266 h 3555252"/>
              <a:gd name="connsiteX4" fmla="*/ 3346710 w 3475177"/>
              <a:gd name="connsiteY4" fmla="*/ 1030848 h 3555252"/>
              <a:gd name="connsiteX5" fmla="*/ 3347921 w 3475177"/>
              <a:gd name="connsiteY5" fmla="*/ 1030848 h 3555252"/>
              <a:gd name="connsiteX6" fmla="*/ 3373373 w 3475177"/>
              <a:gd name="connsiteY6" fmla="*/ 1092657 h 3555252"/>
              <a:gd name="connsiteX7" fmla="*/ 3346710 w 3475177"/>
              <a:gd name="connsiteY7" fmla="*/ 1030848 h 3555252"/>
              <a:gd name="connsiteX8" fmla="*/ 3150151 w 3475177"/>
              <a:gd name="connsiteY8" fmla="*/ 887586 h 3555252"/>
              <a:gd name="connsiteX9" fmla="*/ 3167338 w 3475177"/>
              <a:gd name="connsiteY9" fmla="*/ 913287 h 3555252"/>
              <a:gd name="connsiteX10" fmla="*/ 3166127 w 3475177"/>
              <a:gd name="connsiteY10" fmla="*/ 913287 h 3555252"/>
              <a:gd name="connsiteX11" fmla="*/ 3110897 w 3475177"/>
              <a:gd name="connsiteY11" fmla="*/ 828890 h 3555252"/>
              <a:gd name="connsiteX12" fmla="*/ 3123708 w 3475177"/>
              <a:gd name="connsiteY12" fmla="*/ 846628 h 3555252"/>
              <a:gd name="connsiteX13" fmla="*/ 3138251 w 3475177"/>
              <a:gd name="connsiteY13" fmla="*/ 868444 h 3555252"/>
              <a:gd name="connsiteX14" fmla="*/ 3150151 w 3475177"/>
              <a:gd name="connsiteY14" fmla="*/ 887586 h 3555252"/>
              <a:gd name="connsiteX15" fmla="*/ 486486 w 3475177"/>
              <a:gd name="connsiteY15" fmla="*/ 719373 h 3555252"/>
              <a:gd name="connsiteX16" fmla="*/ 462247 w 3475177"/>
              <a:gd name="connsiteY16" fmla="*/ 763004 h 3555252"/>
              <a:gd name="connsiteX17" fmla="*/ 439220 w 3475177"/>
              <a:gd name="connsiteY17" fmla="*/ 809058 h 3555252"/>
              <a:gd name="connsiteX18" fmla="*/ 428312 w 3475177"/>
              <a:gd name="connsiteY18" fmla="*/ 832085 h 3555252"/>
              <a:gd name="connsiteX19" fmla="*/ 417405 w 3475177"/>
              <a:gd name="connsiteY19" fmla="*/ 855113 h 3555252"/>
              <a:gd name="connsiteX20" fmla="*/ 396801 w 3475177"/>
              <a:gd name="connsiteY20" fmla="*/ 902378 h 3555252"/>
              <a:gd name="connsiteX21" fmla="*/ 171377 w 3475177"/>
              <a:gd name="connsiteY21" fmla="*/ 1561685 h 3555252"/>
              <a:gd name="connsiteX22" fmla="*/ 168953 w 3475177"/>
              <a:gd name="connsiteY22" fmla="*/ 1911942 h 3555252"/>
              <a:gd name="connsiteX23" fmla="*/ 241670 w 3475177"/>
              <a:gd name="connsiteY23" fmla="*/ 2254925 h 3555252"/>
              <a:gd name="connsiteX24" fmla="*/ 596775 w 3475177"/>
              <a:gd name="connsiteY24" fmla="*/ 2853633 h 3555252"/>
              <a:gd name="connsiteX25" fmla="*/ 1170031 w 3475177"/>
              <a:gd name="connsiteY25" fmla="*/ 3248732 h 3555252"/>
              <a:gd name="connsiteX26" fmla="*/ 1856000 w 3475177"/>
              <a:gd name="connsiteY26" fmla="*/ 3366293 h 3555252"/>
              <a:gd name="connsiteX27" fmla="*/ 2528637 w 3475177"/>
              <a:gd name="connsiteY27" fmla="*/ 3185710 h 3555252"/>
              <a:gd name="connsiteX28" fmla="*/ 3063111 w 3475177"/>
              <a:gd name="connsiteY28" fmla="*/ 2739709 h 3555252"/>
              <a:gd name="connsiteX29" fmla="*/ 3362464 w 3475177"/>
              <a:gd name="connsiteY29" fmla="*/ 2110703 h 3555252"/>
              <a:gd name="connsiteX30" fmla="*/ 3409730 w 3475177"/>
              <a:gd name="connsiteY30" fmla="*/ 2260986 h 3555252"/>
              <a:gd name="connsiteX31" fmla="*/ 3031600 w 3475177"/>
              <a:gd name="connsiteY31" fmla="*/ 2898477 h 3555252"/>
              <a:gd name="connsiteX32" fmla="*/ 2421984 w 3475177"/>
              <a:gd name="connsiteY32" fmla="*/ 3314178 h 3555252"/>
              <a:gd name="connsiteX33" fmla="*/ 1696021 w 3475177"/>
              <a:gd name="connsiteY33" fmla="*/ 3431739 h 3555252"/>
              <a:gd name="connsiteX34" fmla="*/ 991873 w 3475177"/>
              <a:gd name="connsiteY34" fmla="*/ 3230554 h 3555252"/>
              <a:gd name="connsiteX35" fmla="*/ 441644 w 3475177"/>
              <a:gd name="connsiteY35" fmla="*/ 2751829 h 3555252"/>
              <a:gd name="connsiteX36" fmla="*/ 148350 w 3475177"/>
              <a:gd name="connsiteY36" fmla="*/ 2087675 h 3555252"/>
              <a:gd name="connsiteX37" fmla="*/ 165317 w 3475177"/>
              <a:gd name="connsiteY37" fmla="*/ 1364136 h 3555252"/>
              <a:gd name="connsiteX38" fmla="*/ 290149 w 3475177"/>
              <a:gd name="connsiteY38" fmla="*/ 1023575 h 3555252"/>
              <a:gd name="connsiteX39" fmla="*/ 486486 w 3475177"/>
              <a:gd name="connsiteY39" fmla="*/ 719373 h 3555252"/>
              <a:gd name="connsiteX40" fmla="*/ 3090986 w 3475177"/>
              <a:gd name="connsiteY40" fmla="*/ 629688 h 3555252"/>
              <a:gd name="connsiteX41" fmla="*/ 3098257 w 3475177"/>
              <a:gd name="connsiteY41" fmla="*/ 633323 h 3555252"/>
              <a:gd name="connsiteX42" fmla="*/ 3106740 w 3475177"/>
              <a:gd name="connsiteY42" fmla="*/ 638171 h 3555252"/>
              <a:gd name="connsiteX43" fmla="*/ 3140675 w 3475177"/>
              <a:gd name="connsiteY43" fmla="*/ 680591 h 3555252"/>
              <a:gd name="connsiteX44" fmla="*/ 3173399 w 3475177"/>
              <a:gd name="connsiteY44" fmla="*/ 724221 h 3555252"/>
              <a:gd name="connsiteX45" fmla="*/ 3214605 w 3475177"/>
              <a:gd name="connsiteY45" fmla="*/ 784819 h 3555252"/>
              <a:gd name="connsiteX46" fmla="*/ 3263084 w 3475177"/>
              <a:gd name="connsiteY46" fmla="*/ 863596 h 3555252"/>
              <a:gd name="connsiteX47" fmla="*/ 3286110 w 3475177"/>
              <a:gd name="connsiteY47" fmla="*/ 904802 h 3555252"/>
              <a:gd name="connsiteX48" fmla="*/ 3297019 w 3475177"/>
              <a:gd name="connsiteY48" fmla="*/ 925406 h 3555252"/>
              <a:gd name="connsiteX49" fmla="*/ 3306714 w 3475177"/>
              <a:gd name="connsiteY49" fmla="*/ 946009 h 3555252"/>
              <a:gd name="connsiteX50" fmla="*/ 3304290 w 3475177"/>
              <a:gd name="connsiteY50" fmla="*/ 944798 h 3555252"/>
              <a:gd name="connsiteX51" fmla="*/ 3281262 w 3475177"/>
              <a:gd name="connsiteY51" fmla="*/ 902378 h 3555252"/>
              <a:gd name="connsiteX52" fmla="*/ 3257023 w 3475177"/>
              <a:gd name="connsiteY52" fmla="*/ 859961 h 3555252"/>
              <a:gd name="connsiteX53" fmla="*/ 3204910 w 3475177"/>
              <a:gd name="connsiteY53" fmla="*/ 777547 h 3555252"/>
              <a:gd name="connsiteX54" fmla="*/ 3163703 w 3475177"/>
              <a:gd name="connsiteY54" fmla="*/ 720585 h 3555252"/>
              <a:gd name="connsiteX55" fmla="*/ 3128556 w 3475177"/>
              <a:gd name="connsiteY55" fmla="*/ 674530 h 3555252"/>
              <a:gd name="connsiteX56" fmla="*/ 3110377 w 3475177"/>
              <a:gd name="connsiteY56" fmla="*/ 651503 h 3555252"/>
              <a:gd name="connsiteX57" fmla="*/ 2901920 w 3475177"/>
              <a:gd name="connsiteY57" fmla="*/ 583634 h 3555252"/>
              <a:gd name="connsiteX58" fmla="*/ 2922523 w 3475177"/>
              <a:gd name="connsiteY58" fmla="*/ 592117 h 3555252"/>
              <a:gd name="connsiteX59" fmla="*/ 3054475 w 3475177"/>
              <a:gd name="connsiteY59" fmla="*/ 744521 h 3555252"/>
              <a:gd name="connsiteX60" fmla="*/ 3110897 w 3475177"/>
              <a:gd name="connsiteY60" fmla="*/ 828890 h 3555252"/>
              <a:gd name="connsiteX61" fmla="*/ 3107953 w 3475177"/>
              <a:gd name="connsiteY61" fmla="*/ 824813 h 3555252"/>
              <a:gd name="connsiteX62" fmla="*/ 3077653 w 3475177"/>
              <a:gd name="connsiteY62" fmla="*/ 781183 h 3555252"/>
              <a:gd name="connsiteX63" fmla="*/ 3044931 w 3475177"/>
              <a:gd name="connsiteY63" fmla="*/ 739976 h 3555252"/>
              <a:gd name="connsiteX64" fmla="*/ 3027964 w 3475177"/>
              <a:gd name="connsiteY64" fmla="*/ 719373 h 3555252"/>
              <a:gd name="connsiteX65" fmla="*/ 3010996 w 3475177"/>
              <a:gd name="connsiteY65" fmla="*/ 698769 h 3555252"/>
              <a:gd name="connsiteX66" fmla="*/ 2975849 w 3475177"/>
              <a:gd name="connsiteY66" fmla="*/ 658775 h 3555252"/>
              <a:gd name="connsiteX67" fmla="*/ 2901920 w 3475177"/>
              <a:gd name="connsiteY67" fmla="*/ 583634 h 3555252"/>
              <a:gd name="connsiteX68" fmla="*/ 1780859 w 3475177"/>
              <a:gd name="connsiteY68" fmla="*/ 195807 h 3555252"/>
              <a:gd name="connsiteX69" fmla="*/ 3332166 w 3475177"/>
              <a:gd name="connsiteY69" fmla="*/ 1747115 h 3555252"/>
              <a:gd name="connsiteX70" fmla="*/ 3324156 w 3475177"/>
              <a:gd name="connsiteY70" fmla="*/ 1905727 h 3555252"/>
              <a:gd name="connsiteX71" fmla="*/ 3303087 w 3475177"/>
              <a:gd name="connsiteY71" fmla="*/ 2043782 h 3555252"/>
              <a:gd name="connsiteX72" fmla="*/ 3306714 w 3475177"/>
              <a:gd name="connsiteY72" fmla="*/ 2051316 h 3555252"/>
              <a:gd name="connsiteX73" fmla="*/ 3334590 w 3475177"/>
              <a:gd name="connsiteY73" fmla="*/ 2121610 h 3555252"/>
              <a:gd name="connsiteX74" fmla="*/ 3064323 w 3475177"/>
              <a:gd name="connsiteY74" fmla="*/ 2687596 h 3555252"/>
              <a:gd name="connsiteX75" fmla="*/ 2597718 w 3475177"/>
              <a:gd name="connsiteY75" fmla="*/ 3104510 h 3555252"/>
              <a:gd name="connsiteX76" fmla="*/ 2008706 w 3475177"/>
              <a:gd name="connsiteY76" fmla="*/ 3308119 h 3555252"/>
              <a:gd name="connsiteX77" fmla="*/ 1389396 w 3475177"/>
              <a:gd name="connsiteY77" fmla="*/ 3269336 h 3555252"/>
              <a:gd name="connsiteX78" fmla="*/ 835530 w 3475177"/>
              <a:gd name="connsiteY78" fmla="*/ 2994221 h 3555252"/>
              <a:gd name="connsiteX79" fmla="*/ 431948 w 3475177"/>
              <a:gd name="connsiteY79" fmla="*/ 2528828 h 3555252"/>
              <a:gd name="connsiteX80" fmla="*/ 240459 w 3475177"/>
              <a:gd name="connsiteY80" fmla="*/ 1945876 h 3555252"/>
              <a:gd name="connsiteX81" fmla="*/ 237747 w 3475177"/>
              <a:gd name="connsiteY81" fmla="*/ 1906951 h 3555252"/>
              <a:gd name="connsiteX82" fmla="*/ 237562 w 3475177"/>
              <a:gd name="connsiteY82" fmla="*/ 1905727 h 3555252"/>
              <a:gd name="connsiteX83" fmla="*/ 237293 w 3475177"/>
              <a:gd name="connsiteY83" fmla="*/ 1900425 h 3555252"/>
              <a:gd name="connsiteX84" fmla="*/ 229778 w 3475177"/>
              <a:gd name="connsiteY84" fmla="*/ 1792526 h 3555252"/>
              <a:gd name="connsiteX85" fmla="*/ 230518 w 3475177"/>
              <a:gd name="connsiteY85" fmla="*/ 1766237 h 3555252"/>
              <a:gd name="connsiteX86" fmla="*/ 229552 w 3475177"/>
              <a:gd name="connsiteY86" fmla="*/ 1747115 h 3555252"/>
              <a:gd name="connsiteX87" fmla="*/ 232943 w 3475177"/>
              <a:gd name="connsiteY87" fmla="*/ 1679963 h 3555252"/>
              <a:gd name="connsiteX88" fmla="*/ 234096 w 3475177"/>
              <a:gd name="connsiteY88" fmla="*/ 1638948 h 3555252"/>
              <a:gd name="connsiteX89" fmla="*/ 235621 w 3475177"/>
              <a:gd name="connsiteY89" fmla="*/ 1626932 h 3555252"/>
              <a:gd name="connsiteX90" fmla="*/ 237562 w 3475177"/>
              <a:gd name="connsiteY90" fmla="*/ 1588503 h 3555252"/>
              <a:gd name="connsiteX91" fmla="*/ 1780859 w 3475177"/>
              <a:gd name="connsiteY91" fmla="*/ 195807 h 3555252"/>
              <a:gd name="connsiteX92" fmla="*/ 1047623 w 3475177"/>
              <a:gd name="connsiteY92" fmla="*/ 143693 h 3555252"/>
              <a:gd name="connsiteX93" fmla="*/ 879162 w 3475177"/>
              <a:gd name="connsiteY93" fmla="*/ 263676 h 3555252"/>
              <a:gd name="connsiteX94" fmla="*/ 549509 w 3475177"/>
              <a:gd name="connsiteY94" fmla="*/ 523036 h 3555252"/>
              <a:gd name="connsiteX95" fmla="*/ 291361 w 3475177"/>
              <a:gd name="connsiteY95" fmla="*/ 852689 h 3555252"/>
              <a:gd name="connsiteX96" fmla="*/ 119263 w 3475177"/>
              <a:gd name="connsiteY96" fmla="*/ 1235668 h 3555252"/>
              <a:gd name="connsiteX97" fmla="*/ 45334 w 3475177"/>
              <a:gd name="connsiteY97" fmla="*/ 1647734 h 3555252"/>
              <a:gd name="connsiteX98" fmla="*/ 70785 w 3475177"/>
              <a:gd name="connsiteY98" fmla="*/ 2065861 h 3555252"/>
              <a:gd name="connsiteX99" fmla="*/ 92600 w 3475177"/>
              <a:gd name="connsiteY99" fmla="*/ 2168877 h 3555252"/>
              <a:gd name="connsiteX100" fmla="*/ 105932 w 3475177"/>
              <a:gd name="connsiteY100" fmla="*/ 2219779 h 3555252"/>
              <a:gd name="connsiteX101" fmla="*/ 120476 w 3475177"/>
              <a:gd name="connsiteY101" fmla="*/ 2270682 h 3555252"/>
              <a:gd name="connsiteX102" fmla="*/ 195617 w 3475177"/>
              <a:gd name="connsiteY102" fmla="*/ 2467019 h 3555252"/>
              <a:gd name="connsiteX103" fmla="*/ 293785 w 3475177"/>
              <a:gd name="connsiteY103" fmla="*/ 2652449 h 3555252"/>
              <a:gd name="connsiteX104" fmla="*/ 413770 w 3475177"/>
              <a:gd name="connsiteY104" fmla="*/ 2824548 h 3555252"/>
              <a:gd name="connsiteX105" fmla="*/ 553144 w 3475177"/>
              <a:gd name="connsiteY105" fmla="*/ 2982102 h 3555252"/>
              <a:gd name="connsiteX106" fmla="*/ 710699 w 3475177"/>
              <a:gd name="connsiteY106" fmla="*/ 3120266 h 3555252"/>
              <a:gd name="connsiteX107" fmla="*/ 882797 w 3475177"/>
              <a:gd name="connsiteY107" fmla="*/ 3240249 h 3555252"/>
              <a:gd name="connsiteX108" fmla="*/ 928851 w 3475177"/>
              <a:gd name="connsiteY108" fmla="*/ 3266912 h 3555252"/>
              <a:gd name="connsiteX109" fmla="*/ 951879 w 3475177"/>
              <a:gd name="connsiteY109" fmla="*/ 3280245 h 3555252"/>
              <a:gd name="connsiteX110" fmla="*/ 974906 w 3475177"/>
              <a:gd name="connsiteY110" fmla="*/ 3292364 h 3555252"/>
              <a:gd name="connsiteX111" fmla="*/ 1022173 w 3475177"/>
              <a:gd name="connsiteY111" fmla="*/ 3316603 h 3555252"/>
              <a:gd name="connsiteX112" fmla="*/ 1069439 w 3475177"/>
              <a:gd name="connsiteY112" fmla="*/ 3338419 h 3555252"/>
              <a:gd name="connsiteX113" fmla="*/ 1265776 w 3475177"/>
              <a:gd name="connsiteY113" fmla="*/ 3413560 h 3555252"/>
              <a:gd name="connsiteX114" fmla="*/ 1470598 w 3475177"/>
              <a:gd name="connsiteY114" fmla="*/ 3463250 h 3555252"/>
              <a:gd name="connsiteX115" fmla="*/ 2300789 w 3475177"/>
              <a:gd name="connsiteY115" fmla="*/ 3412348 h 3555252"/>
              <a:gd name="connsiteX116" fmla="*/ 2682556 w 3475177"/>
              <a:gd name="connsiteY116" fmla="*/ 3239038 h 3555252"/>
              <a:gd name="connsiteX117" fmla="*/ 3012209 w 3475177"/>
              <a:gd name="connsiteY117" fmla="*/ 2979679 h 3555252"/>
              <a:gd name="connsiteX118" fmla="*/ 3270355 w 3475177"/>
              <a:gd name="connsiteY118" fmla="*/ 2650026 h 3555252"/>
              <a:gd name="connsiteX119" fmla="*/ 3442454 w 3475177"/>
              <a:gd name="connsiteY119" fmla="*/ 2267046 h 3555252"/>
              <a:gd name="connsiteX120" fmla="*/ 3475177 w 3475177"/>
              <a:gd name="connsiteY120" fmla="*/ 2428236 h 3555252"/>
              <a:gd name="connsiteX121" fmla="*/ 3430334 w 3475177"/>
              <a:gd name="connsiteY121" fmla="*/ 2530041 h 3555252"/>
              <a:gd name="connsiteX122" fmla="*/ 3404884 w 3475177"/>
              <a:gd name="connsiteY122" fmla="*/ 2579732 h 3555252"/>
              <a:gd name="connsiteX123" fmla="*/ 3378220 w 3475177"/>
              <a:gd name="connsiteY123" fmla="*/ 2628210 h 3555252"/>
              <a:gd name="connsiteX124" fmla="*/ 3321258 w 3475177"/>
              <a:gd name="connsiteY124" fmla="*/ 2722743 h 3555252"/>
              <a:gd name="connsiteX125" fmla="*/ 3290959 w 3475177"/>
              <a:gd name="connsiteY125" fmla="*/ 2768798 h 3555252"/>
              <a:gd name="connsiteX126" fmla="*/ 3258236 w 3475177"/>
              <a:gd name="connsiteY126" fmla="*/ 2813639 h 3555252"/>
              <a:gd name="connsiteX127" fmla="*/ 2955246 w 3475177"/>
              <a:gd name="connsiteY127" fmla="*/ 3136021 h 3555252"/>
              <a:gd name="connsiteX128" fmla="*/ 2166262 w 3475177"/>
              <a:gd name="connsiteY128" fmla="*/ 3517789 h 3555252"/>
              <a:gd name="connsiteX129" fmla="*/ 1728744 w 3475177"/>
              <a:gd name="connsiteY129" fmla="*/ 3554147 h 3555252"/>
              <a:gd name="connsiteX130" fmla="*/ 1509380 w 3475177"/>
              <a:gd name="connsiteY130" fmla="*/ 3533543 h 3555252"/>
              <a:gd name="connsiteX131" fmla="*/ 1454841 w 3475177"/>
              <a:gd name="connsiteY131" fmla="*/ 3523848 h 3555252"/>
              <a:gd name="connsiteX132" fmla="*/ 1401515 w 3475177"/>
              <a:gd name="connsiteY132" fmla="*/ 3512941 h 3555252"/>
              <a:gd name="connsiteX133" fmla="*/ 1294863 w 3475177"/>
              <a:gd name="connsiteY133" fmla="*/ 3485065 h 3555252"/>
              <a:gd name="connsiteX134" fmla="*/ 1242749 w 3475177"/>
              <a:gd name="connsiteY134" fmla="*/ 3469310 h 3555252"/>
              <a:gd name="connsiteX135" fmla="*/ 1190634 w 3475177"/>
              <a:gd name="connsiteY135" fmla="*/ 3451130 h 3555252"/>
              <a:gd name="connsiteX136" fmla="*/ 1087619 w 3475177"/>
              <a:gd name="connsiteY136" fmla="*/ 3411136 h 3555252"/>
              <a:gd name="connsiteX137" fmla="*/ 1037928 w 3475177"/>
              <a:gd name="connsiteY137" fmla="*/ 3388108 h 3555252"/>
              <a:gd name="connsiteX138" fmla="*/ 988238 w 3475177"/>
              <a:gd name="connsiteY138" fmla="*/ 3363869 h 3555252"/>
              <a:gd name="connsiteX139" fmla="*/ 891281 w 3475177"/>
              <a:gd name="connsiteY139" fmla="*/ 3311755 h 3555252"/>
              <a:gd name="connsiteX140" fmla="*/ 844014 w 3475177"/>
              <a:gd name="connsiteY140" fmla="*/ 3283880 h 3555252"/>
              <a:gd name="connsiteX141" fmla="*/ 797960 w 3475177"/>
              <a:gd name="connsiteY141" fmla="*/ 3253581 h 3555252"/>
              <a:gd name="connsiteX142" fmla="*/ 774933 w 3475177"/>
              <a:gd name="connsiteY142" fmla="*/ 3239038 h 3555252"/>
              <a:gd name="connsiteX143" fmla="*/ 753118 w 3475177"/>
              <a:gd name="connsiteY143" fmla="*/ 3223282 h 3555252"/>
              <a:gd name="connsiteX144" fmla="*/ 708275 w 3475177"/>
              <a:gd name="connsiteY144" fmla="*/ 3190560 h 3555252"/>
              <a:gd name="connsiteX145" fmla="*/ 542237 w 3475177"/>
              <a:gd name="connsiteY145" fmla="*/ 3047548 h 3555252"/>
              <a:gd name="connsiteX146" fmla="*/ 394378 w 3475177"/>
              <a:gd name="connsiteY146" fmla="*/ 2886357 h 3555252"/>
              <a:gd name="connsiteX147" fmla="*/ 268335 w 3475177"/>
              <a:gd name="connsiteY147" fmla="*/ 2708200 h 3555252"/>
              <a:gd name="connsiteX148" fmla="*/ 213796 w 3475177"/>
              <a:gd name="connsiteY148" fmla="*/ 2613667 h 3555252"/>
              <a:gd name="connsiteX149" fmla="*/ 188345 w 3475177"/>
              <a:gd name="connsiteY149" fmla="*/ 2565188 h 3555252"/>
              <a:gd name="connsiteX150" fmla="*/ 164106 w 3475177"/>
              <a:gd name="connsiteY150" fmla="*/ 2516710 h 3555252"/>
              <a:gd name="connsiteX151" fmla="*/ 142291 w 3475177"/>
              <a:gd name="connsiteY151" fmla="*/ 2467019 h 3555252"/>
              <a:gd name="connsiteX152" fmla="*/ 131383 w 3475177"/>
              <a:gd name="connsiteY152" fmla="*/ 2441568 h 3555252"/>
              <a:gd name="connsiteX153" fmla="*/ 121687 w 3475177"/>
              <a:gd name="connsiteY153" fmla="*/ 2416117 h 3555252"/>
              <a:gd name="connsiteX154" fmla="*/ 102296 w 3475177"/>
              <a:gd name="connsiteY154" fmla="*/ 2365214 h 3555252"/>
              <a:gd name="connsiteX155" fmla="*/ 85328 w 3475177"/>
              <a:gd name="connsiteY155" fmla="*/ 2313101 h 3555252"/>
              <a:gd name="connsiteX156" fmla="*/ 55030 w 3475177"/>
              <a:gd name="connsiteY156" fmla="*/ 2208872 h 3555252"/>
              <a:gd name="connsiteX157" fmla="*/ 42910 w 3475177"/>
              <a:gd name="connsiteY157" fmla="*/ 2155546 h 3555252"/>
              <a:gd name="connsiteX158" fmla="*/ 32002 w 3475177"/>
              <a:gd name="connsiteY158" fmla="*/ 2102220 h 3555252"/>
              <a:gd name="connsiteX159" fmla="*/ 4128 w 3475177"/>
              <a:gd name="connsiteY159" fmla="*/ 1886491 h 3555252"/>
              <a:gd name="connsiteX160" fmla="*/ 27154 w 3475177"/>
              <a:gd name="connsiteY160" fmla="*/ 1453821 h 3555252"/>
              <a:gd name="connsiteX161" fmla="*/ 36850 w 3475177"/>
              <a:gd name="connsiteY161" fmla="*/ 1400495 h 3555252"/>
              <a:gd name="connsiteX162" fmla="*/ 48969 w 3475177"/>
              <a:gd name="connsiteY162" fmla="*/ 1347168 h 3555252"/>
              <a:gd name="connsiteX163" fmla="*/ 62302 w 3475177"/>
              <a:gd name="connsiteY163" fmla="*/ 1295055 h 3555252"/>
              <a:gd name="connsiteX164" fmla="*/ 78056 w 3475177"/>
              <a:gd name="connsiteY164" fmla="*/ 1242940 h 3555252"/>
              <a:gd name="connsiteX165" fmla="*/ 85328 w 3475177"/>
              <a:gd name="connsiteY165" fmla="*/ 1217489 h 3555252"/>
              <a:gd name="connsiteX166" fmla="*/ 93813 w 3475177"/>
              <a:gd name="connsiteY166" fmla="*/ 1190826 h 3555252"/>
              <a:gd name="connsiteX167" fmla="*/ 111991 w 3475177"/>
              <a:gd name="connsiteY167" fmla="*/ 1139924 h 3555252"/>
              <a:gd name="connsiteX168" fmla="*/ 132595 w 3475177"/>
              <a:gd name="connsiteY168" fmla="*/ 1089022 h 3555252"/>
              <a:gd name="connsiteX169" fmla="*/ 153198 w 3475177"/>
              <a:gd name="connsiteY169" fmla="*/ 1039331 h 3555252"/>
              <a:gd name="connsiteX170" fmla="*/ 200465 w 3475177"/>
              <a:gd name="connsiteY170" fmla="*/ 942374 h 3555252"/>
              <a:gd name="connsiteX171" fmla="*/ 225915 w 3475177"/>
              <a:gd name="connsiteY171" fmla="*/ 895108 h 3555252"/>
              <a:gd name="connsiteX172" fmla="*/ 253791 w 3475177"/>
              <a:gd name="connsiteY172" fmla="*/ 847841 h 3555252"/>
              <a:gd name="connsiteX173" fmla="*/ 282878 w 3475177"/>
              <a:gd name="connsiteY173" fmla="*/ 801787 h 3555252"/>
              <a:gd name="connsiteX174" fmla="*/ 311965 w 3475177"/>
              <a:gd name="connsiteY174" fmla="*/ 756945 h 3555252"/>
              <a:gd name="connsiteX175" fmla="*/ 343476 w 3475177"/>
              <a:gd name="connsiteY175" fmla="*/ 713314 h 3555252"/>
              <a:gd name="connsiteX176" fmla="*/ 376198 w 3475177"/>
              <a:gd name="connsiteY176" fmla="*/ 669684 h 3555252"/>
              <a:gd name="connsiteX177" fmla="*/ 679188 w 3475177"/>
              <a:gd name="connsiteY177" fmla="*/ 365481 h 3555252"/>
              <a:gd name="connsiteX178" fmla="*/ 1047623 w 3475177"/>
              <a:gd name="connsiteY178" fmla="*/ 143693 h 3555252"/>
              <a:gd name="connsiteX179" fmla="*/ 2391686 w 3475177"/>
              <a:gd name="connsiteY179" fmla="*/ 138845 h 3555252"/>
              <a:gd name="connsiteX180" fmla="*/ 2458343 w 3475177"/>
              <a:gd name="connsiteY180" fmla="*/ 158237 h 3555252"/>
              <a:gd name="connsiteX181" fmla="*/ 2525002 w 3475177"/>
              <a:gd name="connsiteY181" fmla="*/ 181263 h 3555252"/>
              <a:gd name="connsiteX182" fmla="*/ 3061899 w 3475177"/>
              <a:gd name="connsiteY182" fmla="*/ 584846 h 3555252"/>
              <a:gd name="connsiteX183" fmla="*/ 3024329 w 3475177"/>
              <a:gd name="connsiteY183" fmla="*/ 550912 h 3555252"/>
              <a:gd name="connsiteX184" fmla="*/ 2985546 w 3475177"/>
              <a:gd name="connsiteY184" fmla="*/ 518188 h 3555252"/>
              <a:gd name="connsiteX185" fmla="*/ 2391686 w 3475177"/>
              <a:gd name="connsiteY185" fmla="*/ 138845 h 3555252"/>
              <a:gd name="connsiteX186" fmla="*/ 2031734 w 3475177"/>
              <a:gd name="connsiteY186" fmla="*/ 136421 h 3555252"/>
              <a:gd name="connsiteX187" fmla="*/ 2059608 w 3475177"/>
              <a:gd name="connsiteY187" fmla="*/ 136421 h 3555252"/>
              <a:gd name="connsiteX188" fmla="*/ 2110510 w 3475177"/>
              <a:gd name="connsiteY188" fmla="*/ 146117 h 3555252"/>
              <a:gd name="connsiteX189" fmla="*/ 2161413 w 3475177"/>
              <a:gd name="connsiteY189" fmla="*/ 158237 h 3555252"/>
              <a:gd name="connsiteX190" fmla="*/ 2186864 w 3475177"/>
              <a:gd name="connsiteY190" fmla="*/ 164296 h 3555252"/>
              <a:gd name="connsiteX191" fmla="*/ 2212315 w 3475177"/>
              <a:gd name="connsiteY191" fmla="*/ 171567 h 3555252"/>
              <a:gd name="connsiteX192" fmla="*/ 2262006 w 3475177"/>
              <a:gd name="connsiteY192" fmla="*/ 186111 h 3555252"/>
              <a:gd name="connsiteX193" fmla="*/ 2455919 w 3475177"/>
              <a:gd name="connsiteY193" fmla="*/ 262465 h 3555252"/>
              <a:gd name="connsiteX194" fmla="*/ 2807387 w 3475177"/>
              <a:gd name="connsiteY194" fmla="*/ 485466 h 3555252"/>
              <a:gd name="connsiteX195" fmla="*/ 2780724 w 3475177"/>
              <a:gd name="connsiteY195" fmla="*/ 472134 h 3555252"/>
              <a:gd name="connsiteX196" fmla="*/ 2768605 w 3475177"/>
              <a:gd name="connsiteY196" fmla="*/ 464862 h 3555252"/>
              <a:gd name="connsiteX197" fmla="*/ 1949321 w 3475177"/>
              <a:gd name="connsiteY197" fmla="*/ 137633 h 3555252"/>
              <a:gd name="connsiteX198" fmla="*/ 2003858 w 3475177"/>
              <a:gd name="connsiteY198" fmla="*/ 137633 h 3555252"/>
              <a:gd name="connsiteX199" fmla="*/ 1780858 w 3475177"/>
              <a:gd name="connsiteY199" fmla="*/ 103698 h 3555252"/>
              <a:gd name="connsiteX200" fmla="*/ 1715412 w 3475177"/>
              <a:gd name="connsiteY200" fmla="*/ 113393 h 3555252"/>
              <a:gd name="connsiteX201" fmla="*/ 1698445 w 3475177"/>
              <a:gd name="connsiteY201" fmla="*/ 115817 h 3555252"/>
              <a:gd name="connsiteX202" fmla="*/ 1681477 w 3475177"/>
              <a:gd name="connsiteY202" fmla="*/ 119453 h 3555252"/>
              <a:gd name="connsiteX203" fmla="*/ 1648755 w 3475177"/>
              <a:gd name="connsiteY203" fmla="*/ 126724 h 3555252"/>
              <a:gd name="connsiteX204" fmla="*/ 1086406 w 3475177"/>
              <a:gd name="connsiteY204" fmla="*/ 277007 h 3555252"/>
              <a:gd name="connsiteX205" fmla="*/ 613742 w 3475177"/>
              <a:gd name="connsiteY205" fmla="*/ 615145 h 3555252"/>
              <a:gd name="connsiteX206" fmla="*/ 796747 w 3475177"/>
              <a:gd name="connsiteY206" fmla="*/ 416383 h 3555252"/>
              <a:gd name="connsiteX207" fmla="*/ 1020960 w 3475177"/>
              <a:gd name="connsiteY207" fmla="*/ 279431 h 3555252"/>
              <a:gd name="connsiteX208" fmla="*/ 1140944 w 3475177"/>
              <a:gd name="connsiteY208" fmla="*/ 224894 h 3555252"/>
              <a:gd name="connsiteX209" fmla="*/ 1202754 w 3475177"/>
              <a:gd name="connsiteY209" fmla="*/ 201866 h 3555252"/>
              <a:gd name="connsiteX210" fmla="*/ 1264563 w 3475177"/>
              <a:gd name="connsiteY210" fmla="*/ 181263 h 3555252"/>
              <a:gd name="connsiteX211" fmla="*/ 1520287 w 3475177"/>
              <a:gd name="connsiteY211" fmla="*/ 121876 h 3555252"/>
              <a:gd name="connsiteX212" fmla="*/ 1780858 w 3475177"/>
              <a:gd name="connsiteY212" fmla="*/ 103698 h 3555252"/>
              <a:gd name="connsiteX213" fmla="*/ 1733611 w 3475177"/>
              <a:gd name="connsiteY213" fmla="*/ 284 h 3555252"/>
              <a:gd name="connsiteX214" fmla="*/ 2269278 w 3475177"/>
              <a:gd name="connsiteY214" fmla="*/ 73399 h 3555252"/>
              <a:gd name="connsiteX215" fmla="*/ 2224436 w 3475177"/>
              <a:gd name="connsiteY215" fmla="*/ 66128 h 3555252"/>
              <a:gd name="connsiteX216" fmla="*/ 2177169 w 3475177"/>
              <a:gd name="connsiteY216" fmla="*/ 61280 h 3555252"/>
              <a:gd name="connsiteX217" fmla="*/ 2051125 w 3475177"/>
              <a:gd name="connsiteY217" fmla="*/ 35828 h 3555252"/>
              <a:gd name="connsiteX218" fmla="*/ 1986892 w 3475177"/>
              <a:gd name="connsiteY218" fmla="*/ 27345 h 3555252"/>
              <a:gd name="connsiteX219" fmla="*/ 1922658 w 3475177"/>
              <a:gd name="connsiteY219" fmla="*/ 21285 h 3555252"/>
              <a:gd name="connsiteX220" fmla="*/ 1858424 w 3475177"/>
              <a:gd name="connsiteY220" fmla="*/ 16437 h 3555252"/>
              <a:gd name="connsiteX221" fmla="*/ 1794190 w 3475177"/>
              <a:gd name="connsiteY221" fmla="*/ 14013 h 3555252"/>
              <a:gd name="connsiteX222" fmla="*/ 1729957 w 3475177"/>
              <a:gd name="connsiteY222" fmla="*/ 15225 h 3555252"/>
              <a:gd name="connsiteX223" fmla="*/ 1697233 w 3475177"/>
              <a:gd name="connsiteY223" fmla="*/ 16437 h 3555252"/>
              <a:gd name="connsiteX224" fmla="*/ 1665722 w 3475177"/>
              <a:gd name="connsiteY224" fmla="*/ 18861 h 3555252"/>
              <a:gd name="connsiteX225" fmla="*/ 1162760 w 3475177"/>
              <a:gd name="connsiteY225" fmla="*/ 125513 h 3555252"/>
              <a:gd name="connsiteX226" fmla="*/ 1185787 w 3475177"/>
              <a:gd name="connsiteY226" fmla="*/ 113393 h 3555252"/>
              <a:gd name="connsiteX227" fmla="*/ 1203967 w 3475177"/>
              <a:gd name="connsiteY227" fmla="*/ 104910 h 3555252"/>
              <a:gd name="connsiteX228" fmla="*/ 1250021 w 3475177"/>
              <a:gd name="connsiteY228" fmla="*/ 84306 h 3555252"/>
              <a:gd name="connsiteX229" fmla="*/ 1290015 w 3475177"/>
              <a:gd name="connsiteY229" fmla="*/ 69763 h 3555252"/>
              <a:gd name="connsiteX230" fmla="*/ 1349402 w 3475177"/>
              <a:gd name="connsiteY230" fmla="*/ 51584 h 3555252"/>
              <a:gd name="connsiteX231" fmla="*/ 1435450 w 3475177"/>
              <a:gd name="connsiteY231" fmla="*/ 30980 h 3555252"/>
              <a:gd name="connsiteX232" fmla="*/ 1489989 w 3475177"/>
              <a:gd name="connsiteY232" fmla="*/ 21285 h 3555252"/>
              <a:gd name="connsiteX233" fmla="*/ 1520287 w 3475177"/>
              <a:gd name="connsiteY233" fmla="*/ 16437 h 3555252"/>
              <a:gd name="connsiteX234" fmla="*/ 1553011 w 3475177"/>
              <a:gd name="connsiteY234" fmla="*/ 12801 h 3555252"/>
              <a:gd name="connsiteX235" fmla="*/ 1733611 w 3475177"/>
              <a:gd name="connsiteY235" fmla="*/ 284 h 355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3475177" h="3555252">
                <a:moveTo>
                  <a:pt x="3249753" y="1073266"/>
                </a:moveTo>
                <a:cubicBezTo>
                  <a:pt x="3249753" y="1073266"/>
                  <a:pt x="3250964" y="1073266"/>
                  <a:pt x="3250964" y="1073266"/>
                </a:cubicBezTo>
                <a:cubicBezTo>
                  <a:pt x="3259448" y="1092657"/>
                  <a:pt x="3267932" y="1110836"/>
                  <a:pt x="3275203" y="1131440"/>
                </a:cubicBezTo>
                <a:cubicBezTo>
                  <a:pt x="3267932" y="1110836"/>
                  <a:pt x="3258236" y="1092657"/>
                  <a:pt x="3249753" y="1073266"/>
                </a:cubicBezTo>
                <a:close/>
                <a:moveTo>
                  <a:pt x="3346710" y="1030848"/>
                </a:moveTo>
                <a:cubicBezTo>
                  <a:pt x="3346710" y="1030848"/>
                  <a:pt x="3347921" y="1030848"/>
                  <a:pt x="3347921" y="1030848"/>
                </a:cubicBezTo>
                <a:cubicBezTo>
                  <a:pt x="3356405" y="1051450"/>
                  <a:pt x="3366101" y="1070842"/>
                  <a:pt x="3373373" y="1092657"/>
                </a:cubicBezTo>
                <a:cubicBezTo>
                  <a:pt x="3366101" y="1070842"/>
                  <a:pt x="3355193" y="1051450"/>
                  <a:pt x="3346710" y="1030848"/>
                </a:cubicBezTo>
                <a:close/>
                <a:moveTo>
                  <a:pt x="3150151" y="887586"/>
                </a:moveTo>
                <a:lnTo>
                  <a:pt x="3167338" y="913287"/>
                </a:lnTo>
                <a:cubicBezTo>
                  <a:pt x="3167338" y="913287"/>
                  <a:pt x="3166127" y="913287"/>
                  <a:pt x="3166127" y="913287"/>
                </a:cubicBezTo>
                <a:close/>
                <a:moveTo>
                  <a:pt x="3110897" y="828890"/>
                </a:moveTo>
                <a:lnTo>
                  <a:pt x="3123708" y="846628"/>
                </a:lnTo>
                <a:lnTo>
                  <a:pt x="3138251" y="868444"/>
                </a:lnTo>
                <a:lnTo>
                  <a:pt x="3150151" y="887586"/>
                </a:lnTo>
                <a:close/>
                <a:moveTo>
                  <a:pt x="486486" y="719373"/>
                </a:moveTo>
                <a:cubicBezTo>
                  <a:pt x="478003" y="735128"/>
                  <a:pt x="469518" y="749672"/>
                  <a:pt x="462247" y="763004"/>
                </a:cubicBezTo>
                <a:cubicBezTo>
                  <a:pt x="454975" y="778759"/>
                  <a:pt x="446492" y="793302"/>
                  <a:pt x="439220" y="809058"/>
                </a:cubicBezTo>
                <a:lnTo>
                  <a:pt x="428312" y="832085"/>
                </a:lnTo>
                <a:lnTo>
                  <a:pt x="417405" y="855113"/>
                </a:lnTo>
                <a:cubicBezTo>
                  <a:pt x="410133" y="870868"/>
                  <a:pt x="404073" y="886624"/>
                  <a:pt x="396801" y="902378"/>
                </a:cubicBezTo>
                <a:cubicBezTo>
                  <a:pt x="275605" y="1102353"/>
                  <a:pt x="198040" y="1328988"/>
                  <a:pt x="171377" y="1561685"/>
                </a:cubicBezTo>
                <a:cubicBezTo>
                  <a:pt x="158046" y="1678033"/>
                  <a:pt x="156833" y="1795593"/>
                  <a:pt x="168953" y="1911942"/>
                </a:cubicBezTo>
                <a:cubicBezTo>
                  <a:pt x="179861" y="2028290"/>
                  <a:pt x="205311" y="2143425"/>
                  <a:pt x="241670" y="2254925"/>
                </a:cubicBezTo>
                <a:cubicBezTo>
                  <a:pt x="314388" y="2476715"/>
                  <a:pt x="436796" y="2682748"/>
                  <a:pt x="596775" y="2853633"/>
                </a:cubicBezTo>
                <a:cubicBezTo>
                  <a:pt x="756753" y="3024520"/>
                  <a:pt x="953091" y="3161471"/>
                  <a:pt x="1170031" y="3248732"/>
                </a:cubicBezTo>
                <a:cubicBezTo>
                  <a:pt x="1385759" y="3337206"/>
                  <a:pt x="1622092" y="3377200"/>
                  <a:pt x="1856000" y="3366293"/>
                </a:cubicBezTo>
                <a:cubicBezTo>
                  <a:pt x="2089908" y="3356597"/>
                  <a:pt x="2321391" y="3293575"/>
                  <a:pt x="2528637" y="3185710"/>
                </a:cubicBezTo>
                <a:cubicBezTo>
                  <a:pt x="2735881" y="3079058"/>
                  <a:pt x="2920100" y="2925140"/>
                  <a:pt x="3063111" y="2739709"/>
                </a:cubicBezTo>
                <a:cubicBezTo>
                  <a:pt x="3207334" y="2555491"/>
                  <a:pt x="3310351" y="2338551"/>
                  <a:pt x="3362464" y="2110703"/>
                </a:cubicBezTo>
                <a:cubicBezTo>
                  <a:pt x="3380644" y="2159181"/>
                  <a:pt x="3395188" y="2208871"/>
                  <a:pt x="3409730" y="2260986"/>
                </a:cubicBezTo>
                <a:cubicBezTo>
                  <a:pt x="3332166" y="2497317"/>
                  <a:pt x="3202486" y="2717894"/>
                  <a:pt x="3031600" y="2898477"/>
                </a:cubicBezTo>
                <a:cubicBezTo>
                  <a:pt x="2861926" y="3079058"/>
                  <a:pt x="2652257" y="3223282"/>
                  <a:pt x="2421984" y="3314178"/>
                </a:cubicBezTo>
                <a:cubicBezTo>
                  <a:pt x="2191712" y="3406287"/>
                  <a:pt x="1942049" y="3446282"/>
                  <a:pt x="1696021" y="3431739"/>
                </a:cubicBezTo>
                <a:cubicBezTo>
                  <a:pt x="1449994" y="3417195"/>
                  <a:pt x="1207602" y="3348113"/>
                  <a:pt x="991873" y="3230554"/>
                </a:cubicBezTo>
                <a:cubicBezTo>
                  <a:pt x="774932" y="3114205"/>
                  <a:pt x="587079" y="2948166"/>
                  <a:pt x="441644" y="2751829"/>
                </a:cubicBezTo>
                <a:cubicBezTo>
                  <a:pt x="297420" y="2555491"/>
                  <a:pt x="195616" y="2326432"/>
                  <a:pt x="148350" y="2087675"/>
                </a:cubicBezTo>
                <a:cubicBezTo>
                  <a:pt x="101083" y="1847707"/>
                  <a:pt x="107143" y="1600467"/>
                  <a:pt x="165317" y="1364136"/>
                </a:cubicBezTo>
                <a:cubicBezTo>
                  <a:pt x="194405" y="1246575"/>
                  <a:pt x="235611" y="1131440"/>
                  <a:pt x="290149" y="1023575"/>
                </a:cubicBezTo>
                <a:cubicBezTo>
                  <a:pt x="344687" y="915711"/>
                  <a:pt x="410133" y="812694"/>
                  <a:pt x="486486" y="719373"/>
                </a:cubicBezTo>
                <a:close/>
                <a:moveTo>
                  <a:pt x="3090986" y="629688"/>
                </a:moveTo>
                <a:cubicBezTo>
                  <a:pt x="3093410" y="630900"/>
                  <a:pt x="3095833" y="632112"/>
                  <a:pt x="3098257" y="633323"/>
                </a:cubicBezTo>
                <a:cubicBezTo>
                  <a:pt x="3100681" y="635747"/>
                  <a:pt x="3104317" y="636960"/>
                  <a:pt x="3106740" y="638171"/>
                </a:cubicBezTo>
                <a:cubicBezTo>
                  <a:pt x="3118860" y="651503"/>
                  <a:pt x="3129768" y="666047"/>
                  <a:pt x="3140675" y="680591"/>
                </a:cubicBezTo>
                <a:cubicBezTo>
                  <a:pt x="3151584" y="695134"/>
                  <a:pt x="3163703" y="709678"/>
                  <a:pt x="3173399" y="724221"/>
                </a:cubicBezTo>
                <a:cubicBezTo>
                  <a:pt x="3186730" y="743612"/>
                  <a:pt x="3201273" y="764215"/>
                  <a:pt x="3214605" y="784819"/>
                </a:cubicBezTo>
                <a:cubicBezTo>
                  <a:pt x="3231573" y="811482"/>
                  <a:pt x="3248540" y="836933"/>
                  <a:pt x="3263084" y="863596"/>
                </a:cubicBezTo>
                <a:lnTo>
                  <a:pt x="3286110" y="904802"/>
                </a:lnTo>
                <a:lnTo>
                  <a:pt x="3297019" y="925406"/>
                </a:lnTo>
                <a:lnTo>
                  <a:pt x="3306714" y="946009"/>
                </a:lnTo>
                <a:cubicBezTo>
                  <a:pt x="3305502" y="946009"/>
                  <a:pt x="3305502" y="944798"/>
                  <a:pt x="3304290" y="944798"/>
                </a:cubicBezTo>
                <a:cubicBezTo>
                  <a:pt x="3297019" y="930254"/>
                  <a:pt x="3289747" y="916922"/>
                  <a:pt x="3281262" y="902378"/>
                </a:cubicBezTo>
                <a:lnTo>
                  <a:pt x="3257023" y="859961"/>
                </a:lnTo>
                <a:cubicBezTo>
                  <a:pt x="3240056" y="832085"/>
                  <a:pt x="3223088" y="804210"/>
                  <a:pt x="3204910" y="777547"/>
                </a:cubicBezTo>
                <a:lnTo>
                  <a:pt x="3163703" y="720585"/>
                </a:lnTo>
                <a:cubicBezTo>
                  <a:pt x="3152795" y="704830"/>
                  <a:pt x="3140675" y="690286"/>
                  <a:pt x="3128556" y="674530"/>
                </a:cubicBezTo>
                <a:lnTo>
                  <a:pt x="3110377" y="651503"/>
                </a:lnTo>
                <a:close/>
                <a:moveTo>
                  <a:pt x="2901920" y="583634"/>
                </a:moveTo>
                <a:cubicBezTo>
                  <a:pt x="2907979" y="586058"/>
                  <a:pt x="2915251" y="588482"/>
                  <a:pt x="2922523" y="592117"/>
                </a:cubicBezTo>
                <a:cubicBezTo>
                  <a:pt x="2969790" y="639990"/>
                  <a:pt x="3013723" y="690892"/>
                  <a:pt x="3054475" y="744521"/>
                </a:cubicBezTo>
                <a:lnTo>
                  <a:pt x="3110897" y="828890"/>
                </a:lnTo>
                <a:lnTo>
                  <a:pt x="3107953" y="824813"/>
                </a:lnTo>
                <a:lnTo>
                  <a:pt x="3077653" y="781183"/>
                </a:lnTo>
                <a:lnTo>
                  <a:pt x="3044931" y="739976"/>
                </a:lnTo>
                <a:lnTo>
                  <a:pt x="3027964" y="719373"/>
                </a:lnTo>
                <a:lnTo>
                  <a:pt x="3010996" y="698769"/>
                </a:lnTo>
                <a:cubicBezTo>
                  <a:pt x="2998877" y="685438"/>
                  <a:pt x="2987968" y="672106"/>
                  <a:pt x="2975849" y="658775"/>
                </a:cubicBezTo>
                <a:cubicBezTo>
                  <a:pt x="2951610" y="633323"/>
                  <a:pt x="2927371" y="607873"/>
                  <a:pt x="2901920" y="583634"/>
                </a:cubicBezTo>
                <a:close/>
                <a:moveTo>
                  <a:pt x="1780859" y="195807"/>
                </a:moveTo>
                <a:cubicBezTo>
                  <a:pt x="2637621" y="195807"/>
                  <a:pt x="3332166" y="890351"/>
                  <a:pt x="3332166" y="1747115"/>
                </a:cubicBezTo>
                <a:cubicBezTo>
                  <a:pt x="3332166" y="1800663"/>
                  <a:pt x="3329453" y="1853577"/>
                  <a:pt x="3324156" y="1905727"/>
                </a:cubicBezTo>
                <a:lnTo>
                  <a:pt x="3303087" y="2043782"/>
                </a:lnTo>
                <a:lnTo>
                  <a:pt x="3306714" y="2051316"/>
                </a:lnTo>
                <a:cubicBezTo>
                  <a:pt x="3316410" y="2074344"/>
                  <a:pt x="3324893" y="2097371"/>
                  <a:pt x="3334590" y="2121610"/>
                </a:cubicBezTo>
                <a:cubicBezTo>
                  <a:pt x="3283686" y="2326432"/>
                  <a:pt x="3190366" y="2519133"/>
                  <a:pt x="3064323" y="2687596"/>
                </a:cubicBezTo>
                <a:cubicBezTo>
                  <a:pt x="2938279" y="2856058"/>
                  <a:pt x="2778300" y="2999069"/>
                  <a:pt x="2597718" y="3104510"/>
                </a:cubicBezTo>
                <a:cubicBezTo>
                  <a:pt x="2417137" y="3211162"/>
                  <a:pt x="2215951" y="3280243"/>
                  <a:pt x="2008706" y="3308119"/>
                </a:cubicBezTo>
                <a:cubicBezTo>
                  <a:pt x="1801462" y="3335993"/>
                  <a:pt x="1590581" y="3322662"/>
                  <a:pt x="1389396" y="3269336"/>
                </a:cubicBezTo>
                <a:cubicBezTo>
                  <a:pt x="1188211" y="3216010"/>
                  <a:pt x="999145" y="3121477"/>
                  <a:pt x="835530" y="2994221"/>
                </a:cubicBezTo>
                <a:cubicBezTo>
                  <a:pt x="671916" y="2866966"/>
                  <a:pt x="533753" y="2708199"/>
                  <a:pt x="431948" y="2528828"/>
                </a:cubicBezTo>
                <a:cubicBezTo>
                  <a:pt x="330144" y="2349458"/>
                  <a:pt x="264698" y="2149486"/>
                  <a:pt x="240459" y="1945876"/>
                </a:cubicBezTo>
                <a:lnTo>
                  <a:pt x="237747" y="1906951"/>
                </a:lnTo>
                <a:lnTo>
                  <a:pt x="237562" y="1905727"/>
                </a:lnTo>
                <a:lnTo>
                  <a:pt x="237293" y="1900425"/>
                </a:lnTo>
                <a:lnTo>
                  <a:pt x="229778" y="1792526"/>
                </a:lnTo>
                <a:lnTo>
                  <a:pt x="230518" y="1766237"/>
                </a:lnTo>
                <a:lnTo>
                  <a:pt x="229552" y="1747115"/>
                </a:lnTo>
                <a:lnTo>
                  <a:pt x="232943" y="1679963"/>
                </a:lnTo>
                <a:lnTo>
                  <a:pt x="234096" y="1638948"/>
                </a:lnTo>
                <a:lnTo>
                  <a:pt x="235621" y="1626932"/>
                </a:lnTo>
                <a:lnTo>
                  <a:pt x="237562" y="1588503"/>
                </a:lnTo>
                <a:cubicBezTo>
                  <a:pt x="317004" y="806246"/>
                  <a:pt x="977643" y="195807"/>
                  <a:pt x="1780859" y="195807"/>
                </a:cubicBezTo>
                <a:close/>
                <a:moveTo>
                  <a:pt x="1047623" y="143693"/>
                </a:moveTo>
                <a:cubicBezTo>
                  <a:pt x="988238" y="180052"/>
                  <a:pt x="933699" y="220046"/>
                  <a:pt x="879162" y="263676"/>
                </a:cubicBezTo>
                <a:cubicBezTo>
                  <a:pt x="759177" y="337607"/>
                  <a:pt x="648890" y="424868"/>
                  <a:pt x="549509" y="523036"/>
                </a:cubicBezTo>
                <a:cubicBezTo>
                  <a:pt x="451340" y="622417"/>
                  <a:pt x="364079" y="732705"/>
                  <a:pt x="291361" y="852689"/>
                </a:cubicBezTo>
                <a:cubicBezTo>
                  <a:pt x="218644" y="973885"/>
                  <a:pt x="161682" y="1102353"/>
                  <a:pt x="119263" y="1235668"/>
                </a:cubicBezTo>
                <a:cubicBezTo>
                  <a:pt x="79269" y="1368984"/>
                  <a:pt x="53817" y="1508360"/>
                  <a:pt x="45334" y="1647734"/>
                </a:cubicBezTo>
                <a:cubicBezTo>
                  <a:pt x="36850" y="1787110"/>
                  <a:pt x="45334" y="1927698"/>
                  <a:pt x="70785" y="2065861"/>
                </a:cubicBezTo>
                <a:cubicBezTo>
                  <a:pt x="75633" y="2101007"/>
                  <a:pt x="85328" y="2134942"/>
                  <a:pt x="92600" y="2168877"/>
                </a:cubicBezTo>
                <a:cubicBezTo>
                  <a:pt x="96236" y="2185844"/>
                  <a:pt x="101084" y="2202812"/>
                  <a:pt x="105932" y="2219779"/>
                </a:cubicBezTo>
                <a:cubicBezTo>
                  <a:pt x="110780" y="2236747"/>
                  <a:pt x="115628" y="2253714"/>
                  <a:pt x="120476" y="2270682"/>
                </a:cubicBezTo>
                <a:cubicBezTo>
                  <a:pt x="142291" y="2337340"/>
                  <a:pt x="166530" y="2403997"/>
                  <a:pt x="195617" y="2467019"/>
                </a:cubicBezTo>
                <a:cubicBezTo>
                  <a:pt x="224704" y="2531254"/>
                  <a:pt x="258639" y="2591851"/>
                  <a:pt x="293785" y="2652449"/>
                </a:cubicBezTo>
                <a:cubicBezTo>
                  <a:pt x="331356" y="2711835"/>
                  <a:pt x="370139" y="2770009"/>
                  <a:pt x="413770" y="2824548"/>
                </a:cubicBezTo>
                <a:cubicBezTo>
                  <a:pt x="456188" y="2880298"/>
                  <a:pt x="504666" y="2932411"/>
                  <a:pt x="553144" y="2982102"/>
                </a:cubicBezTo>
                <a:cubicBezTo>
                  <a:pt x="604047" y="3030581"/>
                  <a:pt x="654949" y="3077847"/>
                  <a:pt x="710699" y="3120266"/>
                </a:cubicBezTo>
                <a:cubicBezTo>
                  <a:pt x="765238" y="3163896"/>
                  <a:pt x="823412" y="3203890"/>
                  <a:pt x="882797" y="3240249"/>
                </a:cubicBezTo>
                <a:lnTo>
                  <a:pt x="928851" y="3266912"/>
                </a:lnTo>
                <a:lnTo>
                  <a:pt x="951879" y="3280245"/>
                </a:lnTo>
                <a:lnTo>
                  <a:pt x="974906" y="3292364"/>
                </a:lnTo>
                <a:lnTo>
                  <a:pt x="1022173" y="3316603"/>
                </a:lnTo>
                <a:cubicBezTo>
                  <a:pt x="1037928" y="3323875"/>
                  <a:pt x="1053684" y="3331147"/>
                  <a:pt x="1069439" y="3338419"/>
                </a:cubicBezTo>
                <a:cubicBezTo>
                  <a:pt x="1132460" y="3368717"/>
                  <a:pt x="1199119" y="3391745"/>
                  <a:pt x="1265776" y="3413560"/>
                </a:cubicBezTo>
                <a:cubicBezTo>
                  <a:pt x="1333646" y="3434163"/>
                  <a:pt x="1401515" y="3451130"/>
                  <a:pt x="1470598" y="3463250"/>
                </a:cubicBezTo>
                <a:cubicBezTo>
                  <a:pt x="1745712" y="3514152"/>
                  <a:pt x="2032946" y="3494761"/>
                  <a:pt x="2300789" y="3412348"/>
                </a:cubicBezTo>
                <a:cubicBezTo>
                  <a:pt x="2434104" y="3369930"/>
                  <a:pt x="2562572" y="3311755"/>
                  <a:pt x="2682556" y="3239038"/>
                </a:cubicBezTo>
                <a:cubicBezTo>
                  <a:pt x="2802539" y="3165108"/>
                  <a:pt x="2912828" y="3079059"/>
                  <a:pt x="3012209" y="2979679"/>
                </a:cubicBezTo>
                <a:cubicBezTo>
                  <a:pt x="3110377" y="2880298"/>
                  <a:pt x="3197638" y="2770009"/>
                  <a:pt x="3270355" y="2650026"/>
                </a:cubicBezTo>
                <a:cubicBezTo>
                  <a:pt x="3343073" y="2530041"/>
                  <a:pt x="3400036" y="2400362"/>
                  <a:pt x="3442454" y="2267046"/>
                </a:cubicBezTo>
                <a:cubicBezTo>
                  <a:pt x="3455786" y="2319160"/>
                  <a:pt x="3467905" y="2373699"/>
                  <a:pt x="3475177" y="2428236"/>
                </a:cubicBezTo>
                <a:cubicBezTo>
                  <a:pt x="3461845" y="2463384"/>
                  <a:pt x="3446090" y="2496106"/>
                  <a:pt x="3430334" y="2530041"/>
                </a:cubicBezTo>
                <a:cubicBezTo>
                  <a:pt x="3423062" y="2547008"/>
                  <a:pt x="3413367" y="2562764"/>
                  <a:pt x="3404884" y="2579732"/>
                </a:cubicBezTo>
                <a:cubicBezTo>
                  <a:pt x="3395188" y="2595487"/>
                  <a:pt x="3387916" y="2612454"/>
                  <a:pt x="3378220" y="2628210"/>
                </a:cubicBezTo>
                <a:cubicBezTo>
                  <a:pt x="3360040" y="2659721"/>
                  <a:pt x="3341862" y="2692444"/>
                  <a:pt x="3321258" y="2722743"/>
                </a:cubicBezTo>
                <a:lnTo>
                  <a:pt x="3290959" y="2768798"/>
                </a:lnTo>
                <a:lnTo>
                  <a:pt x="3258236" y="2813639"/>
                </a:lnTo>
                <a:cubicBezTo>
                  <a:pt x="3170975" y="2933624"/>
                  <a:pt x="3067959" y="3041488"/>
                  <a:pt x="2955246" y="3136021"/>
                </a:cubicBezTo>
                <a:cubicBezTo>
                  <a:pt x="2728611" y="3325086"/>
                  <a:pt x="2454708" y="3458402"/>
                  <a:pt x="2166262" y="3517789"/>
                </a:cubicBezTo>
                <a:cubicBezTo>
                  <a:pt x="2022038" y="3548087"/>
                  <a:pt x="1875392" y="3558995"/>
                  <a:pt x="1728744" y="3554147"/>
                </a:cubicBezTo>
                <a:cubicBezTo>
                  <a:pt x="1654815" y="3552935"/>
                  <a:pt x="1582098" y="3544452"/>
                  <a:pt x="1509380" y="3533543"/>
                </a:cubicBezTo>
                <a:cubicBezTo>
                  <a:pt x="1491200" y="3531120"/>
                  <a:pt x="1473021" y="3527484"/>
                  <a:pt x="1454841" y="3523848"/>
                </a:cubicBezTo>
                <a:cubicBezTo>
                  <a:pt x="1437874" y="3520213"/>
                  <a:pt x="1419695" y="3517789"/>
                  <a:pt x="1401515" y="3512941"/>
                </a:cubicBezTo>
                <a:cubicBezTo>
                  <a:pt x="1365157" y="3503245"/>
                  <a:pt x="1330010" y="3495973"/>
                  <a:pt x="1294863" y="3485065"/>
                </a:cubicBezTo>
                <a:lnTo>
                  <a:pt x="1242749" y="3469310"/>
                </a:lnTo>
                <a:lnTo>
                  <a:pt x="1190634" y="3451130"/>
                </a:lnTo>
                <a:cubicBezTo>
                  <a:pt x="1155488" y="3439011"/>
                  <a:pt x="1121553" y="3424467"/>
                  <a:pt x="1087619" y="3411136"/>
                </a:cubicBezTo>
                <a:cubicBezTo>
                  <a:pt x="1070651" y="3403864"/>
                  <a:pt x="1054895" y="3395380"/>
                  <a:pt x="1037928" y="3388108"/>
                </a:cubicBezTo>
                <a:cubicBezTo>
                  <a:pt x="1020960" y="3379625"/>
                  <a:pt x="1003993" y="3372353"/>
                  <a:pt x="988238" y="3363869"/>
                </a:cubicBezTo>
                <a:cubicBezTo>
                  <a:pt x="955515" y="3346902"/>
                  <a:pt x="922792" y="3331147"/>
                  <a:pt x="891281" y="3311755"/>
                </a:cubicBezTo>
                <a:cubicBezTo>
                  <a:pt x="875525" y="3302060"/>
                  <a:pt x="859770" y="3293575"/>
                  <a:pt x="844014" y="3283880"/>
                </a:cubicBezTo>
                <a:lnTo>
                  <a:pt x="797960" y="3253581"/>
                </a:lnTo>
                <a:lnTo>
                  <a:pt x="774933" y="3239038"/>
                </a:lnTo>
                <a:lnTo>
                  <a:pt x="753118" y="3223282"/>
                </a:lnTo>
                <a:lnTo>
                  <a:pt x="708275" y="3190560"/>
                </a:lnTo>
                <a:cubicBezTo>
                  <a:pt x="650101" y="3145716"/>
                  <a:pt x="594351" y="3098451"/>
                  <a:pt x="542237" y="3047548"/>
                </a:cubicBezTo>
                <a:cubicBezTo>
                  <a:pt x="488911" y="2996646"/>
                  <a:pt x="440433" y="2942107"/>
                  <a:pt x="394378" y="2886357"/>
                </a:cubicBezTo>
                <a:cubicBezTo>
                  <a:pt x="349535" y="2829396"/>
                  <a:pt x="305905" y="2770009"/>
                  <a:pt x="268335" y="2708200"/>
                </a:cubicBezTo>
                <a:cubicBezTo>
                  <a:pt x="248943" y="2677900"/>
                  <a:pt x="231976" y="2645178"/>
                  <a:pt x="213796" y="2613667"/>
                </a:cubicBezTo>
                <a:cubicBezTo>
                  <a:pt x="204100" y="2597911"/>
                  <a:pt x="196828" y="2580943"/>
                  <a:pt x="188345" y="2565188"/>
                </a:cubicBezTo>
                <a:cubicBezTo>
                  <a:pt x="179861" y="2549433"/>
                  <a:pt x="171378" y="2533678"/>
                  <a:pt x="164106" y="2516710"/>
                </a:cubicBezTo>
                <a:lnTo>
                  <a:pt x="142291" y="2467019"/>
                </a:lnTo>
                <a:cubicBezTo>
                  <a:pt x="138654" y="2458536"/>
                  <a:pt x="135019" y="2450052"/>
                  <a:pt x="131383" y="2441568"/>
                </a:cubicBezTo>
                <a:lnTo>
                  <a:pt x="121687" y="2416117"/>
                </a:lnTo>
                <a:lnTo>
                  <a:pt x="102296" y="2365214"/>
                </a:lnTo>
                <a:cubicBezTo>
                  <a:pt x="96236" y="2348247"/>
                  <a:pt x="91389" y="2330068"/>
                  <a:pt x="85328" y="2313101"/>
                </a:cubicBezTo>
                <a:cubicBezTo>
                  <a:pt x="73209" y="2279166"/>
                  <a:pt x="64726" y="2244018"/>
                  <a:pt x="55030" y="2208872"/>
                </a:cubicBezTo>
                <a:cubicBezTo>
                  <a:pt x="50182" y="2190692"/>
                  <a:pt x="46546" y="2173725"/>
                  <a:pt x="42910" y="2155546"/>
                </a:cubicBezTo>
                <a:cubicBezTo>
                  <a:pt x="39274" y="2137366"/>
                  <a:pt x="35639" y="2120399"/>
                  <a:pt x="32002" y="2102220"/>
                </a:cubicBezTo>
                <a:cubicBezTo>
                  <a:pt x="18671" y="2030713"/>
                  <a:pt x="7763" y="1959209"/>
                  <a:pt x="4128" y="1886491"/>
                </a:cubicBezTo>
                <a:cubicBezTo>
                  <a:pt x="-5568" y="1742267"/>
                  <a:pt x="1704" y="1596832"/>
                  <a:pt x="27154" y="1453821"/>
                </a:cubicBezTo>
                <a:lnTo>
                  <a:pt x="36850" y="1400495"/>
                </a:lnTo>
                <a:cubicBezTo>
                  <a:pt x="40486" y="1382316"/>
                  <a:pt x="45334" y="1365348"/>
                  <a:pt x="48969" y="1347168"/>
                </a:cubicBezTo>
                <a:cubicBezTo>
                  <a:pt x="53817" y="1330201"/>
                  <a:pt x="57454" y="1312022"/>
                  <a:pt x="62302" y="1295055"/>
                </a:cubicBezTo>
                <a:lnTo>
                  <a:pt x="78056" y="1242940"/>
                </a:lnTo>
                <a:cubicBezTo>
                  <a:pt x="80480" y="1234457"/>
                  <a:pt x="82904" y="1225972"/>
                  <a:pt x="85328" y="1217489"/>
                </a:cubicBezTo>
                <a:lnTo>
                  <a:pt x="93813" y="1190826"/>
                </a:lnTo>
                <a:lnTo>
                  <a:pt x="111991" y="1139924"/>
                </a:lnTo>
                <a:cubicBezTo>
                  <a:pt x="119263" y="1122957"/>
                  <a:pt x="125323" y="1105989"/>
                  <a:pt x="132595" y="1089022"/>
                </a:cubicBezTo>
                <a:cubicBezTo>
                  <a:pt x="138654" y="1072054"/>
                  <a:pt x="145926" y="1055087"/>
                  <a:pt x="153198" y="1039331"/>
                </a:cubicBezTo>
                <a:cubicBezTo>
                  <a:pt x="168954" y="1006608"/>
                  <a:pt x="183498" y="973885"/>
                  <a:pt x="200465" y="942374"/>
                </a:cubicBezTo>
                <a:cubicBezTo>
                  <a:pt x="208948" y="926619"/>
                  <a:pt x="217432" y="910863"/>
                  <a:pt x="225915" y="895108"/>
                </a:cubicBezTo>
                <a:lnTo>
                  <a:pt x="253791" y="847841"/>
                </a:lnTo>
                <a:cubicBezTo>
                  <a:pt x="263487" y="832086"/>
                  <a:pt x="273182" y="816330"/>
                  <a:pt x="282878" y="801787"/>
                </a:cubicBezTo>
                <a:lnTo>
                  <a:pt x="311965" y="756945"/>
                </a:lnTo>
                <a:lnTo>
                  <a:pt x="343476" y="713314"/>
                </a:lnTo>
                <a:cubicBezTo>
                  <a:pt x="354383" y="697558"/>
                  <a:pt x="365291" y="683015"/>
                  <a:pt x="376198" y="669684"/>
                </a:cubicBezTo>
                <a:cubicBezTo>
                  <a:pt x="464672" y="556971"/>
                  <a:pt x="566476" y="453955"/>
                  <a:pt x="679188" y="365481"/>
                </a:cubicBezTo>
                <a:cubicBezTo>
                  <a:pt x="793112" y="277009"/>
                  <a:pt x="916732" y="201867"/>
                  <a:pt x="1047623" y="143693"/>
                </a:cubicBezTo>
                <a:close/>
                <a:moveTo>
                  <a:pt x="2391686" y="138845"/>
                </a:moveTo>
                <a:cubicBezTo>
                  <a:pt x="2413501" y="144904"/>
                  <a:pt x="2436528" y="150965"/>
                  <a:pt x="2458343" y="158237"/>
                </a:cubicBezTo>
                <a:lnTo>
                  <a:pt x="2525002" y="181263"/>
                </a:lnTo>
                <a:cubicBezTo>
                  <a:pt x="2728611" y="279433"/>
                  <a:pt x="2911616" y="417596"/>
                  <a:pt x="3061899" y="584846"/>
                </a:cubicBezTo>
                <a:lnTo>
                  <a:pt x="3024329" y="550912"/>
                </a:lnTo>
                <a:cubicBezTo>
                  <a:pt x="3010996" y="540003"/>
                  <a:pt x="2998877" y="529096"/>
                  <a:pt x="2985546" y="518188"/>
                </a:cubicBezTo>
                <a:cubicBezTo>
                  <a:pt x="2815872" y="353361"/>
                  <a:pt x="2613474" y="222470"/>
                  <a:pt x="2391686" y="138845"/>
                </a:cubicBezTo>
                <a:close/>
                <a:moveTo>
                  <a:pt x="2031734" y="136421"/>
                </a:moveTo>
                <a:lnTo>
                  <a:pt x="2059608" y="136421"/>
                </a:lnTo>
                <a:lnTo>
                  <a:pt x="2110510" y="146117"/>
                </a:lnTo>
                <a:lnTo>
                  <a:pt x="2161413" y="158237"/>
                </a:lnTo>
                <a:lnTo>
                  <a:pt x="2186864" y="164296"/>
                </a:lnTo>
                <a:cubicBezTo>
                  <a:pt x="2195348" y="166720"/>
                  <a:pt x="2203832" y="169144"/>
                  <a:pt x="2212315" y="171567"/>
                </a:cubicBezTo>
                <a:lnTo>
                  <a:pt x="2262006" y="186111"/>
                </a:lnTo>
                <a:cubicBezTo>
                  <a:pt x="2327452" y="207926"/>
                  <a:pt x="2392897" y="232166"/>
                  <a:pt x="2455919" y="262465"/>
                </a:cubicBezTo>
                <a:cubicBezTo>
                  <a:pt x="2583174" y="320639"/>
                  <a:pt x="2700735" y="396992"/>
                  <a:pt x="2807387" y="485466"/>
                </a:cubicBezTo>
                <a:cubicBezTo>
                  <a:pt x="2798903" y="480618"/>
                  <a:pt x="2789207" y="476981"/>
                  <a:pt x="2780724" y="472134"/>
                </a:cubicBezTo>
                <a:cubicBezTo>
                  <a:pt x="2777088" y="469710"/>
                  <a:pt x="2772240" y="467286"/>
                  <a:pt x="2768605" y="464862"/>
                </a:cubicBezTo>
                <a:cubicBezTo>
                  <a:pt x="2532272" y="283068"/>
                  <a:pt x="2245038" y="167932"/>
                  <a:pt x="1949321" y="137633"/>
                </a:cubicBezTo>
                <a:lnTo>
                  <a:pt x="2003858" y="137633"/>
                </a:lnTo>
                <a:close/>
                <a:moveTo>
                  <a:pt x="1780858" y="103698"/>
                </a:moveTo>
                <a:lnTo>
                  <a:pt x="1715412" y="113393"/>
                </a:lnTo>
                <a:lnTo>
                  <a:pt x="1698445" y="115817"/>
                </a:lnTo>
                <a:lnTo>
                  <a:pt x="1681477" y="119453"/>
                </a:lnTo>
                <a:lnTo>
                  <a:pt x="1648755" y="126724"/>
                </a:lnTo>
                <a:cubicBezTo>
                  <a:pt x="1453629" y="142480"/>
                  <a:pt x="1262139" y="193383"/>
                  <a:pt x="1086406" y="277007"/>
                </a:cubicBezTo>
                <a:cubicBezTo>
                  <a:pt x="910671" y="359421"/>
                  <a:pt x="749482" y="475769"/>
                  <a:pt x="613742" y="615145"/>
                </a:cubicBezTo>
                <a:cubicBezTo>
                  <a:pt x="668280" y="544851"/>
                  <a:pt x="728878" y="478193"/>
                  <a:pt x="796747" y="416383"/>
                </a:cubicBezTo>
                <a:cubicBezTo>
                  <a:pt x="867041" y="364268"/>
                  <a:pt x="943395" y="319427"/>
                  <a:pt x="1020960" y="279431"/>
                </a:cubicBezTo>
                <a:cubicBezTo>
                  <a:pt x="1060954" y="260040"/>
                  <a:pt x="1100950" y="241861"/>
                  <a:pt x="1140944" y="224894"/>
                </a:cubicBezTo>
                <a:lnTo>
                  <a:pt x="1202754" y="201866"/>
                </a:lnTo>
                <a:cubicBezTo>
                  <a:pt x="1222145" y="194594"/>
                  <a:pt x="1243961" y="188535"/>
                  <a:pt x="1264563" y="181263"/>
                </a:cubicBezTo>
                <a:cubicBezTo>
                  <a:pt x="1348189" y="155811"/>
                  <a:pt x="1434238" y="133996"/>
                  <a:pt x="1520287" y="121876"/>
                </a:cubicBezTo>
                <a:cubicBezTo>
                  <a:pt x="1606336" y="109757"/>
                  <a:pt x="1693597" y="103698"/>
                  <a:pt x="1780858" y="103698"/>
                </a:cubicBezTo>
                <a:close/>
                <a:moveTo>
                  <a:pt x="1733611" y="284"/>
                </a:moveTo>
                <a:cubicBezTo>
                  <a:pt x="1914554" y="-2955"/>
                  <a:pt x="2095665" y="21587"/>
                  <a:pt x="2269278" y="73399"/>
                </a:cubicBezTo>
                <a:cubicBezTo>
                  <a:pt x="2253523" y="70975"/>
                  <a:pt x="2237767" y="68552"/>
                  <a:pt x="2224436" y="66128"/>
                </a:cubicBezTo>
                <a:cubicBezTo>
                  <a:pt x="2208680" y="63704"/>
                  <a:pt x="2192925" y="62491"/>
                  <a:pt x="2177169" y="61280"/>
                </a:cubicBezTo>
                <a:cubicBezTo>
                  <a:pt x="2135962" y="50371"/>
                  <a:pt x="2093544" y="43100"/>
                  <a:pt x="2051125" y="35828"/>
                </a:cubicBezTo>
                <a:cubicBezTo>
                  <a:pt x="2029310" y="33404"/>
                  <a:pt x="2008707" y="29769"/>
                  <a:pt x="1986892" y="27345"/>
                </a:cubicBezTo>
                <a:cubicBezTo>
                  <a:pt x="1965077" y="24921"/>
                  <a:pt x="1944473" y="22497"/>
                  <a:pt x="1922658" y="21285"/>
                </a:cubicBezTo>
                <a:cubicBezTo>
                  <a:pt x="1900842" y="20073"/>
                  <a:pt x="1880240" y="16437"/>
                  <a:pt x="1858424" y="16437"/>
                </a:cubicBezTo>
                <a:lnTo>
                  <a:pt x="1794190" y="14013"/>
                </a:lnTo>
                <a:cubicBezTo>
                  <a:pt x="1772375" y="14013"/>
                  <a:pt x="1751772" y="15225"/>
                  <a:pt x="1729957" y="15225"/>
                </a:cubicBezTo>
                <a:lnTo>
                  <a:pt x="1697233" y="16437"/>
                </a:lnTo>
                <a:cubicBezTo>
                  <a:pt x="1687538" y="17649"/>
                  <a:pt x="1676631" y="17649"/>
                  <a:pt x="1665722" y="18861"/>
                </a:cubicBezTo>
                <a:cubicBezTo>
                  <a:pt x="1493624" y="28556"/>
                  <a:pt x="1323950" y="64915"/>
                  <a:pt x="1162760" y="125513"/>
                </a:cubicBezTo>
                <a:cubicBezTo>
                  <a:pt x="1172456" y="120665"/>
                  <a:pt x="1179727" y="117030"/>
                  <a:pt x="1185787" y="113393"/>
                </a:cubicBezTo>
                <a:cubicBezTo>
                  <a:pt x="1191847" y="110969"/>
                  <a:pt x="1197906" y="107334"/>
                  <a:pt x="1203967" y="104910"/>
                </a:cubicBezTo>
                <a:cubicBezTo>
                  <a:pt x="1216086" y="98850"/>
                  <a:pt x="1228206" y="92791"/>
                  <a:pt x="1250021" y="84306"/>
                </a:cubicBezTo>
                <a:cubicBezTo>
                  <a:pt x="1260928" y="79459"/>
                  <a:pt x="1274260" y="74611"/>
                  <a:pt x="1290015" y="69763"/>
                </a:cubicBezTo>
                <a:cubicBezTo>
                  <a:pt x="1305771" y="64915"/>
                  <a:pt x="1325163" y="57643"/>
                  <a:pt x="1349402" y="51584"/>
                </a:cubicBezTo>
                <a:cubicBezTo>
                  <a:pt x="1373641" y="45524"/>
                  <a:pt x="1401515" y="38252"/>
                  <a:pt x="1435450" y="30980"/>
                </a:cubicBezTo>
                <a:cubicBezTo>
                  <a:pt x="1452418" y="28556"/>
                  <a:pt x="1470598" y="24921"/>
                  <a:pt x="1489989" y="21285"/>
                </a:cubicBezTo>
                <a:cubicBezTo>
                  <a:pt x="1499685" y="20073"/>
                  <a:pt x="1509380" y="17649"/>
                  <a:pt x="1520287" y="16437"/>
                </a:cubicBezTo>
                <a:cubicBezTo>
                  <a:pt x="1529983" y="15225"/>
                  <a:pt x="1542102" y="14013"/>
                  <a:pt x="1553011" y="12801"/>
                </a:cubicBezTo>
                <a:cubicBezTo>
                  <a:pt x="1613003" y="5530"/>
                  <a:pt x="1673298" y="1364"/>
                  <a:pt x="1733611" y="2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0" tIns="1512000" rIns="0" bIns="0" anchor="t">
            <a:noAutofit/>
          </a:bodyPr>
          <a:lstStyle>
            <a:lvl1pPr marL="0" indent="0" algn="ctr">
              <a:buNone/>
              <a:defRPr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&amp; Drop </a:t>
            </a:r>
            <a:br>
              <a:rPr lang="en-US" noProof="0"/>
            </a:br>
            <a:r>
              <a:rPr lang="en-US" noProof="0"/>
              <a:t>Your Photo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83305E-326A-457F-81F0-A9A74DBFDD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B243D003-5AB8-421B-BD18-42CA03E14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6B1235F-7F39-4A5B-9E30-7105E197D5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7E7734C-4A13-4559-83EF-C012059B11AF}"/>
              </a:ext>
            </a:extLst>
          </p:cNvPr>
          <p:cNvGrpSpPr/>
          <p:nvPr userDrawn="1"/>
        </p:nvGrpSpPr>
        <p:grpSpPr>
          <a:xfrm>
            <a:off x="-735060" y="-1"/>
            <a:ext cx="8994070" cy="7509123"/>
            <a:chOff x="-731331" y="-1"/>
            <a:chExt cx="8994070" cy="7509123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471301E-8E93-4B4F-BCAE-9714571192DA}"/>
                </a:ext>
              </a:extLst>
            </p:cNvPr>
            <p:cNvSpPr/>
            <p:nvPr userDrawn="1"/>
          </p:nvSpPr>
          <p:spPr>
            <a:xfrm rot="10800000">
              <a:off x="0" y="-1"/>
              <a:ext cx="8262739" cy="6858000"/>
            </a:xfrm>
            <a:custGeom>
              <a:avLst/>
              <a:gdLst>
                <a:gd name="connsiteX0" fmla="*/ 774160 w 8262739"/>
                <a:gd name="connsiteY0" fmla="*/ 294728 h 6858000"/>
                <a:gd name="connsiteX1" fmla="*/ 774822 w 8262739"/>
                <a:gd name="connsiteY1" fmla="*/ 291871 h 6858000"/>
                <a:gd name="connsiteX2" fmla="*/ 758067 w 8262739"/>
                <a:gd name="connsiteY2" fmla="*/ 278466 h 6858000"/>
                <a:gd name="connsiteX3" fmla="*/ 846914 w 8262739"/>
                <a:gd name="connsiteY3" fmla="*/ 92306 h 6858000"/>
                <a:gd name="connsiteX4" fmla="*/ 899364 w 8262739"/>
                <a:gd name="connsiteY4" fmla="*/ 54843 h 6858000"/>
                <a:gd name="connsiteX5" fmla="*/ 901914 w 8262739"/>
                <a:gd name="connsiteY5" fmla="*/ 49997 h 6858000"/>
                <a:gd name="connsiteX6" fmla="*/ 842681 w 8262739"/>
                <a:gd name="connsiteY6" fmla="*/ 92306 h 6858000"/>
                <a:gd name="connsiteX7" fmla="*/ 753834 w 8262739"/>
                <a:gd name="connsiteY7" fmla="*/ 278466 h 6858000"/>
                <a:gd name="connsiteX8" fmla="*/ 674364 w 8262739"/>
                <a:gd name="connsiteY8" fmla="*/ 821039 h 6858000"/>
                <a:gd name="connsiteX9" fmla="*/ 674577 w 8262739"/>
                <a:gd name="connsiteY9" fmla="*/ 820652 h 6858000"/>
                <a:gd name="connsiteX10" fmla="*/ 681911 w 8262739"/>
                <a:gd name="connsiteY10" fmla="*/ 659247 h 6858000"/>
                <a:gd name="connsiteX11" fmla="*/ 719798 w 8262739"/>
                <a:gd name="connsiteY11" fmla="*/ 629253 h 6858000"/>
                <a:gd name="connsiteX12" fmla="*/ 721575 w 8262739"/>
                <a:gd name="connsiteY12" fmla="*/ 628045 h 6858000"/>
                <a:gd name="connsiteX13" fmla="*/ 724221 w 8262739"/>
                <a:gd name="connsiteY13" fmla="*/ 625399 h 6858000"/>
                <a:gd name="connsiteX14" fmla="*/ 758067 w 8262739"/>
                <a:gd name="connsiteY14" fmla="*/ 595781 h 6858000"/>
                <a:gd name="connsiteX15" fmla="*/ 851147 w 8262739"/>
                <a:gd name="connsiteY15" fmla="*/ 422317 h 6858000"/>
                <a:gd name="connsiteX16" fmla="*/ 854319 w 8262739"/>
                <a:gd name="connsiteY16" fmla="*/ 424431 h 6858000"/>
                <a:gd name="connsiteX17" fmla="*/ 855904 w 8262739"/>
                <a:gd name="connsiteY17" fmla="*/ 421259 h 6858000"/>
                <a:gd name="connsiteX18" fmla="*/ 851147 w 8262739"/>
                <a:gd name="connsiteY18" fmla="*/ 418088 h 6858000"/>
                <a:gd name="connsiteX19" fmla="*/ 758067 w 8262739"/>
                <a:gd name="connsiteY19" fmla="*/ 591553 h 6858000"/>
                <a:gd name="connsiteX20" fmla="*/ 724221 w 8262739"/>
                <a:gd name="connsiteY20" fmla="*/ 625399 h 6858000"/>
                <a:gd name="connsiteX21" fmla="*/ 719989 w 8262739"/>
                <a:gd name="connsiteY21" fmla="*/ 629102 h 6858000"/>
                <a:gd name="connsiteX22" fmla="*/ 719798 w 8262739"/>
                <a:gd name="connsiteY22" fmla="*/ 629253 h 6858000"/>
                <a:gd name="connsiteX23" fmla="*/ 681911 w 8262739"/>
                <a:gd name="connsiteY23" fmla="*/ 655019 h 6858000"/>
                <a:gd name="connsiteX24" fmla="*/ 681729 w 8262739"/>
                <a:gd name="connsiteY24" fmla="*/ 659070 h 6858000"/>
                <a:gd name="connsiteX25" fmla="*/ 597990 w 8262739"/>
                <a:gd name="connsiteY25" fmla="*/ 1025570 h 6858000"/>
                <a:gd name="connsiteX26" fmla="*/ 598190 w 8262739"/>
                <a:gd name="connsiteY26" fmla="*/ 1024980 h 6858000"/>
                <a:gd name="connsiteX27" fmla="*/ 595885 w 8262739"/>
                <a:gd name="connsiteY27" fmla="*/ 1024518 h 6858000"/>
                <a:gd name="connsiteX28" fmla="*/ 2119992 w 8262739"/>
                <a:gd name="connsiteY28" fmla="*/ 6660069 h 6858000"/>
                <a:gd name="connsiteX29" fmla="*/ 2120414 w 8262739"/>
                <a:gd name="connsiteY29" fmla="*/ 6658670 h 6858000"/>
                <a:gd name="connsiteX30" fmla="*/ 2111615 w 8262739"/>
                <a:gd name="connsiteY30" fmla="*/ 6649866 h 6858000"/>
                <a:gd name="connsiteX31" fmla="*/ 1743929 w 8262739"/>
                <a:gd name="connsiteY31" fmla="*/ 6858000 h 6858000"/>
                <a:gd name="connsiteX32" fmla="*/ 1672367 w 8262739"/>
                <a:gd name="connsiteY32" fmla="*/ 6858000 h 6858000"/>
                <a:gd name="connsiteX33" fmla="*/ 1638095 w 8262739"/>
                <a:gd name="connsiteY33" fmla="*/ 6819444 h 6858000"/>
                <a:gd name="connsiteX34" fmla="*/ 1663481 w 8262739"/>
                <a:gd name="connsiteY34" fmla="*/ 6785597 h 6858000"/>
                <a:gd name="connsiteX35" fmla="*/ 1901513 w 8262739"/>
                <a:gd name="connsiteY35" fmla="*/ 6858000 h 6858000"/>
                <a:gd name="connsiteX36" fmla="*/ 1795034 w 8262739"/>
                <a:gd name="connsiteY36" fmla="*/ 6858000 h 6858000"/>
                <a:gd name="connsiteX37" fmla="*/ 1731171 w 8262739"/>
                <a:gd name="connsiteY37" fmla="*/ 6781364 h 6858000"/>
                <a:gd name="connsiteX38" fmla="*/ 1698079 w 8262739"/>
                <a:gd name="connsiteY38" fmla="*/ 6745264 h 6858000"/>
                <a:gd name="connsiteX39" fmla="*/ 1793828 w 8262739"/>
                <a:gd name="connsiteY39" fmla="*/ 6858000 h 6858000"/>
                <a:gd name="connsiteX40" fmla="*/ 1748158 w 8262739"/>
                <a:gd name="connsiteY40" fmla="*/ 6858000 h 6858000"/>
                <a:gd name="connsiteX41" fmla="*/ 1667709 w 8262739"/>
                <a:gd name="connsiteY41" fmla="*/ 6785597 h 6858000"/>
                <a:gd name="connsiteX42" fmla="*/ 1574630 w 8262739"/>
                <a:gd name="connsiteY42" fmla="*/ 6671360 h 6858000"/>
                <a:gd name="connsiteX43" fmla="*/ 1485783 w 8262739"/>
                <a:gd name="connsiteY43" fmla="*/ 6552895 h 6858000"/>
                <a:gd name="connsiteX44" fmla="*/ 1595786 w 8262739"/>
                <a:gd name="connsiteY44" fmla="*/ 6624823 h 6858000"/>
                <a:gd name="connsiteX45" fmla="*/ 1601188 w 8262739"/>
                <a:gd name="connsiteY45" fmla="*/ 6631183 h 6858000"/>
                <a:gd name="connsiteX46" fmla="*/ 1651314 w 8262739"/>
                <a:gd name="connsiteY46" fmla="*/ 6642275 h 6858000"/>
                <a:gd name="connsiteX47" fmla="*/ 1765018 w 8262739"/>
                <a:gd name="connsiteY47" fmla="*/ 6747517 h 6858000"/>
                <a:gd name="connsiteX48" fmla="*/ 1848052 w 8262739"/>
                <a:gd name="connsiteY48" fmla="*/ 6814155 h 6858000"/>
                <a:gd name="connsiteX49" fmla="*/ 8262739 w 8262739"/>
                <a:gd name="connsiteY49" fmla="*/ 6858000 h 6858000"/>
                <a:gd name="connsiteX50" fmla="*/ 2188465 w 8262739"/>
                <a:gd name="connsiteY50" fmla="*/ 6858000 h 6858000"/>
                <a:gd name="connsiteX51" fmla="*/ 2116185 w 8262739"/>
                <a:gd name="connsiteY51" fmla="*/ 6794059 h 6858000"/>
                <a:gd name="connsiteX52" fmla="*/ 1976568 w 8262739"/>
                <a:gd name="connsiteY52" fmla="*/ 6679826 h 6858000"/>
                <a:gd name="connsiteX53" fmla="*/ 1773484 w 8262739"/>
                <a:gd name="connsiteY53" fmla="*/ 6455586 h 6858000"/>
                <a:gd name="connsiteX54" fmla="*/ 1759550 w 8262739"/>
                <a:gd name="connsiteY54" fmla="*/ 6412038 h 6858000"/>
                <a:gd name="connsiteX55" fmla="*/ 1718480 w 8262739"/>
                <a:gd name="connsiteY55" fmla="*/ 6370968 h 6858000"/>
                <a:gd name="connsiteX56" fmla="*/ 1578863 w 8262739"/>
                <a:gd name="connsiteY56" fmla="*/ 6218656 h 6858000"/>
                <a:gd name="connsiteX57" fmla="*/ 1561939 w 8262739"/>
                <a:gd name="connsiteY57" fmla="*/ 6142499 h 6858000"/>
                <a:gd name="connsiteX58" fmla="*/ 1506935 w 8262739"/>
                <a:gd name="connsiteY58" fmla="*/ 6066343 h 6858000"/>
                <a:gd name="connsiteX59" fmla="*/ 1500383 w 8262739"/>
                <a:gd name="connsiteY59" fmla="*/ 6056069 h 6858000"/>
                <a:gd name="connsiteX60" fmla="*/ 1435007 w 8262739"/>
                <a:gd name="connsiteY60" fmla="*/ 6011339 h 6858000"/>
                <a:gd name="connsiteX61" fmla="*/ 1308080 w 8262739"/>
                <a:gd name="connsiteY61" fmla="*/ 5829412 h 6858000"/>
                <a:gd name="connsiteX62" fmla="*/ 1236157 w 8262739"/>
                <a:gd name="connsiteY62" fmla="*/ 5660176 h 6858000"/>
                <a:gd name="connsiteX63" fmla="*/ 1227695 w 8262739"/>
                <a:gd name="connsiteY63" fmla="*/ 5660176 h 6858000"/>
                <a:gd name="connsiteX64" fmla="*/ 1130387 w 8262739"/>
                <a:gd name="connsiteY64" fmla="*/ 5474016 h 6858000"/>
                <a:gd name="connsiteX65" fmla="*/ 1037307 w 8262739"/>
                <a:gd name="connsiteY65" fmla="*/ 5287856 h 6858000"/>
                <a:gd name="connsiteX66" fmla="*/ 939994 w 8262739"/>
                <a:gd name="connsiteY66" fmla="*/ 5072083 h 6858000"/>
                <a:gd name="connsiteX67" fmla="*/ 851147 w 8262739"/>
                <a:gd name="connsiteY67" fmla="*/ 4852075 h 6858000"/>
                <a:gd name="connsiteX68" fmla="*/ 898733 w 8262739"/>
                <a:gd name="connsiteY68" fmla="*/ 4922927 h 6858000"/>
                <a:gd name="connsiteX69" fmla="*/ 898752 w 8262739"/>
                <a:gd name="connsiteY69" fmla="*/ 4922958 h 6858000"/>
                <a:gd name="connsiteX70" fmla="*/ 939994 w 8262739"/>
                <a:gd name="connsiteY70" fmla="*/ 5000155 h 6858000"/>
                <a:gd name="connsiteX71" fmla="*/ 1028845 w 8262739"/>
                <a:gd name="connsiteY71" fmla="*/ 5186315 h 6858000"/>
                <a:gd name="connsiteX72" fmla="*/ 1058459 w 8262739"/>
                <a:gd name="connsiteY72" fmla="*/ 5287856 h 6858000"/>
                <a:gd name="connsiteX73" fmla="*/ 1070701 w 8262739"/>
                <a:gd name="connsiteY73" fmla="*/ 5305806 h 6858000"/>
                <a:gd name="connsiteX74" fmla="*/ 1055634 w 8262739"/>
                <a:gd name="connsiteY74" fmla="*/ 5227473 h 6858000"/>
                <a:gd name="connsiteX75" fmla="*/ 1016346 w 8262739"/>
                <a:gd name="connsiteY75" fmla="*/ 5156168 h 6858000"/>
                <a:gd name="connsiteX76" fmla="*/ 952391 w 8262739"/>
                <a:gd name="connsiteY76" fmla="*/ 5012357 h 6858000"/>
                <a:gd name="connsiteX77" fmla="*/ 898752 w 8262739"/>
                <a:gd name="connsiteY77" fmla="*/ 4922958 h 6858000"/>
                <a:gd name="connsiteX78" fmla="*/ 898743 w 8262739"/>
                <a:gd name="connsiteY78" fmla="*/ 4922942 h 6858000"/>
                <a:gd name="connsiteX79" fmla="*/ 898733 w 8262739"/>
                <a:gd name="connsiteY79" fmla="*/ 4922927 h 6858000"/>
                <a:gd name="connsiteX80" fmla="*/ 876528 w 8262739"/>
                <a:gd name="connsiteY80" fmla="*/ 4885918 h 6858000"/>
                <a:gd name="connsiteX81" fmla="*/ 783448 w 8262739"/>
                <a:gd name="connsiteY81" fmla="*/ 4632064 h 6858000"/>
                <a:gd name="connsiteX82" fmla="*/ 703703 w 8262739"/>
                <a:gd name="connsiteY82" fmla="*/ 4371836 h 6858000"/>
                <a:gd name="connsiteX83" fmla="*/ 677518 w 8262739"/>
                <a:gd name="connsiteY83" fmla="*/ 4295977 h 6858000"/>
                <a:gd name="connsiteX84" fmla="*/ 563468 w 8262739"/>
                <a:gd name="connsiteY84" fmla="*/ 3840737 h 6858000"/>
                <a:gd name="connsiteX85" fmla="*/ 513030 w 8262739"/>
                <a:gd name="connsiteY85" fmla="*/ 3510255 h 6858000"/>
                <a:gd name="connsiteX86" fmla="*/ 512670 w 8262739"/>
                <a:gd name="connsiteY86" fmla="*/ 3519338 h 6858000"/>
                <a:gd name="connsiteX87" fmla="*/ 516903 w 8262739"/>
                <a:gd name="connsiteY87" fmla="*/ 3587033 h 6858000"/>
                <a:gd name="connsiteX88" fmla="*/ 538056 w 8262739"/>
                <a:gd name="connsiteY88" fmla="*/ 3743579 h 6858000"/>
                <a:gd name="connsiteX89" fmla="*/ 563441 w 8262739"/>
                <a:gd name="connsiteY89" fmla="*/ 3904353 h 6858000"/>
                <a:gd name="connsiteX90" fmla="*/ 521132 w 8262739"/>
                <a:gd name="connsiteY90" fmla="*/ 3764731 h 6858000"/>
                <a:gd name="connsiteX91" fmla="*/ 491518 w 8262739"/>
                <a:gd name="connsiteY91" fmla="*/ 3587033 h 6858000"/>
                <a:gd name="connsiteX92" fmla="*/ 457671 w 8262739"/>
                <a:gd name="connsiteY92" fmla="*/ 3587033 h 6858000"/>
                <a:gd name="connsiteX93" fmla="*/ 436514 w 8262739"/>
                <a:gd name="connsiteY93" fmla="*/ 3426258 h 6858000"/>
                <a:gd name="connsiteX94" fmla="*/ 406900 w 8262739"/>
                <a:gd name="connsiteY94" fmla="*/ 3324717 h 6858000"/>
                <a:gd name="connsiteX95" fmla="*/ 381515 w 8262739"/>
                <a:gd name="connsiteY95" fmla="*/ 3227408 h 6858000"/>
                <a:gd name="connsiteX96" fmla="*/ 309587 w 8262739"/>
                <a:gd name="connsiteY96" fmla="*/ 3151252 h 6858000"/>
                <a:gd name="connsiteX97" fmla="*/ 288435 w 8262739"/>
                <a:gd name="connsiteY97" fmla="*/ 3151252 h 6858000"/>
                <a:gd name="connsiteX98" fmla="*/ 267278 w 8262739"/>
                <a:gd name="connsiteY98" fmla="*/ 3045477 h 6858000"/>
                <a:gd name="connsiteX99" fmla="*/ 258816 w 8262739"/>
                <a:gd name="connsiteY99" fmla="*/ 2910088 h 6858000"/>
                <a:gd name="connsiteX100" fmla="*/ 275740 w 8262739"/>
                <a:gd name="connsiteY100" fmla="*/ 2719700 h 6858000"/>
                <a:gd name="connsiteX101" fmla="*/ 284202 w 8262739"/>
                <a:gd name="connsiteY101" fmla="*/ 2652006 h 6858000"/>
                <a:gd name="connsiteX102" fmla="*/ 298611 w 8262739"/>
                <a:gd name="connsiteY102" fmla="*/ 2605575 h 6858000"/>
                <a:gd name="connsiteX103" fmla="*/ 291606 w 8262739"/>
                <a:gd name="connsiteY103" fmla="*/ 2499693 h 6858000"/>
                <a:gd name="connsiteX104" fmla="*/ 301125 w 8262739"/>
                <a:gd name="connsiteY104" fmla="*/ 2343147 h 6858000"/>
                <a:gd name="connsiteX105" fmla="*/ 318049 w 8262739"/>
                <a:gd name="connsiteY105" fmla="*/ 2311419 h 6858000"/>
                <a:gd name="connsiteX106" fmla="*/ 318049 w 8262739"/>
                <a:gd name="connsiteY106" fmla="*/ 2292377 h 6858000"/>
                <a:gd name="connsiteX107" fmla="*/ 284202 w 8262739"/>
                <a:gd name="connsiteY107" fmla="*/ 2355842 h 6858000"/>
                <a:gd name="connsiteX108" fmla="*/ 254587 w 8262739"/>
                <a:gd name="connsiteY108" fmla="*/ 2313533 h 6858000"/>
                <a:gd name="connsiteX109" fmla="*/ 199583 w 8262739"/>
                <a:gd name="connsiteY109" fmla="*/ 2237377 h 6858000"/>
                <a:gd name="connsiteX110" fmla="*/ 189536 w 8262739"/>
                <a:gd name="connsiteY110" fmla="*/ 2177087 h 6858000"/>
                <a:gd name="connsiteX111" fmla="*/ 186893 w 8262739"/>
                <a:gd name="connsiteY111" fmla="*/ 2182373 h 6858000"/>
                <a:gd name="connsiteX112" fmla="*/ 169969 w 8262739"/>
                <a:gd name="connsiteY112" fmla="*/ 2351609 h 6858000"/>
                <a:gd name="connsiteX113" fmla="*/ 157274 w 8262739"/>
                <a:gd name="connsiteY113" fmla="*/ 2520845 h 6858000"/>
                <a:gd name="connsiteX114" fmla="*/ 144584 w 8262739"/>
                <a:gd name="connsiteY114" fmla="*/ 2652006 h 6858000"/>
                <a:gd name="connsiteX115" fmla="*/ 144584 w 8262739"/>
                <a:gd name="connsiteY115" fmla="*/ 2922779 h 6858000"/>
                <a:gd name="connsiteX116" fmla="*/ 148813 w 8262739"/>
                <a:gd name="connsiteY116" fmla="*/ 3062401 h 6858000"/>
                <a:gd name="connsiteX117" fmla="*/ 157274 w 8262739"/>
                <a:gd name="connsiteY117" fmla="*/ 3202018 h 6858000"/>
                <a:gd name="connsiteX118" fmla="*/ 119198 w 8262739"/>
                <a:gd name="connsiteY118" fmla="*/ 3333179 h 6858000"/>
                <a:gd name="connsiteX119" fmla="*/ 110737 w 8262739"/>
                <a:gd name="connsiteY119" fmla="*/ 3333179 h 6858000"/>
                <a:gd name="connsiteX120" fmla="*/ 85351 w 8262739"/>
                <a:gd name="connsiteY120" fmla="*/ 3079324 h 6858000"/>
                <a:gd name="connsiteX121" fmla="*/ 85351 w 8262739"/>
                <a:gd name="connsiteY121" fmla="*/ 2817009 h 6858000"/>
                <a:gd name="connsiteX122" fmla="*/ 106504 w 8262739"/>
                <a:gd name="connsiteY122" fmla="*/ 2613925 h 6858000"/>
                <a:gd name="connsiteX123" fmla="*/ 144566 w 8262739"/>
                <a:gd name="connsiteY123" fmla="*/ 2651983 h 6858000"/>
                <a:gd name="connsiteX124" fmla="*/ 110737 w 8262739"/>
                <a:gd name="connsiteY124" fmla="*/ 2609697 h 6858000"/>
                <a:gd name="connsiteX125" fmla="*/ 102275 w 8262739"/>
                <a:gd name="connsiteY125" fmla="*/ 2457384 h 6858000"/>
                <a:gd name="connsiteX126" fmla="*/ 110737 w 8262739"/>
                <a:gd name="connsiteY126" fmla="*/ 2224682 h 6858000"/>
                <a:gd name="connsiteX127" fmla="*/ 114965 w 8262739"/>
                <a:gd name="connsiteY127" fmla="*/ 2161221 h 6858000"/>
                <a:gd name="connsiteX128" fmla="*/ 127660 w 8262739"/>
                <a:gd name="connsiteY128" fmla="*/ 2055446 h 6858000"/>
                <a:gd name="connsiteX129" fmla="*/ 178431 w 8262739"/>
                <a:gd name="connsiteY129" fmla="*/ 1865057 h 6858000"/>
                <a:gd name="connsiteX130" fmla="*/ 203728 w 8262739"/>
                <a:gd name="connsiteY130" fmla="*/ 1738579 h 6858000"/>
                <a:gd name="connsiteX131" fmla="*/ 195355 w 8262739"/>
                <a:gd name="connsiteY131" fmla="*/ 1708512 h 6858000"/>
                <a:gd name="connsiteX132" fmla="*/ 165736 w 8262739"/>
                <a:gd name="connsiteY132" fmla="*/ 1877748 h 6858000"/>
                <a:gd name="connsiteX133" fmla="*/ 114965 w 8262739"/>
                <a:gd name="connsiteY133" fmla="*/ 2068141 h 6858000"/>
                <a:gd name="connsiteX134" fmla="*/ 102275 w 8262739"/>
                <a:gd name="connsiteY134" fmla="*/ 2173911 h 6858000"/>
                <a:gd name="connsiteX135" fmla="*/ 98042 w 8262739"/>
                <a:gd name="connsiteY135" fmla="*/ 2237377 h 6858000"/>
                <a:gd name="connsiteX136" fmla="*/ 89580 w 8262739"/>
                <a:gd name="connsiteY136" fmla="*/ 2470075 h 6858000"/>
                <a:gd name="connsiteX137" fmla="*/ 98042 w 8262739"/>
                <a:gd name="connsiteY137" fmla="*/ 2622387 h 6858000"/>
                <a:gd name="connsiteX138" fmla="*/ 76889 w 8262739"/>
                <a:gd name="connsiteY138" fmla="*/ 2825470 h 6858000"/>
                <a:gd name="connsiteX139" fmla="*/ 76889 w 8262739"/>
                <a:gd name="connsiteY139" fmla="*/ 3087786 h 6858000"/>
                <a:gd name="connsiteX140" fmla="*/ 102275 w 8262739"/>
                <a:gd name="connsiteY140" fmla="*/ 3341640 h 6858000"/>
                <a:gd name="connsiteX141" fmla="*/ 110737 w 8262739"/>
                <a:gd name="connsiteY141" fmla="*/ 3341640 h 6858000"/>
                <a:gd name="connsiteX142" fmla="*/ 165736 w 8262739"/>
                <a:gd name="connsiteY142" fmla="*/ 3582805 h 6858000"/>
                <a:gd name="connsiteX143" fmla="*/ 195355 w 8262739"/>
                <a:gd name="connsiteY143" fmla="*/ 3781654 h 6858000"/>
                <a:gd name="connsiteX144" fmla="*/ 258816 w 8262739"/>
                <a:gd name="connsiteY144" fmla="*/ 3984738 h 6858000"/>
                <a:gd name="connsiteX145" fmla="*/ 358772 w 8262739"/>
                <a:gd name="connsiteY145" fmla="*/ 4421447 h 6858000"/>
                <a:gd name="connsiteX146" fmla="*/ 367496 w 8262739"/>
                <a:gd name="connsiteY146" fmla="*/ 4505141 h 6858000"/>
                <a:gd name="connsiteX147" fmla="*/ 385748 w 8262739"/>
                <a:gd name="connsiteY147" fmla="*/ 4505141 h 6858000"/>
                <a:gd name="connsiteX148" fmla="*/ 478828 w 8262739"/>
                <a:gd name="connsiteY148" fmla="*/ 4729378 h 6858000"/>
                <a:gd name="connsiteX149" fmla="*/ 512675 w 8262739"/>
                <a:gd name="connsiteY149" fmla="*/ 4843614 h 6858000"/>
                <a:gd name="connsiteX150" fmla="*/ 449209 w 8262739"/>
                <a:gd name="connsiteY150" fmla="*/ 4746301 h 6858000"/>
                <a:gd name="connsiteX151" fmla="*/ 381515 w 8262739"/>
                <a:gd name="connsiteY151" fmla="*/ 4593989 h 6858000"/>
                <a:gd name="connsiteX152" fmla="*/ 377286 w 8262739"/>
                <a:gd name="connsiteY152" fmla="*/ 4636297 h 6858000"/>
                <a:gd name="connsiteX153" fmla="*/ 340476 w 8262739"/>
                <a:gd name="connsiteY153" fmla="*/ 4522194 h 6858000"/>
                <a:gd name="connsiteX154" fmla="*/ 313820 w 8262739"/>
                <a:gd name="connsiteY154" fmla="*/ 4526294 h 6858000"/>
                <a:gd name="connsiteX155" fmla="*/ 284202 w 8262739"/>
                <a:gd name="connsiteY155" fmla="*/ 4428985 h 6858000"/>
                <a:gd name="connsiteX156" fmla="*/ 182660 w 8262739"/>
                <a:gd name="connsiteY156" fmla="*/ 4196284 h 6858000"/>
                <a:gd name="connsiteX157" fmla="*/ 119198 w 8262739"/>
                <a:gd name="connsiteY157" fmla="*/ 3988971 h 6858000"/>
                <a:gd name="connsiteX158" fmla="*/ 114965 w 8262739"/>
                <a:gd name="connsiteY158" fmla="*/ 3815502 h 6858000"/>
                <a:gd name="connsiteX159" fmla="*/ 85351 w 8262739"/>
                <a:gd name="connsiteY159" fmla="*/ 3612418 h 6858000"/>
                <a:gd name="connsiteX160" fmla="*/ 64195 w 8262739"/>
                <a:gd name="connsiteY160" fmla="*/ 3409335 h 6858000"/>
                <a:gd name="connsiteX161" fmla="*/ 17657 w 8262739"/>
                <a:gd name="connsiteY161" fmla="*/ 3261255 h 6858000"/>
                <a:gd name="connsiteX162" fmla="*/ 47271 w 8262739"/>
                <a:gd name="connsiteY162" fmla="*/ 2474308 h 6858000"/>
                <a:gd name="connsiteX163" fmla="*/ 76889 w 8262739"/>
                <a:gd name="connsiteY163" fmla="*/ 2271224 h 6858000"/>
                <a:gd name="connsiteX164" fmla="*/ 51504 w 8262739"/>
                <a:gd name="connsiteY164" fmla="*/ 2161221 h 6858000"/>
                <a:gd name="connsiteX165" fmla="*/ 102275 w 8262739"/>
                <a:gd name="connsiteY165" fmla="*/ 1856596 h 6858000"/>
                <a:gd name="connsiteX166" fmla="*/ 114965 w 8262739"/>
                <a:gd name="connsiteY166" fmla="*/ 1784668 h 6858000"/>
                <a:gd name="connsiteX167" fmla="*/ 148813 w 8262739"/>
                <a:gd name="connsiteY167" fmla="*/ 1539276 h 6858000"/>
                <a:gd name="connsiteX168" fmla="*/ 237664 w 8262739"/>
                <a:gd name="connsiteY168" fmla="*/ 1361578 h 6858000"/>
                <a:gd name="connsiteX169" fmla="*/ 216507 w 8262739"/>
                <a:gd name="connsiteY169" fmla="*/ 1602741 h 6858000"/>
                <a:gd name="connsiteX170" fmla="*/ 237655 w 8262739"/>
                <a:gd name="connsiteY170" fmla="*/ 1561405 h 6858000"/>
                <a:gd name="connsiteX171" fmla="*/ 250354 w 8262739"/>
                <a:gd name="connsiteY171" fmla="*/ 1462591 h 6858000"/>
                <a:gd name="connsiteX172" fmla="*/ 254587 w 8262739"/>
                <a:gd name="connsiteY172" fmla="*/ 1353116 h 6858000"/>
                <a:gd name="connsiteX173" fmla="*/ 292663 w 8262739"/>
                <a:gd name="connsiteY173" fmla="*/ 1213494 h 6858000"/>
                <a:gd name="connsiteX174" fmla="*/ 351896 w 8262739"/>
                <a:gd name="connsiteY174" fmla="*/ 1001948 h 6858000"/>
                <a:gd name="connsiteX175" fmla="*/ 423824 w 8262739"/>
                <a:gd name="connsiteY175" fmla="*/ 786174 h 6858000"/>
                <a:gd name="connsiteX176" fmla="*/ 429212 w 8262739"/>
                <a:gd name="connsiteY176" fmla="*/ 780111 h 6858000"/>
                <a:gd name="connsiteX177" fmla="*/ 461904 w 8262739"/>
                <a:gd name="connsiteY177" fmla="*/ 608476 h 6858000"/>
                <a:gd name="connsiteX178" fmla="*/ 508442 w 8262739"/>
                <a:gd name="connsiteY178" fmla="*/ 485778 h 6858000"/>
                <a:gd name="connsiteX179" fmla="*/ 563446 w 8262739"/>
                <a:gd name="connsiteY179" fmla="*/ 384236 h 6858000"/>
                <a:gd name="connsiteX180" fmla="*/ 673449 w 8262739"/>
                <a:gd name="connsiteY180" fmla="*/ 172691 h 6858000"/>
                <a:gd name="connsiteX181" fmla="*/ 717872 w 8262739"/>
                <a:gd name="connsiteY181" fmla="*/ 77497 h 6858000"/>
                <a:gd name="connsiteX182" fmla="*/ 754037 w 8262739"/>
                <a:gd name="connsiteY182" fmla="*/ 0 h 6858000"/>
                <a:gd name="connsiteX183" fmla="*/ 1028695 w 8262739"/>
                <a:gd name="connsiteY183" fmla="*/ 0 h 6858000"/>
                <a:gd name="connsiteX184" fmla="*/ 986532 w 8262739"/>
                <a:gd name="connsiteY184" fmla="*/ 71149 h 6858000"/>
                <a:gd name="connsiteX185" fmla="*/ 859605 w 8262739"/>
                <a:gd name="connsiteY185" fmla="*/ 308080 h 6858000"/>
                <a:gd name="connsiteX186" fmla="*/ 721537 w 8262739"/>
                <a:gd name="connsiteY186" fmla="*/ 525648 h 6858000"/>
                <a:gd name="connsiteX187" fmla="*/ 719987 w 8262739"/>
                <a:gd name="connsiteY187" fmla="*/ 532320 h 6858000"/>
                <a:gd name="connsiteX188" fmla="*/ 673445 w 8262739"/>
                <a:gd name="connsiteY188" fmla="*/ 659247 h 6858000"/>
                <a:gd name="connsiteX189" fmla="*/ 639597 w 8262739"/>
                <a:gd name="connsiteY189" fmla="*/ 718480 h 6858000"/>
                <a:gd name="connsiteX190" fmla="*/ 631136 w 8262739"/>
                <a:gd name="connsiteY190" fmla="*/ 726942 h 6858000"/>
                <a:gd name="connsiteX191" fmla="*/ 593588 w 8262739"/>
                <a:gd name="connsiteY191" fmla="*/ 851755 h 6858000"/>
                <a:gd name="connsiteX192" fmla="*/ 584598 w 8262739"/>
                <a:gd name="connsiteY192" fmla="*/ 925796 h 6858000"/>
                <a:gd name="connsiteX193" fmla="*/ 576136 w 8262739"/>
                <a:gd name="connsiteY193" fmla="*/ 1031567 h 6858000"/>
                <a:gd name="connsiteX194" fmla="*/ 516903 w 8262739"/>
                <a:gd name="connsiteY194" fmla="*/ 1205036 h 6858000"/>
                <a:gd name="connsiteX195" fmla="*/ 461900 w 8262739"/>
                <a:gd name="connsiteY195" fmla="*/ 1378501 h 6858000"/>
                <a:gd name="connsiteX196" fmla="*/ 402667 w 8262739"/>
                <a:gd name="connsiteY196" fmla="*/ 1632355 h 6858000"/>
                <a:gd name="connsiteX197" fmla="*/ 368820 w 8262739"/>
                <a:gd name="connsiteY197" fmla="*/ 1865057 h 6858000"/>
                <a:gd name="connsiteX198" fmla="*/ 347667 w 8262739"/>
                <a:gd name="connsiteY198" fmla="*/ 2097755 h 6858000"/>
                <a:gd name="connsiteX199" fmla="*/ 377281 w 8262739"/>
                <a:gd name="connsiteY199" fmla="*/ 1936981 h 6858000"/>
                <a:gd name="connsiteX200" fmla="*/ 380027 w 8262739"/>
                <a:gd name="connsiteY200" fmla="*/ 1923713 h 6858000"/>
                <a:gd name="connsiteX201" fmla="*/ 385743 w 8262739"/>
                <a:gd name="connsiteY201" fmla="*/ 1860824 h 6858000"/>
                <a:gd name="connsiteX202" fmla="*/ 419590 w 8262739"/>
                <a:gd name="connsiteY202" fmla="*/ 1628127 h 6858000"/>
                <a:gd name="connsiteX203" fmla="*/ 430189 w 8262739"/>
                <a:gd name="connsiteY203" fmla="*/ 1631662 h 6858000"/>
                <a:gd name="connsiteX204" fmla="*/ 431108 w 8262739"/>
                <a:gd name="connsiteY204" fmla="*/ 1627731 h 6858000"/>
                <a:gd name="connsiteX205" fmla="*/ 419595 w 8262739"/>
                <a:gd name="connsiteY205" fmla="*/ 1623894 h 6858000"/>
                <a:gd name="connsiteX206" fmla="*/ 478828 w 8262739"/>
                <a:gd name="connsiteY206" fmla="*/ 1370039 h 6858000"/>
                <a:gd name="connsiteX207" fmla="*/ 533827 w 8262739"/>
                <a:gd name="connsiteY207" fmla="*/ 1196570 h 6858000"/>
                <a:gd name="connsiteX208" fmla="*/ 592789 w 8262739"/>
                <a:gd name="connsiteY208" fmla="*/ 1023900 h 6858000"/>
                <a:gd name="connsiteX209" fmla="*/ 588831 w 8262739"/>
                <a:gd name="connsiteY209" fmla="*/ 1023105 h 6858000"/>
                <a:gd name="connsiteX210" fmla="*/ 597293 w 8262739"/>
                <a:gd name="connsiteY210" fmla="*/ 917335 h 6858000"/>
                <a:gd name="connsiteX211" fmla="*/ 643831 w 8262739"/>
                <a:gd name="connsiteY211" fmla="*/ 718480 h 6858000"/>
                <a:gd name="connsiteX212" fmla="*/ 677678 w 8262739"/>
                <a:gd name="connsiteY212" fmla="*/ 659247 h 6858000"/>
                <a:gd name="connsiteX213" fmla="*/ 678815 w 8262739"/>
                <a:gd name="connsiteY213" fmla="*/ 656156 h 6858000"/>
                <a:gd name="connsiteX214" fmla="*/ 724220 w 8262739"/>
                <a:gd name="connsiteY214" fmla="*/ 532320 h 6858000"/>
                <a:gd name="connsiteX215" fmla="*/ 863838 w 8262739"/>
                <a:gd name="connsiteY215" fmla="*/ 312313 h 6858000"/>
                <a:gd name="connsiteX216" fmla="*/ 990765 w 8262739"/>
                <a:gd name="connsiteY216" fmla="*/ 75382 h 6858000"/>
                <a:gd name="connsiteX217" fmla="*/ 1024614 w 8262739"/>
                <a:gd name="connsiteY217" fmla="*/ 19852 h 6858000"/>
                <a:gd name="connsiteX218" fmla="*/ 1036060 w 8262739"/>
                <a:gd name="connsiteY218" fmla="*/ 0 h 6858000"/>
                <a:gd name="connsiteX219" fmla="*/ 1150037 w 8262739"/>
                <a:gd name="connsiteY219" fmla="*/ 0 h 6858000"/>
                <a:gd name="connsiteX220" fmla="*/ 1075780 w 8262739"/>
                <a:gd name="connsiteY220" fmla="*/ 117164 h 6858000"/>
                <a:gd name="connsiteX221" fmla="*/ 796143 w 8262739"/>
                <a:gd name="connsiteY221" fmla="*/ 655019 h 6858000"/>
                <a:gd name="connsiteX222" fmla="*/ 741139 w 8262739"/>
                <a:gd name="connsiteY222" fmla="*/ 828483 h 6858000"/>
                <a:gd name="connsiteX223" fmla="*/ 690368 w 8262739"/>
                <a:gd name="connsiteY223" fmla="*/ 1006181 h 6858000"/>
                <a:gd name="connsiteX224" fmla="*/ 580365 w 8262739"/>
                <a:gd name="connsiteY224" fmla="*/ 1378501 h 6858000"/>
                <a:gd name="connsiteX225" fmla="*/ 508442 w 8262739"/>
                <a:gd name="connsiteY225" fmla="*/ 1632355 h 6858000"/>
                <a:gd name="connsiteX226" fmla="*/ 474594 w 8262739"/>
                <a:gd name="connsiteY226" fmla="*/ 1822748 h 6858000"/>
                <a:gd name="connsiteX227" fmla="*/ 457671 w 8262739"/>
                <a:gd name="connsiteY227" fmla="*/ 1920057 h 6858000"/>
                <a:gd name="connsiteX228" fmla="*/ 444976 w 8262739"/>
                <a:gd name="connsiteY228" fmla="*/ 2017370 h 6858000"/>
                <a:gd name="connsiteX229" fmla="*/ 406900 w 8262739"/>
                <a:gd name="connsiteY229" fmla="*/ 2279686 h 6858000"/>
                <a:gd name="connsiteX230" fmla="*/ 394205 w 8262739"/>
                <a:gd name="connsiteY230" fmla="*/ 2440460 h 6858000"/>
                <a:gd name="connsiteX231" fmla="*/ 415362 w 8262739"/>
                <a:gd name="connsiteY231" fmla="*/ 2609697 h 6858000"/>
                <a:gd name="connsiteX232" fmla="*/ 425276 w 8262739"/>
                <a:gd name="connsiteY232" fmla="*/ 2517483 h 6858000"/>
                <a:gd name="connsiteX233" fmla="*/ 423824 w 8262739"/>
                <a:gd name="connsiteY233" fmla="*/ 2486998 h 6858000"/>
                <a:gd name="connsiteX234" fmla="*/ 440747 w 8262739"/>
                <a:gd name="connsiteY234" fmla="*/ 2309300 h 6858000"/>
                <a:gd name="connsiteX235" fmla="*/ 478823 w 8262739"/>
                <a:gd name="connsiteY235" fmla="*/ 2046984 h 6858000"/>
                <a:gd name="connsiteX236" fmla="*/ 509024 w 8262739"/>
                <a:gd name="connsiteY236" fmla="*/ 2010743 h 6858000"/>
                <a:gd name="connsiteX237" fmla="*/ 552878 w 8262739"/>
                <a:gd name="connsiteY237" fmla="*/ 1717258 h 6858000"/>
                <a:gd name="connsiteX238" fmla="*/ 550751 w 8262739"/>
                <a:gd name="connsiteY238" fmla="*/ 1666203 h 6858000"/>
                <a:gd name="connsiteX239" fmla="*/ 592549 w 8262739"/>
                <a:gd name="connsiteY239" fmla="*/ 1546374 h 6858000"/>
                <a:gd name="connsiteX240" fmla="*/ 617419 w 8262739"/>
                <a:gd name="connsiteY240" fmla="*/ 1445769 h 6858000"/>
                <a:gd name="connsiteX241" fmla="*/ 609983 w 8262739"/>
                <a:gd name="connsiteY241" fmla="*/ 1463119 h 6858000"/>
                <a:gd name="connsiteX242" fmla="*/ 584598 w 8262739"/>
                <a:gd name="connsiteY242" fmla="*/ 1454657 h 6858000"/>
                <a:gd name="connsiteX243" fmla="*/ 521132 w 8262739"/>
                <a:gd name="connsiteY243" fmla="*/ 1636589 h 6858000"/>
                <a:gd name="connsiteX244" fmla="*/ 525365 w 8262739"/>
                <a:gd name="connsiteY244" fmla="*/ 1738130 h 6858000"/>
                <a:gd name="connsiteX245" fmla="*/ 495747 w 8262739"/>
                <a:gd name="connsiteY245" fmla="*/ 1932752 h 6858000"/>
                <a:gd name="connsiteX246" fmla="*/ 491518 w 8262739"/>
                <a:gd name="connsiteY246" fmla="*/ 1966599 h 6858000"/>
                <a:gd name="connsiteX247" fmla="*/ 449209 w 8262739"/>
                <a:gd name="connsiteY247" fmla="*/ 2017370 h 6858000"/>
                <a:gd name="connsiteX248" fmla="*/ 461900 w 8262739"/>
                <a:gd name="connsiteY248" fmla="*/ 1920057 h 6858000"/>
                <a:gd name="connsiteX249" fmla="*/ 478823 w 8262739"/>
                <a:gd name="connsiteY249" fmla="*/ 1822748 h 6858000"/>
                <a:gd name="connsiteX250" fmla="*/ 512670 w 8262739"/>
                <a:gd name="connsiteY250" fmla="*/ 1632355 h 6858000"/>
                <a:gd name="connsiteX251" fmla="*/ 584598 w 8262739"/>
                <a:gd name="connsiteY251" fmla="*/ 1378501 h 6858000"/>
                <a:gd name="connsiteX252" fmla="*/ 694601 w 8262739"/>
                <a:gd name="connsiteY252" fmla="*/ 1006181 h 6858000"/>
                <a:gd name="connsiteX253" fmla="*/ 745372 w 8262739"/>
                <a:gd name="connsiteY253" fmla="*/ 828483 h 6858000"/>
                <a:gd name="connsiteX254" fmla="*/ 800372 w 8262739"/>
                <a:gd name="connsiteY254" fmla="*/ 655019 h 6858000"/>
                <a:gd name="connsiteX255" fmla="*/ 1078224 w 8262739"/>
                <a:gd name="connsiteY255" fmla="*/ 117164 h 6858000"/>
                <a:gd name="connsiteX256" fmla="*/ 1153691 w 8262739"/>
                <a:gd name="connsiteY256" fmla="*/ 0 h 6858000"/>
                <a:gd name="connsiteX257" fmla="*/ 8262739 w 8262739"/>
                <a:gd name="connsiteY25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8262739" h="6858000">
                  <a:moveTo>
                    <a:pt x="774160" y="294728"/>
                  </a:moveTo>
                  <a:lnTo>
                    <a:pt x="774822" y="291871"/>
                  </a:lnTo>
                  <a:lnTo>
                    <a:pt x="758067" y="278466"/>
                  </a:lnTo>
                  <a:cubicBezTo>
                    <a:pt x="796143" y="193848"/>
                    <a:pt x="817300" y="147306"/>
                    <a:pt x="846914" y="92306"/>
                  </a:cubicBezTo>
                  <a:lnTo>
                    <a:pt x="899364" y="54843"/>
                  </a:lnTo>
                  <a:lnTo>
                    <a:pt x="901914" y="49997"/>
                  </a:lnTo>
                  <a:cubicBezTo>
                    <a:pt x="884990" y="62692"/>
                    <a:pt x="863838" y="75382"/>
                    <a:pt x="842681" y="92306"/>
                  </a:cubicBezTo>
                  <a:cubicBezTo>
                    <a:pt x="813067" y="147310"/>
                    <a:pt x="791910" y="193848"/>
                    <a:pt x="753834" y="278466"/>
                  </a:cubicBezTo>
                  <a:close/>
                  <a:moveTo>
                    <a:pt x="674364" y="821039"/>
                  </a:moveTo>
                  <a:lnTo>
                    <a:pt x="674577" y="820652"/>
                  </a:lnTo>
                  <a:lnTo>
                    <a:pt x="681911" y="659247"/>
                  </a:lnTo>
                  <a:lnTo>
                    <a:pt x="719798" y="629253"/>
                  </a:lnTo>
                  <a:lnTo>
                    <a:pt x="721575" y="628045"/>
                  </a:lnTo>
                  <a:lnTo>
                    <a:pt x="724221" y="625399"/>
                  </a:lnTo>
                  <a:lnTo>
                    <a:pt x="758067" y="595781"/>
                  </a:lnTo>
                  <a:cubicBezTo>
                    <a:pt x="770758" y="566167"/>
                    <a:pt x="787681" y="532320"/>
                    <a:pt x="851147" y="422317"/>
                  </a:cubicBezTo>
                  <a:lnTo>
                    <a:pt x="854319" y="424431"/>
                  </a:lnTo>
                  <a:lnTo>
                    <a:pt x="855904" y="421259"/>
                  </a:lnTo>
                  <a:lnTo>
                    <a:pt x="851147" y="418088"/>
                  </a:lnTo>
                  <a:cubicBezTo>
                    <a:pt x="783453" y="528091"/>
                    <a:pt x="770758" y="561939"/>
                    <a:pt x="758067" y="591553"/>
                  </a:cubicBezTo>
                  <a:lnTo>
                    <a:pt x="724221" y="625399"/>
                  </a:lnTo>
                  <a:lnTo>
                    <a:pt x="719989" y="629102"/>
                  </a:lnTo>
                  <a:lnTo>
                    <a:pt x="719798" y="629253"/>
                  </a:lnTo>
                  <a:lnTo>
                    <a:pt x="681911" y="655019"/>
                  </a:lnTo>
                  <a:lnTo>
                    <a:pt x="681729" y="659070"/>
                  </a:lnTo>
                  <a:close/>
                  <a:moveTo>
                    <a:pt x="597990" y="1025570"/>
                  </a:moveTo>
                  <a:lnTo>
                    <a:pt x="598190" y="1024980"/>
                  </a:lnTo>
                  <a:lnTo>
                    <a:pt x="595885" y="1024518"/>
                  </a:lnTo>
                  <a:close/>
                  <a:moveTo>
                    <a:pt x="2119992" y="6660069"/>
                  </a:moveTo>
                  <a:lnTo>
                    <a:pt x="2120414" y="6658670"/>
                  </a:lnTo>
                  <a:lnTo>
                    <a:pt x="2111615" y="6649866"/>
                  </a:lnTo>
                  <a:close/>
                  <a:moveTo>
                    <a:pt x="1743929" y="6858000"/>
                  </a:moveTo>
                  <a:lnTo>
                    <a:pt x="1672367" y="6858000"/>
                  </a:lnTo>
                  <a:lnTo>
                    <a:pt x="1638095" y="6819444"/>
                  </a:lnTo>
                  <a:cubicBezTo>
                    <a:pt x="1642324" y="6810982"/>
                    <a:pt x="1684633" y="6836368"/>
                    <a:pt x="1663481" y="6785597"/>
                  </a:cubicBezTo>
                  <a:close/>
                  <a:moveTo>
                    <a:pt x="1901513" y="6858000"/>
                  </a:moveTo>
                  <a:lnTo>
                    <a:pt x="1795034" y="6858000"/>
                  </a:lnTo>
                  <a:lnTo>
                    <a:pt x="1731171" y="6781364"/>
                  </a:lnTo>
                  <a:lnTo>
                    <a:pt x="1698079" y="6745264"/>
                  </a:lnTo>
                  <a:lnTo>
                    <a:pt x="1793828" y="6858000"/>
                  </a:lnTo>
                  <a:lnTo>
                    <a:pt x="1748158" y="6858000"/>
                  </a:lnTo>
                  <a:lnTo>
                    <a:pt x="1667709" y="6785597"/>
                  </a:lnTo>
                  <a:cubicBezTo>
                    <a:pt x="1638095" y="6747517"/>
                    <a:pt x="1604248" y="6709441"/>
                    <a:pt x="1574630" y="6671360"/>
                  </a:cubicBezTo>
                  <a:cubicBezTo>
                    <a:pt x="1545015" y="6633284"/>
                    <a:pt x="1515397" y="6590975"/>
                    <a:pt x="1485783" y="6552895"/>
                  </a:cubicBezTo>
                  <a:cubicBezTo>
                    <a:pt x="1498473" y="6540204"/>
                    <a:pt x="1540782" y="6561357"/>
                    <a:pt x="1595786" y="6624823"/>
                  </a:cubicBezTo>
                  <a:lnTo>
                    <a:pt x="1601188" y="6631183"/>
                  </a:lnTo>
                  <a:lnTo>
                    <a:pt x="1651314" y="6642275"/>
                  </a:lnTo>
                  <a:cubicBezTo>
                    <a:pt x="1677228" y="6659727"/>
                    <a:pt x="1712133" y="6692517"/>
                    <a:pt x="1765018" y="6747517"/>
                  </a:cubicBezTo>
                  <a:cubicBezTo>
                    <a:pt x="1792520" y="6770788"/>
                    <a:pt x="1821079" y="6793001"/>
                    <a:pt x="1848052" y="6814155"/>
                  </a:cubicBezTo>
                  <a:close/>
                  <a:moveTo>
                    <a:pt x="8262739" y="6858000"/>
                  </a:moveTo>
                  <a:lnTo>
                    <a:pt x="2188465" y="6858000"/>
                  </a:lnTo>
                  <a:lnTo>
                    <a:pt x="2116185" y="6794059"/>
                  </a:lnTo>
                  <a:cubicBezTo>
                    <a:pt x="2090800" y="6768673"/>
                    <a:pt x="2023105" y="6743288"/>
                    <a:pt x="1976568" y="6679826"/>
                  </a:cubicBezTo>
                  <a:cubicBezTo>
                    <a:pt x="1904640" y="6603670"/>
                    <a:pt x="1845407" y="6531743"/>
                    <a:pt x="1773484" y="6455586"/>
                  </a:cubicBezTo>
                  <a:lnTo>
                    <a:pt x="1759550" y="6412038"/>
                  </a:lnTo>
                  <a:lnTo>
                    <a:pt x="1718480" y="6370968"/>
                  </a:lnTo>
                  <a:cubicBezTo>
                    <a:pt x="1671943" y="6324431"/>
                    <a:pt x="1625400" y="6273660"/>
                    <a:pt x="1578863" y="6218656"/>
                  </a:cubicBezTo>
                  <a:cubicBezTo>
                    <a:pt x="1570401" y="6189042"/>
                    <a:pt x="1506935" y="6108652"/>
                    <a:pt x="1561939" y="6142499"/>
                  </a:cubicBezTo>
                  <a:cubicBezTo>
                    <a:pt x="1540782" y="6117114"/>
                    <a:pt x="1523859" y="6087500"/>
                    <a:pt x="1506935" y="6066343"/>
                  </a:cubicBezTo>
                  <a:lnTo>
                    <a:pt x="1500383" y="6056069"/>
                  </a:lnTo>
                  <a:lnTo>
                    <a:pt x="1435007" y="6011339"/>
                  </a:lnTo>
                  <a:cubicBezTo>
                    <a:pt x="1384237" y="5952106"/>
                    <a:pt x="1341928" y="5888645"/>
                    <a:pt x="1308080" y="5829412"/>
                  </a:cubicBezTo>
                  <a:cubicBezTo>
                    <a:pt x="1274233" y="5765947"/>
                    <a:pt x="1248848" y="5706714"/>
                    <a:pt x="1236157" y="5660176"/>
                  </a:cubicBezTo>
                  <a:lnTo>
                    <a:pt x="1227695" y="5660176"/>
                  </a:lnTo>
                  <a:cubicBezTo>
                    <a:pt x="1193848" y="5600944"/>
                    <a:pt x="1160001" y="5537482"/>
                    <a:pt x="1130387" y="5474016"/>
                  </a:cubicBezTo>
                  <a:cubicBezTo>
                    <a:pt x="1100768" y="5410555"/>
                    <a:pt x="1066921" y="5351322"/>
                    <a:pt x="1037307" y="5287856"/>
                  </a:cubicBezTo>
                  <a:cubicBezTo>
                    <a:pt x="1003460" y="5215933"/>
                    <a:pt x="969612" y="5144006"/>
                    <a:pt x="939994" y="5072083"/>
                  </a:cubicBezTo>
                  <a:cubicBezTo>
                    <a:pt x="910380" y="5000155"/>
                    <a:pt x="880761" y="4923999"/>
                    <a:pt x="851147" y="4852075"/>
                  </a:cubicBezTo>
                  <a:lnTo>
                    <a:pt x="898733" y="4922927"/>
                  </a:lnTo>
                  <a:lnTo>
                    <a:pt x="898752" y="4922958"/>
                  </a:lnTo>
                  <a:lnTo>
                    <a:pt x="939994" y="5000155"/>
                  </a:lnTo>
                  <a:cubicBezTo>
                    <a:pt x="965379" y="5055159"/>
                    <a:pt x="990765" y="5114392"/>
                    <a:pt x="1028845" y="5186315"/>
                  </a:cubicBezTo>
                  <a:cubicBezTo>
                    <a:pt x="1045769" y="5211700"/>
                    <a:pt x="1049997" y="5254009"/>
                    <a:pt x="1058459" y="5287856"/>
                  </a:cubicBezTo>
                  <a:lnTo>
                    <a:pt x="1070701" y="5305806"/>
                  </a:lnTo>
                  <a:lnTo>
                    <a:pt x="1055634" y="5227473"/>
                  </a:lnTo>
                  <a:lnTo>
                    <a:pt x="1016346" y="5156168"/>
                  </a:lnTo>
                  <a:lnTo>
                    <a:pt x="952391" y="5012357"/>
                  </a:lnTo>
                  <a:lnTo>
                    <a:pt x="898752" y="4922958"/>
                  </a:lnTo>
                  <a:lnTo>
                    <a:pt x="898743" y="4922942"/>
                  </a:lnTo>
                  <a:lnTo>
                    <a:pt x="898733" y="4922927"/>
                  </a:lnTo>
                  <a:lnTo>
                    <a:pt x="876528" y="4885918"/>
                  </a:lnTo>
                  <a:cubicBezTo>
                    <a:pt x="846914" y="4801300"/>
                    <a:pt x="813067" y="4716683"/>
                    <a:pt x="783448" y="4632064"/>
                  </a:cubicBezTo>
                  <a:lnTo>
                    <a:pt x="703703" y="4371836"/>
                  </a:lnTo>
                  <a:lnTo>
                    <a:pt x="677518" y="4295977"/>
                  </a:lnTo>
                  <a:cubicBezTo>
                    <a:pt x="633148" y="4146823"/>
                    <a:pt x="595032" y="3994972"/>
                    <a:pt x="563468" y="3840737"/>
                  </a:cubicBezTo>
                  <a:lnTo>
                    <a:pt x="513030" y="3510255"/>
                  </a:lnTo>
                  <a:lnTo>
                    <a:pt x="512670" y="3519338"/>
                  </a:lnTo>
                  <a:cubicBezTo>
                    <a:pt x="512670" y="3540495"/>
                    <a:pt x="512670" y="3557419"/>
                    <a:pt x="516903" y="3587033"/>
                  </a:cubicBezTo>
                  <a:cubicBezTo>
                    <a:pt x="525365" y="3637804"/>
                    <a:pt x="533827" y="3688575"/>
                    <a:pt x="538056" y="3743579"/>
                  </a:cubicBezTo>
                  <a:cubicBezTo>
                    <a:pt x="546518" y="3798579"/>
                    <a:pt x="554979" y="3853583"/>
                    <a:pt x="563441" y="3904353"/>
                  </a:cubicBezTo>
                  <a:cubicBezTo>
                    <a:pt x="542289" y="3866273"/>
                    <a:pt x="533827" y="3815502"/>
                    <a:pt x="521132" y="3764731"/>
                  </a:cubicBezTo>
                  <a:cubicBezTo>
                    <a:pt x="512670" y="3709731"/>
                    <a:pt x="504209" y="3650499"/>
                    <a:pt x="491518" y="3587033"/>
                  </a:cubicBezTo>
                  <a:cubicBezTo>
                    <a:pt x="470361" y="3587033"/>
                    <a:pt x="466133" y="3587033"/>
                    <a:pt x="457671" y="3587033"/>
                  </a:cubicBezTo>
                  <a:cubicBezTo>
                    <a:pt x="453438" y="3540495"/>
                    <a:pt x="449209" y="3498186"/>
                    <a:pt x="436514" y="3426258"/>
                  </a:cubicBezTo>
                  <a:cubicBezTo>
                    <a:pt x="428052" y="3392411"/>
                    <a:pt x="415362" y="3358564"/>
                    <a:pt x="406900" y="3324717"/>
                  </a:cubicBezTo>
                  <a:cubicBezTo>
                    <a:pt x="398438" y="3290869"/>
                    <a:pt x="389976" y="3257022"/>
                    <a:pt x="381515" y="3227408"/>
                  </a:cubicBezTo>
                  <a:cubicBezTo>
                    <a:pt x="356129" y="3197790"/>
                    <a:pt x="334972" y="3176637"/>
                    <a:pt x="309587" y="3151252"/>
                  </a:cubicBezTo>
                  <a:cubicBezTo>
                    <a:pt x="301125" y="3151252"/>
                    <a:pt x="296896" y="3151252"/>
                    <a:pt x="288435" y="3151252"/>
                  </a:cubicBezTo>
                  <a:cubicBezTo>
                    <a:pt x="279973" y="3125866"/>
                    <a:pt x="271511" y="3087786"/>
                    <a:pt x="267278" y="3045477"/>
                  </a:cubicBezTo>
                  <a:cubicBezTo>
                    <a:pt x="263049" y="3003168"/>
                    <a:pt x="258816" y="2956630"/>
                    <a:pt x="258816" y="2910088"/>
                  </a:cubicBezTo>
                  <a:cubicBezTo>
                    <a:pt x="258816" y="2821242"/>
                    <a:pt x="263049" y="2740852"/>
                    <a:pt x="275740" y="2719700"/>
                  </a:cubicBezTo>
                  <a:cubicBezTo>
                    <a:pt x="279973" y="2694315"/>
                    <a:pt x="279973" y="2673158"/>
                    <a:pt x="284202" y="2652006"/>
                  </a:cubicBezTo>
                  <a:lnTo>
                    <a:pt x="298611" y="2605575"/>
                  </a:lnTo>
                  <a:lnTo>
                    <a:pt x="291606" y="2499693"/>
                  </a:lnTo>
                  <a:cubicBezTo>
                    <a:pt x="292663" y="2446808"/>
                    <a:pt x="296892" y="2391804"/>
                    <a:pt x="301125" y="2343147"/>
                  </a:cubicBezTo>
                  <a:lnTo>
                    <a:pt x="318049" y="2311419"/>
                  </a:lnTo>
                  <a:lnTo>
                    <a:pt x="318049" y="2292377"/>
                  </a:lnTo>
                  <a:cubicBezTo>
                    <a:pt x="309587" y="2317762"/>
                    <a:pt x="296896" y="2334686"/>
                    <a:pt x="284202" y="2355842"/>
                  </a:cubicBezTo>
                  <a:cubicBezTo>
                    <a:pt x="275740" y="2338919"/>
                    <a:pt x="263049" y="2330457"/>
                    <a:pt x="254587" y="2313533"/>
                  </a:cubicBezTo>
                  <a:cubicBezTo>
                    <a:pt x="237664" y="2288148"/>
                    <a:pt x="241892" y="2059679"/>
                    <a:pt x="199583" y="2237377"/>
                  </a:cubicBezTo>
                  <a:lnTo>
                    <a:pt x="189536" y="2177087"/>
                  </a:lnTo>
                  <a:lnTo>
                    <a:pt x="186893" y="2182373"/>
                  </a:lnTo>
                  <a:cubicBezTo>
                    <a:pt x="182660" y="2237377"/>
                    <a:pt x="174198" y="2296610"/>
                    <a:pt x="169969" y="2351609"/>
                  </a:cubicBezTo>
                  <a:cubicBezTo>
                    <a:pt x="165736" y="2406613"/>
                    <a:pt x="157274" y="2465846"/>
                    <a:pt x="157274" y="2520845"/>
                  </a:cubicBezTo>
                  <a:cubicBezTo>
                    <a:pt x="153046" y="2563154"/>
                    <a:pt x="148813" y="2609697"/>
                    <a:pt x="144584" y="2652006"/>
                  </a:cubicBezTo>
                  <a:lnTo>
                    <a:pt x="144584" y="2922779"/>
                  </a:lnTo>
                  <a:cubicBezTo>
                    <a:pt x="144584" y="2969321"/>
                    <a:pt x="144584" y="3015859"/>
                    <a:pt x="148813" y="3062401"/>
                  </a:cubicBezTo>
                  <a:cubicBezTo>
                    <a:pt x="153046" y="3108938"/>
                    <a:pt x="157274" y="3155481"/>
                    <a:pt x="157274" y="3202018"/>
                  </a:cubicBezTo>
                  <a:cubicBezTo>
                    <a:pt x="140351" y="3206251"/>
                    <a:pt x="144584" y="3362793"/>
                    <a:pt x="119198" y="3333179"/>
                  </a:cubicBezTo>
                  <a:cubicBezTo>
                    <a:pt x="114965" y="3333179"/>
                    <a:pt x="114965" y="3333179"/>
                    <a:pt x="110737" y="3333179"/>
                  </a:cubicBezTo>
                  <a:cubicBezTo>
                    <a:pt x="85351" y="3240099"/>
                    <a:pt x="85351" y="3159709"/>
                    <a:pt x="85351" y="3079324"/>
                  </a:cubicBezTo>
                  <a:cubicBezTo>
                    <a:pt x="85351" y="2998935"/>
                    <a:pt x="98042" y="2918550"/>
                    <a:pt x="85351" y="2817009"/>
                  </a:cubicBezTo>
                  <a:cubicBezTo>
                    <a:pt x="89580" y="2745081"/>
                    <a:pt x="98042" y="2681620"/>
                    <a:pt x="106504" y="2613925"/>
                  </a:cubicBezTo>
                  <a:lnTo>
                    <a:pt x="144566" y="2651983"/>
                  </a:lnTo>
                  <a:lnTo>
                    <a:pt x="110737" y="2609697"/>
                  </a:lnTo>
                  <a:cubicBezTo>
                    <a:pt x="102275" y="2567388"/>
                    <a:pt x="102275" y="2520845"/>
                    <a:pt x="102275" y="2457384"/>
                  </a:cubicBezTo>
                  <a:cubicBezTo>
                    <a:pt x="102275" y="2393918"/>
                    <a:pt x="106504" y="2317762"/>
                    <a:pt x="110737" y="2224682"/>
                  </a:cubicBezTo>
                  <a:cubicBezTo>
                    <a:pt x="110737" y="2203530"/>
                    <a:pt x="114965" y="2182373"/>
                    <a:pt x="114965" y="2161221"/>
                  </a:cubicBezTo>
                  <a:cubicBezTo>
                    <a:pt x="119198" y="2127373"/>
                    <a:pt x="123427" y="2089293"/>
                    <a:pt x="127660" y="2055446"/>
                  </a:cubicBezTo>
                  <a:cubicBezTo>
                    <a:pt x="144584" y="1996213"/>
                    <a:pt x="161508" y="1924290"/>
                    <a:pt x="178431" y="1865057"/>
                  </a:cubicBezTo>
                  <a:lnTo>
                    <a:pt x="203728" y="1738579"/>
                  </a:lnTo>
                  <a:lnTo>
                    <a:pt x="195355" y="1708512"/>
                  </a:lnTo>
                  <a:cubicBezTo>
                    <a:pt x="186893" y="1763516"/>
                    <a:pt x="174198" y="1814287"/>
                    <a:pt x="165736" y="1877748"/>
                  </a:cubicBezTo>
                  <a:cubicBezTo>
                    <a:pt x="148813" y="1936981"/>
                    <a:pt x="131889" y="2008908"/>
                    <a:pt x="114965" y="2068141"/>
                  </a:cubicBezTo>
                  <a:cubicBezTo>
                    <a:pt x="110737" y="2101988"/>
                    <a:pt x="106504" y="2140064"/>
                    <a:pt x="102275" y="2173911"/>
                  </a:cubicBezTo>
                  <a:cubicBezTo>
                    <a:pt x="102275" y="2195068"/>
                    <a:pt x="98042" y="2216220"/>
                    <a:pt x="98042" y="2237377"/>
                  </a:cubicBezTo>
                  <a:cubicBezTo>
                    <a:pt x="98042" y="2330457"/>
                    <a:pt x="93813" y="2406613"/>
                    <a:pt x="89580" y="2470075"/>
                  </a:cubicBezTo>
                  <a:cubicBezTo>
                    <a:pt x="89580" y="2533540"/>
                    <a:pt x="93813" y="2580078"/>
                    <a:pt x="98042" y="2622387"/>
                  </a:cubicBezTo>
                  <a:cubicBezTo>
                    <a:pt x="89580" y="2694315"/>
                    <a:pt x="81118" y="2757776"/>
                    <a:pt x="76889" y="2825470"/>
                  </a:cubicBezTo>
                  <a:cubicBezTo>
                    <a:pt x="89580" y="2927012"/>
                    <a:pt x="76889" y="3007401"/>
                    <a:pt x="76889" y="3087786"/>
                  </a:cubicBezTo>
                  <a:cubicBezTo>
                    <a:pt x="76889" y="3168175"/>
                    <a:pt x="76889" y="3248560"/>
                    <a:pt x="102275" y="3341640"/>
                  </a:cubicBezTo>
                  <a:cubicBezTo>
                    <a:pt x="102275" y="3341640"/>
                    <a:pt x="106504" y="3341640"/>
                    <a:pt x="110737" y="3341640"/>
                  </a:cubicBezTo>
                  <a:cubicBezTo>
                    <a:pt x="127660" y="3422030"/>
                    <a:pt x="144584" y="3498186"/>
                    <a:pt x="165736" y="3582805"/>
                  </a:cubicBezTo>
                  <a:cubicBezTo>
                    <a:pt x="169969" y="3637804"/>
                    <a:pt x="182660" y="3688575"/>
                    <a:pt x="195355" y="3781654"/>
                  </a:cubicBezTo>
                  <a:cubicBezTo>
                    <a:pt x="216507" y="3853583"/>
                    <a:pt x="237664" y="3921276"/>
                    <a:pt x="258816" y="3984738"/>
                  </a:cubicBezTo>
                  <a:cubicBezTo>
                    <a:pt x="268335" y="4105318"/>
                    <a:pt x="332592" y="4297296"/>
                    <a:pt x="358772" y="4421447"/>
                  </a:cubicBezTo>
                  <a:lnTo>
                    <a:pt x="367496" y="4505141"/>
                  </a:lnTo>
                  <a:lnTo>
                    <a:pt x="385748" y="4505141"/>
                  </a:lnTo>
                  <a:cubicBezTo>
                    <a:pt x="432285" y="4623607"/>
                    <a:pt x="461904" y="4687068"/>
                    <a:pt x="478828" y="4729378"/>
                  </a:cubicBezTo>
                  <a:cubicBezTo>
                    <a:pt x="499980" y="4771686"/>
                    <a:pt x="508442" y="4801305"/>
                    <a:pt x="512675" y="4843614"/>
                  </a:cubicBezTo>
                  <a:cubicBezTo>
                    <a:pt x="495751" y="4839381"/>
                    <a:pt x="474594" y="4797072"/>
                    <a:pt x="449209" y="4746301"/>
                  </a:cubicBezTo>
                  <a:cubicBezTo>
                    <a:pt x="423824" y="4695530"/>
                    <a:pt x="402671" y="4636297"/>
                    <a:pt x="381515" y="4593989"/>
                  </a:cubicBezTo>
                  <a:cubicBezTo>
                    <a:pt x="360362" y="4538989"/>
                    <a:pt x="398438" y="4691301"/>
                    <a:pt x="377286" y="4636297"/>
                  </a:cubicBezTo>
                  <a:lnTo>
                    <a:pt x="340476" y="4522194"/>
                  </a:lnTo>
                  <a:lnTo>
                    <a:pt x="313820" y="4526294"/>
                  </a:lnTo>
                  <a:cubicBezTo>
                    <a:pt x="301125" y="4492447"/>
                    <a:pt x="292663" y="4458599"/>
                    <a:pt x="284202" y="4428985"/>
                  </a:cubicBezTo>
                  <a:cubicBezTo>
                    <a:pt x="237664" y="4382443"/>
                    <a:pt x="203817" y="4285134"/>
                    <a:pt x="182660" y="4196284"/>
                  </a:cubicBezTo>
                  <a:cubicBezTo>
                    <a:pt x="161508" y="4107436"/>
                    <a:pt x="144584" y="4022818"/>
                    <a:pt x="119198" y="3988971"/>
                  </a:cubicBezTo>
                  <a:cubicBezTo>
                    <a:pt x="98042" y="3912815"/>
                    <a:pt x="98042" y="3832426"/>
                    <a:pt x="114965" y="3815502"/>
                  </a:cubicBezTo>
                  <a:cubicBezTo>
                    <a:pt x="106504" y="3747807"/>
                    <a:pt x="93813" y="3680113"/>
                    <a:pt x="85351" y="3612418"/>
                  </a:cubicBezTo>
                  <a:cubicBezTo>
                    <a:pt x="76889" y="3544724"/>
                    <a:pt x="72656" y="3477029"/>
                    <a:pt x="64195" y="3409335"/>
                  </a:cubicBezTo>
                  <a:cubicBezTo>
                    <a:pt x="47271" y="3358564"/>
                    <a:pt x="30347" y="3316255"/>
                    <a:pt x="17657" y="3261255"/>
                  </a:cubicBezTo>
                  <a:cubicBezTo>
                    <a:pt x="-7729" y="2973554"/>
                    <a:pt x="-11962" y="2639311"/>
                    <a:pt x="47271" y="2474308"/>
                  </a:cubicBezTo>
                  <a:cubicBezTo>
                    <a:pt x="51504" y="2402380"/>
                    <a:pt x="55733" y="2313533"/>
                    <a:pt x="76889" y="2271224"/>
                  </a:cubicBezTo>
                  <a:cubicBezTo>
                    <a:pt x="68428" y="2233144"/>
                    <a:pt x="59966" y="2199297"/>
                    <a:pt x="51504" y="2161221"/>
                  </a:cubicBezTo>
                  <a:cubicBezTo>
                    <a:pt x="59966" y="2089293"/>
                    <a:pt x="51504" y="1924290"/>
                    <a:pt x="102275" y="1856596"/>
                  </a:cubicBezTo>
                  <a:cubicBezTo>
                    <a:pt x="106504" y="1826977"/>
                    <a:pt x="110737" y="1805825"/>
                    <a:pt x="114965" y="1784668"/>
                  </a:cubicBezTo>
                  <a:cubicBezTo>
                    <a:pt x="123427" y="1678898"/>
                    <a:pt x="131889" y="1606970"/>
                    <a:pt x="148813" y="1539276"/>
                  </a:cubicBezTo>
                  <a:cubicBezTo>
                    <a:pt x="178431" y="1480043"/>
                    <a:pt x="216507" y="1382734"/>
                    <a:pt x="237664" y="1361578"/>
                  </a:cubicBezTo>
                  <a:cubicBezTo>
                    <a:pt x="258816" y="1408120"/>
                    <a:pt x="208045" y="1526585"/>
                    <a:pt x="216507" y="1602741"/>
                  </a:cubicBezTo>
                  <a:lnTo>
                    <a:pt x="237655" y="1561405"/>
                  </a:lnTo>
                  <a:lnTo>
                    <a:pt x="250354" y="1462591"/>
                  </a:lnTo>
                  <a:cubicBezTo>
                    <a:pt x="258816" y="1417634"/>
                    <a:pt x="265164" y="1376387"/>
                    <a:pt x="254587" y="1353116"/>
                  </a:cubicBezTo>
                  <a:cubicBezTo>
                    <a:pt x="267278" y="1302345"/>
                    <a:pt x="279973" y="1264264"/>
                    <a:pt x="292663" y="1213494"/>
                  </a:cubicBezTo>
                  <a:cubicBezTo>
                    <a:pt x="313820" y="1145799"/>
                    <a:pt x="330744" y="1073876"/>
                    <a:pt x="351896" y="1001948"/>
                  </a:cubicBezTo>
                  <a:cubicBezTo>
                    <a:pt x="373053" y="930025"/>
                    <a:pt x="398438" y="858098"/>
                    <a:pt x="423824" y="786174"/>
                  </a:cubicBezTo>
                  <a:lnTo>
                    <a:pt x="429212" y="780111"/>
                  </a:lnTo>
                  <a:lnTo>
                    <a:pt x="461904" y="608476"/>
                  </a:lnTo>
                  <a:cubicBezTo>
                    <a:pt x="478828" y="574629"/>
                    <a:pt x="495751" y="528087"/>
                    <a:pt x="508442" y="485778"/>
                  </a:cubicBezTo>
                  <a:cubicBezTo>
                    <a:pt x="525365" y="443469"/>
                    <a:pt x="546522" y="409622"/>
                    <a:pt x="563446" y="384236"/>
                  </a:cubicBezTo>
                  <a:cubicBezTo>
                    <a:pt x="601522" y="312313"/>
                    <a:pt x="631140" y="240385"/>
                    <a:pt x="673449" y="172691"/>
                  </a:cubicBezTo>
                  <a:cubicBezTo>
                    <a:pt x="688256" y="138844"/>
                    <a:pt x="703064" y="108171"/>
                    <a:pt x="717872" y="77497"/>
                  </a:cubicBezTo>
                  <a:lnTo>
                    <a:pt x="754037" y="0"/>
                  </a:lnTo>
                  <a:lnTo>
                    <a:pt x="1028695" y="0"/>
                  </a:lnTo>
                  <a:lnTo>
                    <a:pt x="986532" y="71149"/>
                  </a:lnTo>
                  <a:cubicBezTo>
                    <a:pt x="944223" y="151539"/>
                    <a:pt x="901914" y="231924"/>
                    <a:pt x="859605" y="308080"/>
                  </a:cubicBezTo>
                  <a:lnTo>
                    <a:pt x="721537" y="525648"/>
                  </a:lnTo>
                  <a:lnTo>
                    <a:pt x="719987" y="532320"/>
                  </a:lnTo>
                  <a:cubicBezTo>
                    <a:pt x="703063" y="570400"/>
                    <a:pt x="690368" y="616938"/>
                    <a:pt x="673445" y="659247"/>
                  </a:cubicBezTo>
                  <a:cubicBezTo>
                    <a:pt x="660754" y="684633"/>
                    <a:pt x="652292" y="701556"/>
                    <a:pt x="639597" y="718480"/>
                  </a:cubicBezTo>
                  <a:lnTo>
                    <a:pt x="631136" y="726942"/>
                  </a:lnTo>
                  <a:lnTo>
                    <a:pt x="593588" y="851755"/>
                  </a:lnTo>
                  <a:cubicBezTo>
                    <a:pt x="586717" y="883487"/>
                    <a:pt x="584598" y="906758"/>
                    <a:pt x="584598" y="925796"/>
                  </a:cubicBezTo>
                  <a:cubicBezTo>
                    <a:pt x="584598" y="963872"/>
                    <a:pt x="588827" y="989258"/>
                    <a:pt x="576136" y="1031567"/>
                  </a:cubicBezTo>
                  <a:cubicBezTo>
                    <a:pt x="554979" y="1090800"/>
                    <a:pt x="538056" y="1145803"/>
                    <a:pt x="516903" y="1205036"/>
                  </a:cubicBezTo>
                  <a:cubicBezTo>
                    <a:pt x="499980" y="1264269"/>
                    <a:pt x="478823" y="1319268"/>
                    <a:pt x="461900" y="1378501"/>
                  </a:cubicBezTo>
                  <a:cubicBezTo>
                    <a:pt x="440747" y="1467352"/>
                    <a:pt x="423824" y="1547737"/>
                    <a:pt x="402667" y="1632355"/>
                  </a:cubicBezTo>
                  <a:cubicBezTo>
                    <a:pt x="389976" y="1712745"/>
                    <a:pt x="381515" y="1788901"/>
                    <a:pt x="368820" y="1865057"/>
                  </a:cubicBezTo>
                  <a:cubicBezTo>
                    <a:pt x="356129" y="1941214"/>
                    <a:pt x="351896" y="2021599"/>
                    <a:pt x="347667" y="2097755"/>
                  </a:cubicBezTo>
                  <a:cubicBezTo>
                    <a:pt x="360358" y="2038522"/>
                    <a:pt x="368820" y="1983523"/>
                    <a:pt x="377281" y="1936981"/>
                  </a:cubicBezTo>
                  <a:lnTo>
                    <a:pt x="380027" y="1923713"/>
                  </a:lnTo>
                  <a:lnTo>
                    <a:pt x="385743" y="1860824"/>
                  </a:lnTo>
                  <a:cubicBezTo>
                    <a:pt x="398438" y="1784668"/>
                    <a:pt x="406900" y="1704283"/>
                    <a:pt x="419590" y="1628127"/>
                  </a:cubicBezTo>
                  <a:lnTo>
                    <a:pt x="430189" y="1631662"/>
                  </a:lnTo>
                  <a:lnTo>
                    <a:pt x="431108" y="1627731"/>
                  </a:lnTo>
                  <a:lnTo>
                    <a:pt x="419595" y="1623894"/>
                  </a:lnTo>
                  <a:cubicBezTo>
                    <a:pt x="440747" y="1535042"/>
                    <a:pt x="457671" y="1454657"/>
                    <a:pt x="478828" y="1370039"/>
                  </a:cubicBezTo>
                  <a:cubicBezTo>
                    <a:pt x="495751" y="1310807"/>
                    <a:pt x="512675" y="1251574"/>
                    <a:pt x="533827" y="1196570"/>
                  </a:cubicBezTo>
                  <a:lnTo>
                    <a:pt x="592789" y="1023900"/>
                  </a:lnTo>
                  <a:lnTo>
                    <a:pt x="588831" y="1023105"/>
                  </a:lnTo>
                  <a:cubicBezTo>
                    <a:pt x="601522" y="980796"/>
                    <a:pt x="597293" y="955411"/>
                    <a:pt x="597293" y="917335"/>
                  </a:cubicBezTo>
                  <a:cubicBezTo>
                    <a:pt x="597293" y="879254"/>
                    <a:pt x="601522" y="824255"/>
                    <a:pt x="643831" y="718480"/>
                  </a:cubicBezTo>
                  <a:cubicBezTo>
                    <a:pt x="652292" y="701556"/>
                    <a:pt x="660754" y="680404"/>
                    <a:pt x="677678" y="659247"/>
                  </a:cubicBezTo>
                  <a:lnTo>
                    <a:pt x="678815" y="656156"/>
                  </a:lnTo>
                  <a:lnTo>
                    <a:pt x="724220" y="532320"/>
                  </a:lnTo>
                  <a:cubicBezTo>
                    <a:pt x="770758" y="456164"/>
                    <a:pt x="813067" y="384241"/>
                    <a:pt x="863838" y="312313"/>
                  </a:cubicBezTo>
                  <a:cubicBezTo>
                    <a:pt x="906147" y="231928"/>
                    <a:pt x="944227" y="151539"/>
                    <a:pt x="990765" y="75382"/>
                  </a:cubicBezTo>
                  <a:cubicBezTo>
                    <a:pt x="1001343" y="58459"/>
                    <a:pt x="1012979" y="39420"/>
                    <a:pt x="1024614" y="19852"/>
                  </a:cubicBezTo>
                  <a:lnTo>
                    <a:pt x="1036060" y="0"/>
                  </a:lnTo>
                  <a:lnTo>
                    <a:pt x="1150037" y="0"/>
                  </a:lnTo>
                  <a:lnTo>
                    <a:pt x="1075780" y="117164"/>
                  </a:lnTo>
                  <a:cubicBezTo>
                    <a:pt x="975428" y="298827"/>
                    <a:pt x="897685" y="499531"/>
                    <a:pt x="796143" y="655019"/>
                  </a:cubicBezTo>
                  <a:cubicBezTo>
                    <a:pt x="779220" y="710018"/>
                    <a:pt x="762296" y="769251"/>
                    <a:pt x="741139" y="828483"/>
                  </a:cubicBezTo>
                  <a:cubicBezTo>
                    <a:pt x="719987" y="887716"/>
                    <a:pt x="707292" y="946949"/>
                    <a:pt x="690368" y="1006181"/>
                  </a:cubicBezTo>
                  <a:cubicBezTo>
                    <a:pt x="648059" y="1133109"/>
                    <a:pt x="584598" y="1268497"/>
                    <a:pt x="580365" y="1378501"/>
                  </a:cubicBezTo>
                  <a:cubicBezTo>
                    <a:pt x="554979" y="1463119"/>
                    <a:pt x="529594" y="1547737"/>
                    <a:pt x="508442" y="1632355"/>
                  </a:cubicBezTo>
                  <a:cubicBezTo>
                    <a:pt x="495747" y="1695821"/>
                    <a:pt x="487285" y="1759283"/>
                    <a:pt x="474594" y="1822748"/>
                  </a:cubicBezTo>
                  <a:lnTo>
                    <a:pt x="457671" y="1920057"/>
                  </a:lnTo>
                  <a:cubicBezTo>
                    <a:pt x="453438" y="1953904"/>
                    <a:pt x="449209" y="1983523"/>
                    <a:pt x="444976" y="2017370"/>
                  </a:cubicBezTo>
                  <a:cubicBezTo>
                    <a:pt x="432285" y="2106217"/>
                    <a:pt x="415362" y="2190835"/>
                    <a:pt x="406900" y="2279686"/>
                  </a:cubicBezTo>
                  <a:cubicBezTo>
                    <a:pt x="402667" y="2334686"/>
                    <a:pt x="398438" y="2381228"/>
                    <a:pt x="394205" y="2440460"/>
                  </a:cubicBezTo>
                  <a:cubicBezTo>
                    <a:pt x="398438" y="2482769"/>
                    <a:pt x="406900" y="2525078"/>
                    <a:pt x="415362" y="2609697"/>
                  </a:cubicBezTo>
                  <a:lnTo>
                    <a:pt x="425276" y="2517483"/>
                  </a:lnTo>
                  <a:lnTo>
                    <a:pt x="423824" y="2486998"/>
                  </a:lnTo>
                  <a:cubicBezTo>
                    <a:pt x="428052" y="2427765"/>
                    <a:pt x="436514" y="2364300"/>
                    <a:pt x="440747" y="2309300"/>
                  </a:cubicBezTo>
                  <a:cubicBezTo>
                    <a:pt x="449209" y="2220449"/>
                    <a:pt x="466133" y="2135831"/>
                    <a:pt x="478823" y="2046984"/>
                  </a:cubicBezTo>
                  <a:lnTo>
                    <a:pt x="509024" y="2010743"/>
                  </a:lnTo>
                  <a:lnTo>
                    <a:pt x="552878" y="1717258"/>
                  </a:lnTo>
                  <a:lnTo>
                    <a:pt x="550751" y="1666203"/>
                  </a:lnTo>
                  <a:lnTo>
                    <a:pt x="592549" y="1546374"/>
                  </a:lnTo>
                  <a:lnTo>
                    <a:pt x="617419" y="1445769"/>
                  </a:lnTo>
                  <a:lnTo>
                    <a:pt x="609983" y="1463119"/>
                  </a:lnTo>
                  <a:cubicBezTo>
                    <a:pt x="601522" y="1458891"/>
                    <a:pt x="593060" y="1454657"/>
                    <a:pt x="584598" y="1454657"/>
                  </a:cubicBezTo>
                  <a:cubicBezTo>
                    <a:pt x="563441" y="1509661"/>
                    <a:pt x="542289" y="1573123"/>
                    <a:pt x="521132" y="1636589"/>
                  </a:cubicBezTo>
                  <a:cubicBezTo>
                    <a:pt x="521132" y="1666203"/>
                    <a:pt x="521132" y="1700050"/>
                    <a:pt x="525365" y="1738130"/>
                  </a:cubicBezTo>
                  <a:cubicBezTo>
                    <a:pt x="512670" y="1805825"/>
                    <a:pt x="504209" y="1865057"/>
                    <a:pt x="495747" y="1932752"/>
                  </a:cubicBezTo>
                  <a:cubicBezTo>
                    <a:pt x="495747" y="1941214"/>
                    <a:pt x="491518" y="1953904"/>
                    <a:pt x="491518" y="1966599"/>
                  </a:cubicBezTo>
                  <a:cubicBezTo>
                    <a:pt x="474594" y="1983523"/>
                    <a:pt x="466133" y="2000446"/>
                    <a:pt x="449209" y="2017370"/>
                  </a:cubicBezTo>
                  <a:cubicBezTo>
                    <a:pt x="453438" y="1983523"/>
                    <a:pt x="457671" y="1953904"/>
                    <a:pt x="461900" y="1920057"/>
                  </a:cubicBezTo>
                  <a:lnTo>
                    <a:pt x="478823" y="1822748"/>
                  </a:lnTo>
                  <a:cubicBezTo>
                    <a:pt x="491518" y="1759283"/>
                    <a:pt x="499980" y="1695821"/>
                    <a:pt x="512670" y="1632355"/>
                  </a:cubicBezTo>
                  <a:cubicBezTo>
                    <a:pt x="538056" y="1547737"/>
                    <a:pt x="563441" y="1463119"/>
                    <a:pt x="584598" y="1378501"/>
                  </a:cubicBezTo>
                  <a:cubicBezTo>
                    <a:pt x="588827" y="1268497"/>
                    <a:pt x="652292" y="1137342"/>
                    <a:pt x="694601" y="1006181"/>
                  </a:cubicBezTo>
                  <a:cubicBezTo>
                    <a:pt x="711525" y="946949"/>
                    <a:pt x="724216" y="887716"/>
                    <a:pt x="745372" y="828483"/>
                  </a:cubicBezTo>
                  <a:cubicBezTo>
                    <a:pt x="762296" y="769251"/>
                    <a:pt x="783448" y="714251"/>
                    <a:pt x="800372" y="655019"/>
                  </a:cubicBezTo>
                  <a:cubicBezTo>
                    <a:pt x="901914" y="499531"/>
                    <a:pt x="977278" y="298827"/>
                    <a:pt x="1078224" y="117164"/>
                  </a:cubicBezTo>
                  <a:lnTo>
                    <a:pt x="1153691" y="0"/>
                  </a:lnTo>
                  <a:lnTo>
                    <a:pt x="826273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alpha val="71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71722AE-823A-40E5-8EC3-62F4D18B127F}"/>
                </a:ext>
              </a:extLst>
            </p:cNvPr>
            <p:cNvSpPr/>
            <p:nvPr userDrawn="1"/>
          </p:nvSpPr>
          <p:spPr>
            <a:xfrm rot="900000">
              <a:off x="-731331" y="24786"/>
              <a:ext cx="7308033" cy="7484336"/>
            </a:xfrm>
            <a:custGeom>
              <a:avLst/>
              <a:gdLst>
                <a:gd name="connsiteX0" fmla="*/ 6913876 w 7308033"/>
                <a:gd name="connsiteY0" fmla="*/ 5776530 h 7484336"/>
                <a:gd name="connsiteX1" fmla="*/ 6875166 w 7308033"/>
                <a:gd name="connsiteY1" fmla="*/ 5892655 h 7484336"/>
                <a:gd name="connsiteX2" fmla="*/ 6806682 w 7308033"/>
                <a:gd name="connsiteY2" fmla="*/ 6017714 h 7484336"/>
                <a:gd name="connsiteX3" fmla="*/ 6771323 w 7308033"/>
                <a:gd name="connsiteY3" fmla="*/ 6086199 h 7484336"/>
                <a:gd name="connsiteX4" fmla="*/ 6757742 w 7308033"/>
                <a:gd name="connsiteY4" fmla="*/ 6110614 h 7484336"/>
                <a:gd name="connsiteX5" fmla="*/ 6727685 w 7308033"/>
                <a:gd name="connsiteY5" fmla="*/ 6118668 h 7484336"/>
                <a:gd name="connsiteX6" fmla="*/ 6753086 w 7308033"/>
                <a:gd name="connsiteY6" fmla="*/ 6059400 h 7484336"/>
                <a:gd name="connsiteX7" fmla="*/ 6779882 w 7308033"/>
                <a:gd name="connsiteY7" fmla="*/ 6014738 h 7484336"/>
                <a:gd name="connsiteX8" fmla="*/ 6815614 w 7308033"/>
                <a:gd name="connsiteY8" fmla="*/ 5955186 h 7484336"/>
                <a:gd name="connsiteX9" fmla="*/ 6848369 w 7308033"/>
                <a:gd name="connsiteY9" fmla="*/ 5895635 h 7484336"/>
                <a:gd name="connsiteX10" fmla="*/ 6913876 w 7308033"/>
                <a:gd name="connsiteY10" fmla="*/ 5776530 h 7484336"/>
                <a:gd name="connsiteX11" fmla="*/ 6721144 w 7308033"/>
                <a:gd name="connsiteY11" fmla="*/ 5521292 h 7484336"/>
                <a:gd name="connsiteX12" fmla="*/ 6648868 w 7308033"/>
                <a:gd name="connsiteY12" fmla="*/ 5648492 h 7484336"/>
                <a:gd name="connsiteX13" fmla="*/ 6647540 w 7308033"/>
                <a:gd name="connsiteY13" fmla="*/ 5651550 h 7484336"/>
                <a:gd name="connsiteX14" fmla="*/ 6720331 w 7308033"/>
                <a:gd name="connsiteY14" fmla="*/ 5523433 h 7484336"/>
                <a:gd name="connsiteX15" fmla="*/ 7114698 w 7308033"/>
                <a:gd name="connsiteY15" fmla="*/ 4793131 h 7484336"/>
                <a:gd name="connsiteX16" fmla="*/ 7113630 w 7308033"/>
                <a:gd name="connsiteY16" fmla="*/ 4798399 h 7484336"/>
                <a:gd name="connsiteX17" fmla="*/ 7122304 w 7308033"/>
                <a:gd name="connsiteY17" fmla="*/ 4808811 h 7484336"/>
                <a:gd name="connsiteX18" fmla="*/ 7149104 w 7308033"/>
                <a:gd name="connsiteY18" fmla="*/ 4838587 h 7484336"/>
                <a:gd name="connsiteX19" fmla="*/ 7157044 w 7308033"/>
                <a:gd name="connsiteY19" fmla="*/ 4831309 h 7484336"/>
                <a:gd name="connsiteX20" fmla="*/ 7159029 w 7308033"/>
                <a:gd name="connsiteY20" fmla="*/ 4829985 h 7484336"/>
                <a:gd name="connsiteX21" fmla="*/ 7166970 w 7308033"/>
                <a:gd name="connsiteY21" fmla="*/ 4826677 h 7484336"/>
                <a:gd name="connsiteX22" fmla="*/ 7167420 w 7308033"/>
                <a:gd name="connsiteY22" fmla="*/ 4824391 h 7484336"/>
                <a:gd name="connsiteX23" fmla="*/ 7159029 w 7308033"/>
                <a:gd name="connsiteY23" fmla="*/ 4829985 h 7484336"/>
                <a:gd name="connsiteX24" fmla="*/ 7158037 w 7308033"/>
                <a:gd name="connsiteY24" fmla="*/ 4830399 h 7484336"/>
                <a:gd name="connsiteX25" fmla="*/ 7157044 w 7308033"/>
                <a:gd name="connsiteY25" fmla="*/ 4831309 h 7484336"/>
                <a:gd name="connsiteX26" fmla="*/ 7155060 w 7308033"/>
                <a:gd name="connsiteY26" fmla="*/ 4832632 h 7484336"/>
                <a:gd name="connsiteX27" fmla="*/ 7125284 w 7308033"/>
                <a:gd name="connsiteY27" fmla="*/ 4805832 h 7484336"/>
                <a:gd name="connsiteX28" fmla="*/ 7152080 w 7308033"/>
                <a:gd name="connsiteY28" fmla="*/ 4391948 h 7484336"/>
                <a:gd name="connsiteX29" fmla="*/ 7117409 w 7308033"/>
                <a:gd name="connsiteY29" fmla="*/ 4536420 h 7484336"/>
                <a:gd name="connsiteX30" fmla="*/ 7117412 w 7308033"/>
                <a:gd name="connsiteY30" fmla="*/ 4536420 h 7484336"/>
                <a:gd name="connsiteX31" fmla="*/ 7152083 w 7308033"/>
                <a:gd name="connsiteY31" fmla="*/ 4391952 h 7484336"/>
                <a:gd name="connsiteX32" fmla="*/ 7178880 w 7308033"/>
                <a:gd name="connsiteY32" fmla="*/ 4362173 h 7484336"/>
                <a:gd name="connsiteX33" fmla="*/ 7161015 w 7308033"/>
                <a:gd name="connsiteY33" fmla="*/ 4400883 h 7484336"/>
                <a:gd name="connsiteX34" fmla="*/ 7156923 w 7308033"/>
                <a:gd name="connsiteY34" fmla="*/ 4482020 h 7484336"/>
                <a:gd name="connsiteX35" fmla="*/ 7155060 w 7308033"/>
                <a:gd name="connsiteY35" fmla="*/ 4558694 h 7484336"/>
                <a:gd name="connsiteX36" fmla="*/ 7125284 w 7308033"/>
                <a:gd name="connsiteY36" fmla="*/ 4650316 h 7484336"/>
                <a:gd name="connsiteX37" fmla="*/ 7125283 w 7308033"/>
                <a:gd name="connsiteY37" fmla="*/ 4660782 h 7484336"/>
                <a:gd name="connsiteX38" fmla="*/ 7161015 w 7308033"/>
                <a:gd name="connsiteY38" fmla="*/ 4558693 h 7484336"/>
                <a:gd name="connsiteX39" fmla="*/ 7166970 w 7308033"/>
                <a:gd name="connsiteY39" fmla="*/ 4400880 h 7484336"/>
                <a:gd name="connsiteX40" fmla="*/ 7180853 w 7308033"/>
                <a:gd name="connsiteY40" fmla="*/ 4370804 h 7484336"/>
                <a:gd name="connsiteX41" fmla="*/ 7050842 w 7308033"/>
                <a:gd name="connsiteY41" fmla="*/ 4234134 h 7484336"/>
                <a:gd name="connsiteX42" fmla="*/ 7031332 w 7308033"/>
                <a:gd name="connsiteY42" fmla="*/ 4280253 h 7484336"/>
                <a:gd name="connsiteX43" fmla="*/ 7024045 w 7308033"/>
                <a:gd name="connsiteY43" fmla="*/ 4347286 h 7484336"/>
                <a:gd name="connsiteX44" fmla="*/ 7014651 w 7308033"/>
                <a:gd name="connsiteY44" fmla="*/ 4315972 h 7484336"/>
                <a:gd name="connsiteX45" fmla="*/ 7011215 w 7308033"/>
                <a:gd name="connsiteY45" fmla="*/ 4320392 h 7484336"/>
                <a:gd name="connsiteX46" fmla="*/ 7021069 w 7308033"/>
                <a:gd name="connsiteY46" fmla="*/ 4353241 h 7484336"/>
                <a:gd name="connsiteX47" fmla="*/ 7015114 w 7308033"/>
                <a:gd name="connsiteY47" fmla="*/ 4400882 h 7484336"/>
                <a:gd name="connsiteX48" fmla="*/ 7027025 w 7308033"/>
                <a:gd name="connsiteY48" fmla="*/ 4439590 h 7484336"/>
                <a:gd name="connsiteX49" fmla="*/ 7036255 w 7308033"/>
                <a:gd name="connsiteY49" fmla="*/ 4439077 h 7484336"/>
                <a:gd name="connsiteX50" fmla="*/ 7030001 w 7308033"/>
                <a:gd name="connsiteY50" fmla="*/ 4418745 h 7484336"/>
                <a:gd name="connsiteX51" fmla="*/ 7035955 w 7308033"/>
                <a:gd name="connsiteY51" fmla="*/ 4371104 h 7484336"/>
                <a:gd name="connsiteX52" fmla="*/ 7050842 w 7308033"/>
                <a:gd name="connsiteY52" fmla="*/ 4234134 h 7484336"/>
                <a:gd name="connsiteX53" fmla="*/ 7300963 w 7308033"/>
                <a:gd name="connsiteY53" fmla="*/ 4153741 h 7484336"/>
                <a:gd name="connsiteX54" fmla="*/ 7306918 w 7308033"/>
                <a:gd name="connsiteY54" fmla="*/ 4156717 h 7484336"/>
                <a:gd name="connsiteX55" fmla="*/ 7303939 w 7308033"/>
                <a:gd name="connsiteY55" fmla="*/ 4281775 h 7484336"/>
                <a:gd name="connsiteX56" fmla="*/ 7306918 w 7308033"/>
                <a:gd name="connsiteY56" fmla="*/ 4368127 h 7484336"/>
                <a:gd name="connsiteX57" fmla="*/ 7297984 w 7308033"/>
                <a:gd name="connsiteY57" fmla="*/ 4525938 h 7484336"/>
                <a:gd name="connsiteX58" fmla="*/ 7289052 w 7308033"/>
                <a:gd name="connsiteY58" fmla="*/ 4615266 h 7484336"/>
                <a:gd name="connsiteX59" fmla="*/ 7262253 w 7308033"/>
                <a:gd name="connsiteY59" fmla="*/ 4746280 h 7484336"/>
                <a:gd name="connsiteX60" fmla="*/ 7253322 w 7308033"/>
                <a:gd name="connsiteY60" fmla="*/ 4856452 h 7484336"/>
                <a:gd name="connsiteX61" fmla="*/ 7208656 w 7308033"/>
                <a:gd name="connsiteY61" fmla="*/ 5058929 h 7484336"/>
                <a:gd name="connsiteX62" fmla="*/ 7166969 w 7308033"/>
                <a:gd name="connsiteY62" fmla="*/ 5234606 h 7484336"/>
                <a:gd name="connsiteX63" fmla="*/ 7092532 w 7308033"/>
                <a:gd name="connsiteY63" fmla="*/ 5267360 h 7484336"/>
                <a:gd name="connsiteX64" fmla="*/ 7098487 w 7308033"/>
                <a:gd name="connsiteY64" fmla="*/ 5249495 h 7484336"/>
                <a:gd name="connsiteX65" fmla="*/ 7110397 w 7308033"/>
                <a:gd name="connsiteY65" fmla="*/ 5124436 h 7484336"/>
                <a:gd name="connsiteX66" fmla="*/ 7155060 w 7308033"/>
                <a:gd name="connsiteY66" fmla="*/ 4993422 h 7484336"/>
                <a:gd name="connsiteX67" fmla="*/ 7190791 w 7308033"/>
                <a:gd name="connsiteY67" fmla="*/ 4972581 h 7484336"/>
                <a:gd name="connsiteX68" fmla="*/ 7190791 w 7308033"/>
                <a:gd name="connsiteY68" fmla="*/ 4972577 h 7484336"/>
                <a:gd name="connsiteX69" fmla="*/ 7229501 w 7308033"/>
                <a:gd name="connsiteY69" fmla="*/ 4746280 h 7484336"/>
                <a:gd name="connsiteX70" fmla="*/ 7250343 w 7308033"/>
                <a:gd name="connsiteY70" fmla="*/ 4639087 h 7484336"/>
                <a:gd name="connsiteX71" fmla="*/ 7268208 w 7308033"/>
                <a:gd name="connsiteY71" fmla="*/ 4528918 h 7484336"/>
                <a:gd name="connsiteX72" fmla="*/ 7283097 w 7308033"/>
                <a:gd name="connsiteY72" fmla="*/ 4424700 h 7484336"/>
                <a:gd name="connsiteX73" fmla="*/ 7289052 w 7308033"/>
                <a:gd name="connsiteY73" fmla="*/ 4326441 h 7484336"/>
                <a:gd name="connsiteX74" fmla="*/ 7292029 w 7308033"/>
                <a:gd name="connsiteY74" fmla="*/ 4243069 h 7484336"/>
                <a:gd name="connsiteX75" fmla="*/ 7297984 w 7308033"/>
                <a:gd name="connsiteY75" fmla="*/ 4198403 h 7484336"/>
                <a:gd name="connsiteX76" fmla="*/ 7300963 w 7308033"/>
                <a:gd name="connsiteY76" fmla="*/ 4153741 h 7484336"/>
                <a:gd name="connsiteX77" fmla="*/ 4874223 w 7308033"/>
                <a:gd name="connsiteY77" fmla="*/ 452594 h 7484336"/>
                <a:gd name="connsiteX78" fmla="*/ 5026078 w 7308033"/>
                <a:gd name="connsiteY78" fmla="*/ 521077 h 7484336"/>
                <a:gd name="connsiteX79" fmla="*/ 5091585 w 7308033"/>
                <a:gd name="connsiteY79" fmla="*/ 574674 h 7484336"/>
                <a:gd name="connsiteX80" fmla="*/ 4945685 w 7308033"/>
                <a:gd name="connsiteY80" fmla="*/ 503212 h 7484336"/>
                <a:gd name="connsiteX81" fmla="*/ 4874223 w 7308033"/>
                <a:gd name="connsiteY81" fmla="*/ 452594 h 7484336"/>
                <a:gd name="connsiteX82" fmla="*/ 4379943 w 7308033"/>
                <a:gd name="connsiteY82" fmla="*/ 235228 h 7484336"/>
                <a:gd name="connsiteX83" fmla="*/ 4499046 w 7308033"/>
                <a:gd name="connsiteY83" fmla="*/ 262025 h 7484336"/>
                <a:gd name="connsiteX84" fmla="*/ 4665792 w 7308033"/>
                <a:gd name="connsiteY84" fmla="*/ 345398 h 7484336"/>
                <a:gd name="connsiteX85" fmla="*/ 4379943 w 7308033"/>
                <a:gd name="connsiteY85" fmla="*/ 235228 h 7484336"/>
                <a:gd name="connsiteX86" fmla="*/ 3998811 w 7308033"/>
                <a:gd name="connsiteY86" fmla="*/ 128035 h 7484336"/>
                <a:gd name="connsiteX87" fmla="*/ 4120890 w 7308033"/>
                <a:gd name="connsiteY87" fmla="*/ 136966 h 7484336"/>
                <a:gd name="connsiteX88" fmla="*/ 4269770 w 7308033"/>
                <a:gd name="connsiteY88" fmla="*/ 196518 h 7484336"/>
                <a:gd name="connsiteX89" fmla="*/ 4085159 w 7308033"/>
                <a:gd name="connsiteY89" fmla="*/ 163766 h 7484336"/>
                <a:gd name="connsiteX90" fmla="*/ 3998811 w 7308033"/>
                <a:gd name="connsiteY90" fmla="*/ 128035 h 7484336"/>
                <a:gd name="connsiteX91" fmla="*/ 550622 w 7308033"/>
                <a:gd name="connsiteY91" fmla="*/ 992975 h 7484336"/>
                <a:gd name="connsiteX92" fmla="*/ 535712 w 7308033"/>
                <a:gd name="connsiteY92" fmla="*/ 999512 h 7484336"/>
                <a:gd name="connsiteX93" fmla="*/ 516599 w 7308033"/>
                <a:gd name="connsiteY93" fmla="*/ 1006608 h 7484336"/>
                <a:gd name="connsiteX94" fmla="*/ 512050 w 7308033"/>
                <a:gd name="connsiteY94" fmla="*/ 1012379 h 7484336"/>
                <a:gd name="connsiteX95" fmla="*/ 479295 w 7308033"/>
                <a:gd name="connsiteY95" fmla="*/ 1042154 h 7484336"/>
                <a:gd name="connsiteX96" fmla="*/ 395923 w 7308033"/>
                <a:gd name="connsiteY96" fmla="*/ 1095751 h 7484336"/>
                <a:gd name="connsiteX97" fmla="*/ 339350 w 7308033"/>
                <a:gd name="connsiteY97" fmla="*/ 1158282 h 7484336"/>
                <a:gd name="connsiteX98" fmla="*/ 285753 w 7308033"/>
                <a:gd name="connsiteY98" fmla="*/ 1220810 h 7484336"/>
                <a:gd name="connsiteX99" fmla="*/ 250022 w 7308033"/>
                <a:gd name="connsiteY99" fmla="*/ 1253565 h 7484336"/>
                <a:gd name="connsiteX100" fmla="*/ 248809 w 7308033"/>
                <a:gd name="connsiteY100" fmla="*/ 1252046 h 7484336"/>
                <a:gd name="connsiteX101" fmla="*/ 215035 w 7308033"/>
                <a:gd name="connsiteY101" fmla="*/ 1292647 h 7484336"/>
                <a:gd name="connsiteX102" fmla="*/ 157715 w 7308033"/>
                <a:gd name="connsiteY102" fmla="*/ 1363738 h 7484336"/>
                <a:gd name="connsiteX103" fmla="*/ 65411 w 7308033"/>
                <a:gd name="connsiteY103" fmla="*/ 1464976 h 7484336"/>
                <a:gd name="connsiteX104" fmla="*/ 80298 w 7308033"/>
                <a:gd name="connsiteY104" fmla="*/ 1482838 h 7484336"/>
                <a:gd name="connsiteX105" fmla="*/ 80582 w 7308033"/>
                <a:gd name="connsiteY105" fmla="*/ 1482588 h 7484336"/>
                <a:gd name="connsiteX106" fmla="*/ 68387 w 7308033"/>
                <a:gd name="connsiteY106" fmla="*/ 1467952 h 7484336"/>
                <a:gd name="connsiteX107" fmla="*/ 160691 w 7308033"/>
                <a:gd name="connsiteY107" fmla="*/ 1366714 h 7484336"/>
                <a:gd name="connsiteX108" fmla="*/ 252998 w 7308033"/>
                <a:gd name="connsiteY108" fmla="*/ 1253565 h 7484336"/>
                <a:gd name="connsiteX109" fmla="*/ 288729 w 7308033"/>
                <a:gd name="connsiteY109" fmla="*/ 1220813 h 7484336"/>
                <a:gd name="connsiteX110" fmla="*/ 342326 w 7308033"/>
                <a:gd name="connsiteY110" fmla="*/ 1158282 h 7484336"/>
                <a:gd name="connsiteX111" fmla="*/ 398899 w 7308033"/>
                <a:gd name="connsiteY111" fmla="*/ 1095754 h 7484336"/>
                <a:gd name="connsiteX112" fmla="*/ 482271 w 7308033"/>
                <a:gd name="connsiteY112" fmla="*/ 1042158 h 7484336"/>
                <a:gd name="connsiteX113" fmla="*/ 515026 w 7308033"/>
                <a:gd name="connsiteY113" fmla="*/ 1012382 h 7484336"/>
                <a:gd name="connsiteX114" fmla="*/ 550758 w 7308033"/>
                <a:gd name="connsiteY114" fmla="*/ 998983 h 7484336"/>
                <a:gd name="connsiteX115" fmla="*/ 562036 w 7308033"/>
                <a:gd name="connsiteY115" fmla="*/ 995482 h 7484336"/>
                <a:gd name="connsiteX116" fmla="*/ 561411 w 7308033"/>
                <a:gd name="connsiteY116" fmla="*/ 990559 h 7484336"/>
                <a:gd name="connsiteX117" fmla="*/ 550622 w 7308033"/>
                <a:gd name="connsiteY117" fmla="*/ 992975 h 7484336"/>
                <a:gd name="connsiteX118" fmla="*/ 3599813 w 7308033"/>
                <a:gd name="connsiteY118" fmla="*/ 151856 h 7484336"/>
                <a:gd name="connsiteX119" fmla="*/ 3652293 w 7308033"/>
                <a:gd name="connsiteY119" fmla="*/ 151484 h 7484336"/>
                <a:gd name="connsiteX120" fmla="*/ 3715937 w 7308033"/>
                <a:gd name="connsiteY120" fmla="*/ 157811 h 7484336"/>
                <a:gd name="connsiteX121" fmla="*/ 3802289 w 7308033"/>
                <a:gd name="connsiteY121" fmla="*/ 187587 h 7484336"/>
                <a:gd name="connsiteX122" fmla="*/ 3736782 w 7308033"/>
                <a:gd name="connsiteY122" fmla="*/ 178656 h 7484336"/>
                <a:gd name="connsiteX123" fmla="*/ 3599813 w 7308033"/>
                <a:gd name="connsiteY123" fmla="*/ 151856 h 7484336"/>
                <a:gd name="connsiteX124" fmla="*/ 1994473 w 7308033"/>
                <a:gd name="connsiteY124" fmla="*/ 334850 h 7484336"/>
                <a:gd name="connsiteX125" fmla="*/ 1968092 w 7308033"/>
                <a:gd name="connsiteY125" fmla="*/ 345401 h 7484336"/>
                <a:gd name="connsiteX126" fmla="*/ 1786460 w 7308033"/>
                <a:gd name="connsiteY126" fmla="*/ 407929 h 7484336"/>
                <a:gd name="connsiteX127" fmla="*/ 1607805 w 7308033"/>
                <a:gd name="connsiteY127" fmla="*/ 479391 h 7484336"/>
                <a:gd name="connsiteX128" fmla="*/ 1482746 w 7308033"/>
                <a:gd name="connsiteY128" fmla="*/ 535967 h 7484336"/>
                <a:gd name="connsiteX129" fmla="*/ 1399373 w 7308033"/>
                <a:gd name="connsiteY129" fmla="*/ 568719 h 7484336"/>
                <a:gd name="connsiteX130" fmla="*/ 1193918 w 7308033"/>
                <a:gd name="connsiteY130" fmla="*/ 664002 h 7484336"/>
                <a:gd name="connsiteX131" fmla="*/ 1095659 w 7308033"/>
                <a:gd name="connsiteY131" fmla="*/ 726533 h 7484336"/>
                <a:gd name="connsiteX132" fmla="*/ 1000376 w 7308033"/>
                <a:gd name="connsiteY132" fmla="*/ 789061 h 7484336"/>
                <a:gd name="connsiteX133" fmla="*/ 848517 w 7308033"/>
                <a:gd name="connsiteY133" fmla="*/ 902209 h 7484336"/>
                <a:gd name="connsiteX134" fmla="*/ 705592 w 7308033"/>
                <a:gd name="connsiteY134" fmla="*/ 1015358 h 7484336"/>
                <a:gd name="connsiteX135" fmla="*/ 568804 w 7308033"/>
                <a:gd name="connsiteY135" fmla="*/ 1134687 h 7484336"/>
                <a:gd name="connsiteX136" fmla="*/ 580534 w 7308033"/>
                <a:gd name="connsiteY136" fmla="*/ 1149351 h 7484336"/>
                <a:gd name="connsiteX137" fmla="*/ 609565 w 7308033"/>
                <a:gd name="connsiteY137" fmla="*/ 1129438 h 7484336"/>
                <a:gd name="connsiteX138" fmla="*/ 634277 w 7308033"/>
                <a:gd name="connsiteY138" fmla="*/ 1111019 h 7484336"/>
                <a:gd name="connsiteX139" fmla="*/ 723458 w 7308033"/>
                <a:gd name="connsiteY139" fmla="*/ 1033223 h 7484336"/>
                <a:gd name="connsiteX140" fmla="*/ 866382 w 7308033"/>
                <a:gd name="connsiteY140" fmla="*/ 920075 h 7484336"/>
                <a:gd name="connsiteX141" fmla="*/ 1018238 w 7308033"/>
                <a:gd name="connsiteY141" fmla="*/ 806926 h 7484336"/>
                <a:gd name="connsiteX142" fmla="*/ 1113521 w 7308033"/>
                <a:gd name="connsiteY142" fmla="*/ 744395 h 7484336"/>
                <a:gd name="connsiteX143" fmla="*/ 1211783 w 7308033"/>
                <a:gd name="connsiteY143" fmla="*/ 681867 h 7484336"/>
                <a:gd name="connsiteX144" fmla="*/ 1417236 w 7308033"/>
                <a:gd name="connsiteY144" fmla="*/ 586584 h 7484336"/>
                <a:gd name="connsiteX145" fmla="*/ 1497632 w 7308033"/>
                <a:gd name="connsiteY145" fmla="*/ 544898 h 7484336"/>
                <a:gd name="connsiteX146" fmla="*/ 1622691 w 7308033"/>
                <a:gd name="connsiteY146" fmla="*/ 488322 h 7484336"/>
                <a:gd name="connsiteX147" fmla="*/ 1801347 w 7308033"/>
                <a:gd name="connsiteY147" fmla="*/ 416860 h 7484336"/>
                <a:gd name="connsiteX148" fmla="*/ 1982978 w 7308033"/>
                <a:gd name="connsiteY148" fmla="*/ 354332 h 7484336"/>
                <a:gd name="connsiteX149" fmla="*/ 2059277 w 7308033"/>
                <a:gd name="connsiteY149" fmla="*/ 339346 h 7484336"/>
                <a:gd name="connsiteX150" fmla="*/ 2096133 w 7308033"/>
                <a:gd name="connsiteY150" fmla="*/ 326751 h 7484336"/>
                <a:gd name="connsiteX151" fmla="*/ 2597795 w 7308033"/>
                <a:gd name="connsiteY151" fmla="*/ 218526 h 7484336"/>
                <a:gd name="connsiteX152" fmla="*/ 2587435 w 7308033"/>
                <a:gd name="connsiteY152" fmla="*/ 215503 h 7484336"/>
                <a:gd name="connsiteX153" fmla="*/ 2524903 w 7308033"/>
                <a:gd name="connsiteY153" fmla="*/ 223318 h 7484336"/>
                <a:gd name="connsiteX154" fmla="*/ 2390910 w 7308033"/>
                <a:gd name="connsiteY154" fmla="*/ 241184 h 7484336"/>
                <a:gd name="connsiteX155" fmla="*/ 2259896 w 7308033"/>
                <a:gd name="connsiteY155" fmla="*/ 270959 h 7484336"/>
                <a:gd name="connsiteX156" fmla="*/ 2203324 w 7308033"/>
                <a:gd name="connsiteY156" fmla="*/ 288825 h 7484336"/>
                <a:gd name="connsiteX157" fmla="*/ 2137816 w 7308033"/>
                <a:gd name="connsiteY157" fmla="*/ 306691 h 7484336"/>
                <a:gd name="connsiteX158" fmla="*/ 2046992 w 7308033"/>
                <a:gd name="connsiteY158" fmla="*/ 272932 h 7484336"/>
                <a:gd name="connsiteX159" fmla="*/ 2096621 w 7308033"/>
                <a:gd name="connsiteY159" fmla="*/ 259634 h 7484336"/>
                <a:gd name="connsiteX160" fmla="*/ 2215233 w 7308033"/>
                <a:gd name="connsiteY160" fmla="*/ 244163 h 7484336"/>
                <a:gd name="connsiteX161" fmla="*/ 2313493 w 7308033"/>
                <a:gd name="connsiteY161" fmla="*/ 208432 h 7484336"/>
                <a:gd name="connsiteX162" fmla="*/ 2426642 w 7308033"/>
                <a:gd name="connsiteY162" fmla="*/ 178656 h 7484336"/>
                <a:gd name="connsiteX163" fmla="*/ 2664849 w 7308033"/>
                <a:gd name="connsiteY163" fmla="*/ 145901 h 7484336"/>
                <a:gd name="connsiteX164" fmla="*/ 3008762 w 7308033"/>
                <a:gd name="connsiteY164" fmla="*/ 128407 h 7484336"/>
                <a:gd name="connsiteX165" fmla="*/ 3285189 w 7308033"/>
                <a:gd name="connsiteY165" fmla="*/ 137682 h 7484336"/>
                <a:gd name="connsiteX166" fmla="*/ 3002806 w 7308033"/>
                <a:gd name="connsiteY166" fmla="*/ 127291 h 7484336"/>
                <a:gd name="connsiteX167" fmla="*/ 2658894 w 7308033"/>
                <a:gd name="connsiteY167" fmla="*/ 145901 h 7484336"/>
                <a:gd name="connsiteX168" fmla="*/ 2420686 w 7308033"/>
                <a:gd name="connsiteY168" fmla="*/ 178653 h 7484336"/>
                <a:gd name="connsiteX169" fmla="*/ 2307538 w 7308033"/>
                <a:gd name="connsiteY169" fmla="*/ 208428 h 7484336"/>
                <a:gd name="connsiteX170" fmla="*/ 2209275 w 7308033"/>
                <a:gd name="connsiteY170" fmla="*/ 244160 h 7484336"/>
                <a:gd name="connsiteX171" fmla="*/ 2102296 w 7308033"/>
                <a:gd name="connsiteY171" fmla="*/ 258113 h 7484336"/>
                <a:gd name="connsiteX172" fmla="*/ 3008390 w 7308033"/>
                <a:gd name="connsiteY172" fmla="*/ 15326 h 7484336"/>
                <a:gd name="connsiteX173" fmla="*/ 3013414 w 7308033"/>
                <a:gd name="connsiteY173" fmla="*/ 15352 h 7484336"/>
                <a:gd name="connsiteX174" fmla="*/ 3113720 w 7308033"/>
                <a:gd name="connsiteY174" fmla="*/ 14143 h 7484336"/>
                <a:gd name="connsiteX175" fmla="*/ 3319919 w 7308033"/>
                <a:gd name="connsiteY175" fmla="*/ 17863 h 7484336"/>
                <a:gd name="connsiteX176" fmla="*/ 3323758 w 7308033"/>
                <a:gd name="connsiteY176" fmla="*/ 20742 h 7484336"/>
                <a:gd name="connsiteX177" fmla="*/ 3424136 w 7308033"/>
                <a:gd name="connsiteY177" fmla="*/ 8931 h 7484336"/>
                <a:gd name="connsiteX178" fmla="*/ 3516441 w 7308033"/>
                <a:gd name="connsiteY178" fmla="*/ 23818 h 7484336"/>
                <a:gd name="connsiteX179" fmla="*/ 3608747 w 7308033"/>
                <a:gd name="connsiteY179" fmla="*/ 41683 h 7484336"/>
                <a:gd name="connsiteX180" fmla="*/ 3656370 w 7308033"/>
                <a:gd name="connsiteY180" fmla="*/ 52509 h 7484336"/>
                <a:gd name="connsiteX181" fmla="*/ 3605768 w 7308033"/>
                <a:gd name="connsiteY181" fmla="*/ 38707 h 7484336"/>
                <a:gd name="connsiteX182" fmla="*/ 3513461 w 7308033"/>
                <a:gd name="connsiteY182" fmla="*/ 20842 h 7484336"/>
                <a:gd name="connsiteX183" fmla="*/ 3421157 w 7308033"/>
                <a:gd name="connsiteY183" fmla="*/ 5955 h 7484336"/>
                <a:gd name="connsiteX184" fmla="*/ 3421158 w 7308033"/>
                <a:gd name="connsiteY184" fmla="*/ 0 h 7484336"/>
                <a:gd name="connsiteX185" fmla="*/ 3561102 w 7308033"/>
                <a:gd name="connsiteY185" fmla="*/ 8931 h 7484336"/>
                <a:gd name="connsiteX186" fmla="*/ 3704027 w 7308033"/>
                <a:gd name="connsiteY186" fmla="*/ 23821 h 7484336"/>
                <a:gd name="connsiteX187" fmla="*/ 3799310 w 7308033"/>
                <a:gd name="connsiteY187" fmla="*/ 47642 h 7484336"/>
                <a:gd name="connsiteX188" fmla="*/ 3861841 w 7308033"/>
                <a:gd name="connsiteY188" fmla="*/ 77418 h 7484336"/>
                <a:gd name="connsiteX189" fmla="*/ 3939259 w 7308033"/>
                <a:gd name="connsiteY189" fmla="*/ 62528 h 7484336"/>
                <a:gd name="connsiteX190" fmla="*/ 4055383 w 7308033"/>
                <a:gd name="connsiteY190" fmla="*/ 89328 h 7484336"/>
                <a:gd name="connsiteX191" fmla="*/ 4126846 w 7308033"/>
                <a:gd name="connsiteY191" fmla="*/ 110169 h 7484336"/>
                <a:gd name="connsiteX192" fmla="*/ 4123870 w 7308033"/>
                <a:gd name="connsiteY192" fmla="*/ 113149 h 7484336"/>
                <a:gd name="connsiteX193" fmla="*/ 4120890 w 7308033"/>
                <a:gd name="connsiteY193" fmla="*/ 133990 h 7484336"/>
                <a:gd name="connsiteX194" fmla="*/ 3998811 w 7308033"/>
                <a:gd name="connsiteY194" fmla="*/ 125059 h 7484336"/>
                <a:gd name="connsiteX195" fmla="*/ 3957124 w 7308033"/>
                <a:gd name="connsiteY195" fmla="*/ 113149 h 7484336"/>
                <a:gd name="connsiteX196" fmla="*/ 3915438 w 7308033"/>
                <a:gd name="connsiteY196" fmla="*/ 104214 h 7484336"/>
                <a:gd name="connsiteX197" fmla="*/ 3835041 w 7308033"/>
                <a:gd name="connsiteY197" fmla="*/ 86349 h 7484336"/>
                <a:gd name="connsiteX198" fmla="*/ 3754648 w 7308033"/>
                <a:gd name="connsiteY198" fmla="*/ 68483 h 7484336"/>
                <a:gd name="connsiteX199" fmla="*/ 3671275 w 7308033"/>
                <a:gd name="connsiteY199" fmla="*/ 56573 h 7484336"/>
                <a:gd name="connsiteX200" fmla="*/ 3578972 w 7308033"/>
                <a:gd name="connsiteY200" fmla="*/ 56573 h 7484336"/>
                <a:gd name="connsiteX201" fmla="*/ 3504530 w 7308033"/>
                <a:gd name="connsiteY201" fmla="*/ 56573 h 7484336"/>
                <a:gd name="connsiteX202" fmla="*/ 3388405 w 7308033"/>
                <a:gd name="connsiteY202" fmla="*/ 56573 h 7484336"/>
                <a:gd name="connsiteX203" fmla="*/ 3382950 w 7308033"/>
                <a:gd name="connsiteY203" fmla="*/ 54832 h 7484336"/>
                <a:gd name="connsiteX204" fmla="*/ 3331829 w 7308033"/>
                <a:gd name="connsiteY204" fmla="*/ 80394 h 7484336"/>
                <a:gd name="connsiteX205" fmla="*/ 3349695 w 7308033"/>
                <a:gd name="connsiteY205" fmla="*/ 110170 h 7484336"/>
                <a:gd name="connsiteX206" fmla="*/ 3528350 w 7308033"/>
                <a:gd name="connsiteY206" fmla="*/ 145901 h 7484336"/>
                <a:gd name="connsiteX207" fmla="*/ 3448848 w 7308033"/>
                <a:gd name="connsiteY207" fmla="*/ 147289 h 7484336"/>
                <a:gd name="connsiteX208" fmla="*/ 3450189 w 7308033"/>
                <a:gd name="connsiteY208" fmla="*/ 147392 h 7484336"/>
                <a:gd name="connsiteX209" fmla="*/ 3534306 w 7308033"/>
                <a:gd name="connsiteY209" fmla="*/ 145901 h 7484336"/>
                <a:gd name="connsiteX210" fmla="*/ 3605768 w 7308033"/>
                <a:gd name="connsiteY210" fmla="*/ 154835 h 7484336"/>
                <a:gd name="connsiteX211" fmla="*/ 3742737 w 7308033"/>
                <a:gd name="connsiteY211" fmla="*/ 181632 h 7484336"/>
                <a:gd name="connsiteX212" fmla="*/ 3808245 w 7308033"/>
                <a:gd name="connsiteY212" fmla="*/ 190566 h 7484336"/>
                <a:gd name="connsiteX213" fmla="*/ 3918417 w 7308033"/>
                <a:gd name="connsiteY213" fmla="*/ 214387 h 7484336"/>
                <a:gd name="connsiteX214" fmla="*/ 4031566 w 7308033"/>
                <a:gd name="connsiteY214" fmla="*/ 238208 h 7484336"/>
                <a:gd name="connsiteX215" fmla="*/ 4141735 w 7308033"/>
                <a:gd name="connsiteY215" fmla="*/ 265004 h 7484336"/>
                <a:gd name="connsiteX216" fmla="*/ 4251908 w 7308033"/>
                <a:gd name="connsiteY216" fmla="*/ 297759 h 7484336"/>
                <a:gd name="connsiteX217" fmla="*/ 4305504 w 7308033"/>
                <a:gd name="connsiteY217" fmla="*/ 312646 h 7484336"/>
                <a:gd name="connsiteX218" fmla="*/ 4359101 w 7308033"/>
                <a:gd name="connsiteY218" fmla="*/ 330511 h 7484336"/>
                <a:gd name="connsiteX219" fmla="*/ 4359792 w 7308033"/>
                <a:gd name="connsiteY219" fmla="*/ 331143 h 7484336"/>
                <a:gd name="connsiteX220" fmla="*/ 4398227 w 7308033"/>
                <a:gd name="connsiteY220" fmla="*/ 337770 h 7484336"/>
                <a:gd name="connsiteX221" fmla="*/ 4491368 w 7308033"/>
                <a:gd name="connsiteY221" fmla="*/ 372382 h 7484336"/>
                <a:gd name="connsiteX222" fmla="*/ 4504379 w 7308033"/>
                <a:gd name="connsiteY222" fmla="*/ 392095 h 7484336"/>
                <a:gd name="connsiteX223" fmla="*/ 4507980 w 7308033"/>
                <a:gd name="connsiteY223" fmla="*/ 393042 h 7484336"/>
                <a:gd name="connsiteX224" fmla="*/ 4591353 w 7308033"/>
                <a:gd name="connsiteY224" fmla="*/ 425794 h 7484336"/>
                <a:gd name="connsiteX225" fmla="*/ 4662816 w 7308033"/>
                <a:gd name="connsiteY225" fmla="*/ 455570 h 7484336"/>
                <a:gd name="connsiteX226" fmla="*/ 4734278 w 7308033"/>
                <a:gd name="connsiteY226" fmla="*/ 488325 h 7484336"/>
                <a:gd name="connsiteX227" fmla="*/ 4787874 w 7308033"/>
                <a:gd name="connsiteY227" fmla="*/ 518101 h 7484336"/>
                <a:gd name="connsiteX228" fmla="*/ 4823606 w 7308033"/>
                <a:gd name="connsiteY228" fmla="*/ 535967 h 7484336"/>
                <a:gd name="connsiteX229" fmla="*/ 4862313 w 7308033"/>
                <a:gd name="connsiteY229" fmla="*/ 556808 h 7484336"/>
                <a:gd name="connsiteX230" fmla="*/ 4993327 w 7308033"/>
                <a:gd name="connsiteY230" fmla="*/ 631250 h 7484336"/>
                <a:gd name="connsiteX231" fmla="*/ 5160072 w 7308033"/>
                <a:gd name="connsiteY231" fmla="*/ 738443 h 7484336"/>
                <a:gd name="connsiteX232" fmla="*/ 5246424 w 7308033"/>
                <a:gd name="connsiteY232" fmla="*/ 797995 h 7484336"/>
                <a:gd name="connsiteX233" fmla="*/ 5248924 w 7308033"/>
                <a:gd name="connsiteY233" fmla="*/ 799780 h 7484336"/>
                <a:gd name="connsiteX234" fmla="*/ 5293052 w 7308033"/>
                <a:gd name="connsiteY234" fmla="*/ 826589 h 7484336"/>
                <a:gd name="connsiteX235" fmla="*/ 6973427 w 7308033"/>
                <a:gd name="connsiteY235" fmla="*/ 3986995 h 7484336"/>
                <a:gd name="connsiteX236" fmla="*/ 6972171 w 7308033"/>
                <a:gd name="connsiteY236" fmla="*/ 4011914 h 7484336"/>
                <a:gd name="connsiteX237" fmla="*/ 7006179 w 7308033"/>
                <a:gd name="connsiteY237" fmla="*/ 4016772 h 7484336"/>
                <a:gd name="connsiteX238" fmla="*/ 7038932 w 7308033"/>
                <a:gd name="connsiteY238" fmla="*/ 4040592 h 7484336"/>
                <a:gd name="connsiteX239" fmla="*/ 7053821 w 7308033"/>
                <a:gd name="connsiteY239" fmla="*/ 4120986 h 7484336"/>
                <a:gd name="connsiteX240" fmla="*/ 7110394 w 7308033"/>
                <a:gd name="connsiteY240" fmla="*/ 4216268 h 7484336"/>
                <a:gd name="connsiteX241" fmla="*/ 7134218 w 7308033"/>
                <a:gd name="connsiteY241" fmla="*/ 4218435 h 7484336"/>
                <a:gd name="connsiteX242" fmla="*/ 7134218 w 7308033"/>
                <a:gd name="connsiteY242" fmla="*/ 4195427 h 7484336"/>
                <a:gd name="connsiteX243" fmla="*/ 7158423 w 7308033"/>
                <a:gd name="connsiteY243" fmla="*/ 4128188 h 7484336"/>
                <a:gd name="connsiteX244" fmla="*/ 7158035 w 7308033"/>
                <a:gd name="connsiteY244" fmla="*/ 4115034 h 7484336"/>
                <a:gd name="connsiteX245" fmla="*/ 7181856 w 7308033"/>
                <a:gd name="connsiteY245" fmla="*/ 4034637 h 7484336"/>
                <a:gd name="connsiteX246" fmla="*/ 7214611 w 7308033"/>
                <a:gd name="connsiteY246" fmla="*/ 4034637 h 7484336"/>
                <a:gd name="connsiteX247" fmla="*/ 7265228 w 7308033"/>
                <a:gd name="connsiteY247" fmla="*/ 4001885 h 7484336"/>
                <a:gd name="connsiteX248" fmla="*/ 7271184 w 7308033"/>
                <a:gd name="connsiteY248" fmla="*/ 4132899 h 7484336"/>
                <a:gd name="connsiteX249" fmla="*/ 7256297 w 7308033"/>
                <a:gd name="connsiteY249" fmla="*/ 4195427 h 7484336"/>
                <a:gd name="connsiteX250" fmla="*/ 7238432 w 7308033"/>
                <a:gd name="connsiteY250" fmla="*/ 4254979 h 7484336"/>
                <a:gd name="connsiteX251" fmla="*/ 7229498 w 7308033"/>
                <a:gd name="connsiteY251" fmla="*/ 4353241 h 7484336"/>
                <a:gd name="connsiteX252" fmla="*/ 7226521 w 7308033"/>
                <a:gd name="connsiteY252" fmla="*/ 4403859 h 7484336"/>
                <a:gd name="connsiteX253" fmla="*/ 7220567 w 7308033"/>
                <a:gd name="connsiteY253" fmla="*/ 4454479 h 7484336"/>
                <a:gd name="connsiteX254" fmla="*/ 7207871 w 7308033"/>
                <a:gd name="connsiteY254" fmla="*/ 4462944 h 7484336"/>
                <a:gd name="connsiteX255" fmla="*/ 7208656 w 7308033"/>
                <a:gd name="connsiteY255" fmla="*/ 4466386 h 7484336"/>
                <a:gd name="connsiteX256" fmla="*/ 7220819 w 7308033"/>
                <a:gd name="connsiteY256" fmla="*/ 4458278 h 7484336"/>
                <a:gd name="connsiteX257" fmla="*/ 7226521 w 7308033"/>
                <a:gd name="connsiteY257" fmla="*/ 4409814 h 7484336"/>
                <a:gd name="connsiteX258" fmla="*/ 7229497 w 7308033"/>
                <a:gd name="connsiteY258" fmla="*/ 4359196 h 7484336"/>
                <a:gd name="connsiteX259" fmla="*/ 7238432 w 7308033"/>
                <a:gd name="connsiteY259" fmla="*/ 4260934 h 7484336"/>
                <a:gd name="connsiteX260" fmla="*/ 7256297 w 7308033"/>
                <a:gd name="connsiteY260" fmla="*/ 4201383 h 7484336"/>
                <a:gd name="connsiteX261" fmla="*/ 7271184 w 7308033"/>
                <a:gd name="connsiteY261" fmla="*/ 4138855 h 7484336"/>
                <a:gd name="connsiteX262" fmla="*/ 7295004 w 7308033"/>
                <a:gd name="connsiteY262" fmla="*/ 4156720 h 7484336"/>
                <a:gd name="connsiteX263" fmla="*/ 7292028 w 7308033"/>
                <a:gd name="connsiteY263" fmla="*/ 4201382 h 7484336"/>
                <a:gd name="connsiteX264" fmla="*/ 7286074 w 7308033"/>
                <a:gd name="connsiteY264" fmla="*/ 4246047 h 7484336"/>
                <a:gd name="connsiteX265" fmla="*/ 7283094 w 7308033"/>
                <a:gd name="connsiteY265" fmla="*/ 4329421 h 7484336"/>
                <a:gd name="connsiteX266" fmla="*/ 7277139 w 7308033"/>
                <a:gd name="connsiteY266" fmla="*/ 4427679 h 7484336"/>
                <a:gd name="connsiteX267" fmla="*/ 7262253 w 7308033"/>
                <a:gd name="connsiteY267" fmla="*/ 4531896 h 7484336"/>
                <a:gd name="connsiteX268" fmla="*/ 7244387 w 7308033"/>
                <a:gd name="connsiteY268" fmla="*/ 4642066 h 7484336"/>
                <a:gd name="connsiteX269" fmla="*/ 7223542 w 7308033"/>
                <a:gd name="connsiteY269" fmla="*/ 4749259 h 7484336"/>
                <a:gd name="connsiteX270" fmla="*/ 7184835 w 7308033"/>
                <a:gd name="connsiteY270" fmla="*/ 4975556 h 7484336"/>
                <a:gd name="connsiteX271" fmla="*/ 7149104 w 7308033"/>
                <a:gd name="connsiteY271" fmla="*/ 4996401 h 7484336"/>
                <a:gd name="connsiteX272" fmla="*/ 7104438 w 7308033"/>
                <a:gd name="connsiteY272" fmla="*/ 5127416 h 7484336"/>
                <a:gd name="connsiteX273" fmla="*/ 7092529 w 7308033"/>
                <a:gd name="connsiteY273" fmla="*/ 5252474 h 7484336"/>
                <a:gd name="connsiteX274" fmla="*/ 7086573 w 7308033"/>
                <a:gd name="connsiteY274" fmla="*/ 5270339 h 7484336"/>
                <a:gd name="connsiteX275" fmla="*/ 7035956 w 7308033"/>
                <a:gd name="connsiteY275" fmla="*/ 5407309 h 7484336"/>
                <a:gd name="connsiteX276" fmla="*/ 7021066 w 7308033"/>
                <a:gd name="connsiteY276" fmla="*/ 5419219 h 7484336"/>
                <a:gd name="connsiteX277" fmla="*/ 6958538 w 7308033"/>
                <a:gd name="connsiteY277" fmla="*/ 5565120 h 7484336"/>
                <a:gd name="connsiteX278" fmla="*/ 7024045 w 7308033"/>
                <a:gd name="connsiteY278" fmla="*/ 5419219 h 7484336"/>
                <a:gd name="connsiteX279" fmla="*/ 7038932 w 7308033"/>
                <a:gd name="connsiteY279" fmla="*/ 5407309 h 7484336"/>
                <a:gd name="connsiteX280" fmla="*/ 6943648 w 7308033"/>
                <a:gd name="connsiteY280" fmla="*/ 5678268 h 7484336"/>
                <a:gd name="connsiteX281" fmla="*/ 6893031 w 7308033"/>
                <a:gd name="connsiteY281" fmla="*/ 5705068 h 7484336"/>
                <a:gd name="connsiteX282" fmla="*/ 6882533 w 7308033"/>
                <a:gd name="connsiteY282" fmla="*/ 5726066 h 7484336"/>
                <a:gd name="connsiteX283" fmla="*/ 6884100 w 7308033"/>
                <a:gd name="connsiteY283" fmla="*/ 5728886 h 7484336"/>
                <a:gd name="connsiteX284" fmla="*/ 6896010 w 7308033"/>
                <a:gd name="connsiteY284" fmla="*/ 5705065 h 7484336"/>
                <a:gd name="connsiteX285" fmla="*/ 6946628 w 7308033"/>
                <a:gd name="connsiteY285" fmla="*/ 5678269 h 7484336"/>
                <a:gd name="connsiteX286" fmla="*/ 6910897 w 7308033"/>
                <a:gd name="connsiteY286" fmla="*/ 5779506 h 7484336"/>
                <a:gd name="connsiteX287" fmla="*/ 6845389 w 7308033"/>
                <a:gd name="connsiteY287" fmla="*/ 5898611 h 7484336"/>
                <a:gd name="connsiteX288" fmla="*/ 6812638 w 7308033"/>
                <a:gd name="connsiteY288" fmla="*/ 5958162 h 7484336"/>
                <a:gd name="connsiteX289" fmla="*/ 6776907 w 7308033"/>
                <a:gd name="connsiteY289" fmla="*/ 6017714 h 7484336"/>
                <a:gd name="connsiteX290" fmla="*/ 6750106 w 7308033"/>
                <a:gd name="connsiteY290" fmla="*/ 6062376 h 7484336"/>
                <a:gd name="connsiteX291" fmla="*/ 6724490 w 7308033"/>
                <a:gd name="connsiteY291" fmla="*/ 6119524 h 7484336"/>
                <a:gd name="connsiteX292" fmla="*/ 6444201 w 7308033"/>
                <a:gd name="connsiteY292" fmla="*/ 6194627 h 7484336"/>
                <a:gd name="connsiteX293" fmla="*/ 6494406 w 7308033"/>
                <a:gd name="connsiteY293" fmla="*/ 6117091 h 7484336"/>
                <a:gd name="connsiteX294" fmla="*/ 6541675 w 7308033"/>
                <a:gd name="connsiteY294" fmla="*/ 6026649 h 7484336"/>
                <a:gd name="connsiteX295" fmla="*/ 6628027 w 7308033"/>
                <a:gd name="connsiteY295" fmla="*/ 5886700 h 7484336"/>
                <a:gd name="connsiteX296" fmla="*/ 6708421 w 7308033"/>
                <a:gd name="connsiteY296" fmla="*/ 5743775 h 7484336"/>
                <a:gd name="connsiteX297" fmla="*/ 6738196 w 7308033"/>
                <a:gd name="connsiteY297" fmla="*/ 5690179 h 7484336"/>
                <a:gd name="connsiteX298" fmla="*/ 6762017 w 7308033"/>
                <a:gd name="connsiteY298" fmla="*/ 5639562 h 7484336"/>
                <a:gd name="connsiteX299" fmla="*/ 6800727 w 7308033"/>
                <a:gd name="connsiteY299" fmla="*/ 5544279 h 7484336"/>
                <a:gd name="connsiteX300" fmla="*/ 6884100 w 7308033"/>
                <a:gd name="connsiteY300" fmla="*/ 5362643 h 7484336"/>
                <a:gd name="connsiteX301" fmla="*/ 6916852 w 7308033"/>
                <a:gd name="connsiteY301" fmla="*/ 5240564 h 7484336"/>
                <a:gd name="connsiteX302" fmla="*/ 6997248 w 7308033"/>
                <a:gd name="connsiteY302" fmla="*/ 4996401 h 7484336"/>
                <a:gd name="connsiteX303" fmla="*/ 7032979 w 7308033"/>
                <a:gd name="connsiteY303" fmla="*/ 4805835 h 7484336"/>
                <a:gd name="connsiteX304" fmla="*/ 7080621 w 7308033"/>
                <a:gd name="connsiteY304" fmla="*/ 4576559 h 7484336"/>
                <a:gd name="connsiteX305" fmla="*/ 7091362 w 7308033"/>
                <a:gd name="connsiteY305" fmla="*/ 4536286 h 7484336"/>
                <a:gd name="connsiteX306" fmla="*/ 7083597 w 7308033"/>
                <a:gd name="connsiteY306" fmla="*/ 4534872 h 7484336"/>
                <a:gd name="connsiteX307" fmla="*/ 7086573 w 7308033"/>
                <a:gd name="connsiteY307" fmla="*/ 4460435 h 7484336"/>
                <a:gd name="connsiteX308" fmla="*/ 7088158 w 7308033"/>
                <a:gd name="connsiteY308" fmla="*/ 4454885 h 7484336"/>
                <a:gd name="connsiteX309" fmla="*/ 7086079 w 7308033"/>
                <a:gd name="connsiteY309" fmla="*/ 4455001 h 7484336"/>
                <a:gd name="connsiteX310" fmla="*/ 7082312 w 7308033"/>
                <a:gd name="connsiteY310" fmla="*/ 4455210 h 7484336"/>
                <a:gd name="connsiteX311" fmla="*/ 7083597 w 7308033"/>
                <a:gd name="connsiteY311" fmla="*/ 4469366 h 7484336"/>
                <a:gd name="connsiteX312" fmla="*/ 7080621 w 7308033"/>
                <a:gd name="connsiteY312" fmla="*/ 4543807 h 7484336"/>
                <a:gd name="connsiteX313" fmla="*/ 7068710 w 7308033"/>
                <a:gd name="connsiteY313" fmla="*/ 4588469 h 7484336"/>
                <a:gd name="connsiteX314" fmla="*/ 6997249 w 7308033"/>
                <a:gd name="connsiteY314" fmla="*/ 4701618 h 7484336"/>
                <a:gd name="connsiteX315" fmla="*/ 6979383 w 7308033"/>
                <a:gd name="connsiteY315" fmla="*/ 4799880 h 7484336"/>
                <a:gd name="connsiteX316" fmla="*/ 6961517 w 7308033"/>
                <a:gd name="connsiteY316" fmla="*/ 4832632 h 7484336"/>
                <a:gd name="connsiteX317" fmla="*/ 6931741 w 7308033"/>
                <a:gd name="connsiteY317" fmla="*/ 4975556 h 7484336"/>
                <a:gd name="connsiteX318" fmla="*/ 6898986 w 7308033"/>
                <a:gd name="connsiteY318" fmla="*/ 5088705 h 7484336"/>
                <a:gd name="connsiteX319" fmla="*/ 6863255 w 7308033"/>
                <a:gd name="connsiteY319" fmla="*/ 5198877 h 7484336"/>
                <a:gd name="connsiteX320" fmla="*/ 6842413 w 7308033"/>
                <a:gd name="connsiteY320" fmla="*/ 5285226 h 7484336"/>
                <a:gd name="connsiteX321" fmla="*/ 6818593 w 7308033"/>
                <a:gd name="connsiteY321" fmla="*/ 5374554 h 7484336"/>
                <a:gd name="connsiteX322" fmla="*/ 6837590 w 7308033"/>
                <a:gd name="connsiteY322" fmla="*/ 5345006 h 7484336"/>
                <a:gd name="connsiteX323" fmla="*/ 6854324 w 7308033"/>
                <a:gd name="connsiteY323" fmla="*/ 5282247 h 7484336"/>
                <a:gd name="connsiteX324" fmla="*/ 6869211 w 7308033"/>
                <a:gd name="connsiteY324" fmla="*/ 5192919 h 7484336"/>
                <a:gd name="connsiteX325" fmla="*/ 6904941 w 7308033"/>
                <a:gd name="connsiteY325" fmla="*/ 5082750 h 7484336"/>
                <a:gd name="connsiteX326" fmla="*/ 6937697 w 7308033"/>
                <a:gd name="connsiteY326" fmla="*/ 4969602 h 7484336"/>
                <a:gd name="connsiteX327" fmla="*/ 6967473 w 7308033"/>
                <a:gd name="connsiteY327" fmla="*/ 4826677 h 7484336"/>
                <a:gd name="connsiteX328" fmla="*/ 6985338 w 7308033"/>
                <a:gd name="connsiteY328" fmla="*/ 4793921 h 7484336"/>
                <a:gd name="connsiteX329" fmla="*/ 7003203 w 7308033"/>
                <a:gd name="connsiteY329" fmla="*/ 4695662 h 7484336"/>
                <a:gd name="connsiteX330" fmla="*/ 7074666 w 7308033"/>
                <a:gd name="connsiteY330" fmla="*/ 4582514 h 7484336"/>
                <a:gd name="connsiteX331" fmla="*/ 7027025 w 7308033"/>
                <a:gd name="connsiteY331" fmla="*/ 4811787 h 7484336"/>
                <a:gd name="connsiteX332" fmla="*/ 6991293 w 7308033"/>
                <a:gd name="connsiteY332" fmla="*/ 5002353 h 7484336"/>
                <a:gd name="connsiteX333" fmla="*/ 6910897 w 7308033"/>
                <a:gd name="connsiteY333" fmla="*/ 5246516 h 7484336"/>
                <a:gd name="connsiteX334" fmla="*/ 6894994 w 7308033"/>
                <a:gd name="connsiteY334" fmla="*/ 5271255 h 7484336"/>
                <a:gd name="connsiteX335" fmla="*/ 6888195 w 7308033"/>
                <a:gd name="connsiteY335" fmla="*/ 5308303 h 7484336"/>
                <a:gd name="connsiteX336" fmla="*/ 6866235 w 7308033"/>
                <a:gd name="connsiteY336" fmla="*/ 5371578 h 7484336"/>
                <a:gd name="connsiteX337" fmla="*/ 6782861 w 7308033"/>
                <a:gd name="connsiteY337" fmla="*/ 5553209 h 7484336"/>
                <a:gd name="connsiteX338" fmla="*/ 6744152 w 7308033"/>
                <a:gd name="connsiteY338" fmla="*/ 5648492 h 7484336"/>
                <a:gd name="connsiteX339" fmla="*/ 6720330 w 7308033"/>
                <a:gd name="connsiteY339" fmla="*/ 5699113 h 7484336"/>
                <a:gd name="connsiteX340" fmla="*/ 6690554 w 7308033"/>
                <a:gd name="connsiteY340" fmla="*/ 5752710 h 7484336"/>
                <a:gd name="connsiteX341" fmla="*/ 6610162 w 7308033"/>
                <a:gd name="connsiteY341" fmla="*/ 5895635 h 7484336"/>
                <a:gd name="connsiteX342" fmla="*/ 6523810 w 7308033"/>
                <a:gd name="connsiteY342" fmla="*/ 6035579 h 7484336"/>
                <a:gd name="connsiteX343" fmla="*/ 6476540 w 7308033"/>
                <a:gd name="connsiteY343" fmla="*/ 6127141 h 7484336"/>
                <a:gd name="connsiteX344" fmla="*/ 6429810 w 7308033"/>
                <a:gd name="connsiteY344" fmla="*/ 6198484 h 7484336"/>
                <a:gd name="connsiteX345" fmla="*/ 6336174 w 7308033"/>
                <a:gd name="connsiteY345" fmla="*/ 6223573 h 7484336"/>
                <a:gd name="connsiteX346" fmla="*/ 6354089 w 7308033"/>
                <a:gd name="connsiteY346" fmla="*/ 6196370 h 7484336"/>
                <a:gd name="connsiteX347" fmla="*/ 6446392 w 7308033"/>
                <a:gd name="connsiteY347" fmla="*/ 6074290 h 7484336"/>
                <a:gd name="connsiteX348" fmla="*/ 6485103 w 7308033"/>
                <a:gd name="connsiteY348" fmla="*/ 6008783 h 7484336"/>
                <a:gd name="connsiteX349" fmla="*/ 6523809 w 7308033"/>
                <a:gd name="connsiteY349" fmla="*/ 5937321 h 7484336"/>
                <a:gd name="connsiteX350" fmla="*/ 6534834 w 7308033"/>
                <a:gd name="connsiteY350" fmla="*/ 5919741 h 7484336"/>
                <a:gd name="connsiteX351" fmla="*/ 6593762 w 7308033"/>
                <a:gd name="connsiteY351" fmla="*/ 5834622 h 7484336"/>
                <a:gd name="connsiteX352" fmla="*/ 6604206 w 7308033"/>
                <a:gd name="connsiteY352" fmla="*/ 5821193 h 7484336"/>
                <a:gd name="connsiteX353" fmla="*/ 6605697 w 7308033"/>
                <a:gd name="connsiteY353" fmla="*/ 5817382 h 7484336"/>
                <a:gd name="connsiteX354" fmla="*/ 6593762 w 7308033"/>
                <a:gd name="connsiteY354" fmla="*/ 5834622 h 7484336"/>
                <a:gd name="connsiteX355" fmla="*/ 6565125 w 7308033"/>
                <a:gd name="connsiteY355" fmla="*/ 5871441 h 7484336"/>
                <a:gd name="connsiteX356" fmla="*/ 6534834 w 7308033"/>
                <a:gd name="connsiteY356" fmla="*/ 5919741 h 7484336"/>
                <a:gd name="connsiteX357" fmla="*/ 6526789 w 7308033"/>
                <a:gd name="connsiteY357" fmla="*/ 5931363 h 7484336"/>
                <a:gd name="connsiteX358" fmla="*/ 6488078 w 7308033"/>
                <a:gd name="connsiteY358" fmla="*/ 6002825 h 7484336"/>
                <a:gd name="connsiteX359" fmla="*/ 6449371 w 7308033"/>
                <a:gd name="connsiteY359" fmla="*/ 6068331 h 7484336"/>
                <a:gd name="connsiteX360" fmla="*/ 6357065 w 7308033"/>
                <a:gd name="connsiteY360" fmla="*/ 6190414 h 7484336"/>
                <a:gd name="connsiteX361" fmla="*/ 6335765 w 7308033"/>
                <a:gd name="connsiteY361" fmla="*/ 6223683 h 7484336"/>
                <a:gd name="connsiteX362" fmla="*/ 6265251 w 7308033"/>
                <a:gd name="connsiteY362" fmla="*/ 6242577 h 7484336"/>
                <a:gd name="connsiteX363" fmla="*/ 6265470 w 7308033"/>
                <a:gd name="connsiteY363" fmla="*/ 6242204 h 7484336"/>
                <a:gd name="connsiteX364" fmla="*/ 6267736 w 7308033"/>
                <a:gd name="connsiteY364" fmla="*/ 6235077 h 7484336"/>
                <a:gd name="connsiteX365" fmla="*/ 6345154 w 7308033"/>
                <a:gd name="connsiteY365" fmla="*/ 6115973 h 7484336"/>
                <a:gd name="connsiteX366" fmla="*/ 6368975 w 7308033"/>
                <a:gd name="connsiteY366" fmla="*/ 6080242 h 7484336"/>
                <a:gd name="connsiteX367" fmla="*/ 6400648 w 7308033"/>
                <a:gd name="connsiteY367" fmla="*/ 6036311 h 7484336"/>
                <a:gd name="connsiteX368" fmla="*/ 6410661 w 7308033"/>
                <a:gd name="connsiteY368" fmla="*/ 6017714 h 7484336"/>
                <a:gd name="connsiteX369" fmla="*/ 6473189 w 7308033"/>
                <a:gd name="connsiteY369" fmla="*/ 5910521 h 7484336"/>
                <a:gd name="connsiteX370" fmla="*/ 6595272 w 7308033"/>
                <a:gd name="connsiteY370" fmla="*/ 5657424 h 7484336"/>
                <a:gd name="connsiteX371" fmla="*/ 6714376 w 7308033"/>
                <a:gd name="connsiteY371" fmla="*/ 5386465 h 7484336"/>
                <a:gd name="connsiteX372" fmla="*/ 6749362 w 7308033"/>
                <a:gd name="connsiteY372" fmla="*/ 5276292 h 7484336"/>
                <a:gd name="connsiteX373" fmla="*/ 6760782 w 7308033"/>
                <a:gd name="connsiteY373" fmla="*/ 5233196 h 7484336"/>
                <a:gd name="connsiteX374" fmla="*/ 6673915 w 7308033"/>
                <a:gd name="connsiteY374" fmla="*/ 5470534 h 7484336"/>
                <a:gd name="connsiteX375" fmla="*/ 6491183 w 7308033"/>
                <a:gd name="connsiteY375" fmla="*/ 5844051 h 7484336"/>
                <a:gd name="connsiteX376" fmla="*/ 6464429 w 7308033"/>
                <a:gd name="connsiteY376" fmla="*/ 5886350 h 7484336"/>
                <a:gd name="connsiteX377" fmla="*/ 6464258 w 7308033"/>
                <a:gd name="connsiteY377" fmla="*/ 5886700 h 7484336"/>
                <a:gd name="connsiteX378" fmla="*/ 6401726 w 7308033"/>
                <a:gd name="connsiteY378" fmla="*/ 5993893 h 7484336"/>
                <a:gd name="connsiteX379" fmla="*/ 6339199 w 7308033"/>
                <a:gd name="connsiteY379" fmla="*/ 6110021 h 7484336"/>
                <a:gd name="connsiteX380" fmla="*/ 6267736 w 7308033"/>
                <a:gd name="connsiteY380" fmla="*/ 6199349 h 7484336"/>
                <a:gd name="connsiteX381" fmla="*/ 6234610 w 7308033"/>
                <a:gd name="connsiteY381" fmla="*/ 6249967 h 7484336"/>
                <a:gd name="connsiteX382" fmla="*/ 6234112 w 7308033"/>
                <a:gd name="connsiteY382" fmla="*/ 6250921 h 7484336"/>
                <a:gd name="connsiteX383" fmla="*/ 1630942 w 7308033"/>
                <a:gd name="connsiteY383" fmla="*/ 7484336 h 7484336"/>
                <a:gd name="connsiteX384" fmla="*/ 75670 w 7308033"/>
                <a:gd name="connsiteY384" fmla="*/ 1679985 h 7484336"/>
                <a:gd name="connsiteX385" fmla="*/ 151760 w 7308033"/>
                <a:gd name="connsiteY385" fmla="*/ 1595990 h 7484336"/>
                <a:gd name="connsiteX386" fmla="*/ 202378 w 7308033"/>
                <a:gd name="connsiteY386" fmla="*/ 1533459 h 7484336"/>
                <a:gd name="connsiteX387" fmla="*/ 252998 w 7308033"/>
                <a:gd name="connsiteY387" fmla="*/ 1473907 h 7484336"/>
                <a:gd name="connsiteX388" fmla="*/ 434630 w 7308033"/>
                <a:gd name="connsiteY388" fmla="*/ 1259520 h 7484336"/>
                <a:gd name="connsiteX389" fmla="*/ 438539 w 7308033"/>
                <a:gd name="connsiteY389" fmla="*/ 1253836 h 7484336"/>
                <a:gd name="connsiteX390" fmla="*/ 441521 w 7308033"/>
                <a:gd name="connsiteY390" fmla="*/ 1250083 h 7484336"/>
                <a:gd name="connsiteX391" fmla="*/ 443846 w 7308033"/>
                <a:gd name="connsiteY391" fmla="*/ 1246116 h 7484336"/>
                <a:gd name="connsiteX392" fmla="*/ 453049 w 7308033"/>
                <a:gd name="connsiteY392" fmla="*/ 1232733 h 7484336"/>
                <a:gd name="connsiteX393" fmla="*/ 483515 w 7308033"/>
                <a:gd name="connsiteY393" fmla="*/ 1198305 h 7484336"/>
                <a:gd name="connsiteX394" fmla="*/ 485826 w 7308033"/>
                <a:gd name="connsiteY394" fmla="*/ 1195883 h 7484336"/>
                <a:gd name="connsiteX395" fmla="*/ 485254 w 7308033"/>
                <a:gd name="connsiteY395" fmla="*/ 1196339 h 7484336"/>
                <a:gd name="connsiteX396" fmla="*/ 483515 w 7308033"/>
                <a:gd name="connsiteY396" fmla="*/ 1198305 h 7484336"/>
                <a:gd name="connsiteX397" fmla="*/ 459198 w 7308033"/>
                <a:gd name="connsiteY397" fmla="*/ 1223789 h 7484336"/>
                <a:gd name="connsiteX398" fmla="*/ 453049 w 7308033"/>
                <a:gd name="connsiteY398" fmla="*/ 1232733 h 7484336"/>
                <a:gd name="connsiteX399" fmla="*/ 449032 w 7308033"/>
                <a:gd name="connsiteY399" fmla="*/ 1237272 h 7484336"/>
                <a:gd name="connsiteX400" fmla="*/ 443846 w 7308033"/>
                <a:gd name="connsiteY400" fmla="*/ 1246116 h 7484336"/>
                <a:gd name="connsiteX401" fmla="*/ 438539 w 7308033"/>
                <a:gd name="connsiteY401" fmla="*/ 1253836 h 7484336"/>
                <a:gd name="connsiteX402" fmla="*/ 431654 w 7308033"/>
                <a:gd name="connsiteY402" fmla="*/ 1262500 h 7484336"/>
                <a:gd name="connsiteX403" fmla="*/ 250022 w 7308033"/>
                <a:gd name="connsiteY403" fmla="*/ 1476886 h 7484336"/>
                <a:gd name="connsiteX404" fmla="*/ 199402 w 7308033"/>
                <a:gd name="connsiteY404" fmla="*/ 1536438 h 7484336"/>
                <a:gd name="connsiteX405" fmla="*/ 148784 w 7308033"/>
                <a:gd name="connsiteY405" fmla="*/ 1598966 h 7484336"/>
                <a:gd name="connsiteX406" fmla="*/ 75627 w 7308033"/>
                <a:gd name="connsiteY406" fmla="*/ 1679824 h 7484336"/>
                <a:gd name="connsiteX407" fmla="*/ 58982 w 7308033"/>
                <a:gd name="connsiteY407" fmla="*/ 1617705 h 7484336"/>
                <a:gd name="connsiteX408" fmla="*/ 170371 w 7308033"/>
                <a:gd name="connsiteY408" fmla="*/ 1479863 h 7484336"/>
                <a:gd name="connsiteX409" fmla="*/ 443564 w 7308033"/>
                <a:gd name="connsiteY409" fmla="*/ 1191037 h 7484336"/>
                <a:gd name="connsiteX410" fmla="*/ 580533 w 7308033"/>
                <a:gd name="connsiteY410" fmla="*/ 1065979 h 7484336"/>
                <a:gd name="connsiteX411" fmla="*/ 908069 w 7308033"/>
                <a:gd name="connsiteY411" fmla="*/ 809905 h 7484336"/>
                <a:gd name="connsiteX412" fmla="*/ 1021217 w 7308033"/>
                <a:gd name="connsiteY412" fmla="*/ 720578 h 7484336"/>
                <a:gd name="connsiteX413" fmla="*/ 1170097 w 7308033"/>
                <a:gd name="connsiteY413" fmla="*/ 643160 h 7484336"/>
                <a:gd name="connsiteX414" fmla="*/ 1265380 w 7308033"/>
                <a:gd name="connsiteY414" fmla="*/ 592540 h 7484336"/>
                <a:gd name="connsiteX415" fmla="*/ 1316001 w 7308033"/>
                <a:gd name="connsiteY415" fmla="*/ 565743 h 7484336"/>
                <a:gd name="connsiteX416" fmla="*/ 1372573 w 7308033"/>
                <a:gd name="connsiteY416" fmla="*/ 544898 h 7484336"/>
                <a:gd name="connsiteX417" fmla="*/ 1560163 w 7308033"/>
                <a:gd name="connsiteY417" fmla="*/ 461525 h 7484336"/>
                <a:gd name="connsiteX418" fmla="*/ 1811397 w 7308033"/>
                <a:gd name="connsiteY418" fmla="*/ 355077 h 7484336"/>
                <a:gd name="connsiteX419" fmla="*/ 1124673 w 7308033"/>
                <a:gd name="connsiteY419" fmla="*/ 520067 h 7484336"/>
                <a:gd name="connsiteX420" fmla="*/ 2022132 w 7308033"/>
                <a:gd name="connsiteY420" fmla="*/ 279593 h 7484336"/>
                <a:gd name="connsiteX421" fmla="*/ 1806557 w 7308033"/>
                <a:gd name="connsiteY421" fmla="*/ 355076 h 7484336"/>
                <a:gd name="connsiteX422" fmla="*/ 1554205 w 7308033"/>
                <a:gd name="connsiteY422" fmla="*/ 461525 h 7484336"/>
                <a:gd name="connsiteX423" fmla="*/ 1366618 w 7308033"/>
                <a:gd name="connsiteY423" fmla="*/ 544898 h 7484336"/>
                <a:gd name="connsiteX424" fmla="*/ 1310042 w 7308033"/>
                <a:gd name="connsiteY424" fmla="*/ 565740 h 7484336"/>
                <a:gd name="connsiteX425" fmla="*/ 1259425 w 7308033"/>
                <a:gd name="connsiteY425" fmla="*/ 592540 h 7484336"/>
                <a:gd name="connsiteX426" fmla="*/ 1164142 w 7308033"/>
                <a:gd name="connsiteY426" fmla="*/ 643157 h 7484336"/>
                <a:gd name="connsiteX427" fmla="*/ 1015262 w 7308033"/>
                <a:gd name="connsiteY427" fmla="*/ 720574 h 7484336"/>
                <a:gd name="connsiteX428" fmla="*/ 902114 w 7308033"/>
                <a:gd name="connsiteY428" fmla="*/ 809902 h 7484336"/>
                <a:gd name="connsiteX429" fmla="*/ 574578 w 7308033"/>
                <a:gd name="connsiteY429" fmla="*/ 1065975 h 7484336"/>
                <a:gd name="connsiteX430" fmla="*/ 506130 w 7308033"/>
                <a:gd name="connsiteY430" fmla="*/ 1125496 h 7484336"/>
                <a:gd name="connsiteX431" fmla="*/ 439166 w 7308033"/>
                <a:gd name="connsiteY431" fmla="*/ 1186639 h 7484336"/>
                <a:gd name="connsiteX432" fmla="*/ 440585 w 7308033"/>
                <a:gd name="connsiteY432" fmla="*/ 1188058 h 7484336"/>
                <a:gd name="connsiteX433" fmla="*/ 167392 w 7308033"/>
                <a:gd name="connsiteY433" fmla="*/ 1478001 h 7484336"/>
                <a:gd name="connsiteX434" fmla="*/ 57891 w 7308033"/>
                <a:gd name="connsiteY434" fmla="*/ 1613630 h 7484336"/>
                <a:gd name="connsiteX435" fmla="*/ 0 w 7308033"/>
                <a:gd name="connsiteY435" fmla="*/ 1397579 h 7484336"/>
                <a:gd name="connsiteX436" fmla="*/ 20746 w 7308033"/>
                <a:gd name="connsiteY436" fmla="*/ 1378624 h 7484336"/>
                <a:gd name="connsiteX437" fmla="*/ 23259 w 7308033"/>
                <a:gd name="connsiteY437" fmla="*/ 1423427 h 7484336"/>
                <a:gd name="connsiteX438" fmla="*/ 16526 w 7308033"/>
                <a:gd name="connsiteY438" fmla="*/ 1442259 h 7484336"/>
                <a:gd name="connsiteX439" fmla="*/ 113050 w 7308033"/>
                <a:gd name="connsiteY439" fmla="*/ 1342893 h 7484336"/>
                <a:gd name="connsiteX440" fmla="*/ 160691 w 7308033"/>
                <a:gd name="connsiteY440" fmla="*/ 1280365 h 7484336"/>
                <a:gd name="connsiteX441" fmla="*/ 223222 w 7308033"/>
                <a:gd name="connsiteY441" fmla="*/ 1220813 h 7484336"/>
                <a:gd name="connsiteX442" fmla="*/ 228612 w 7308033"/>
                <a:gd name="connsiteY442" fmla="*/ 1226800 h 7484336"/>
                <a:gd name="connsiteX443" fmla="*/ 226201 w 7308033"/>
                <a:gd name="connsiteY443" fmla="*/ 1223789 h 7484336"/>
                <a:gd name="connsiteX444" fmla="*/ 303619 w 7308033"/>
                <a:gd name="connsiteY444" fmla="*/ 1146372 h 7484336"/>
                <a:gd name="connsiteX445" fmla="*/ 381036 w 7308033"/>
                <a:gd name="connsiteY445" fmla="*/ 1074910 h 7484336"/>
                <a:gd name="connsiteX446" fmla="*/ 464409 w 7308033"/>
                <a:gd name="connsiteY446" fmla="*/ 985582 h 7484336"/>
                <a:gd name="connsiteX447" fmla="*/ 580534 w 7308033"/>
                <a:gd name="connsiteY447" fmla="*/ 899230 h 7484336"/>
                <a:gd name="connsiteX448" fmla="*/ 705592 w 7308033"/>
                <a:gd name="connsiteY448" fmla="*/ 806926 h 7484336"/>
                <a:gd name="connsiteX449" fmla="*/ 780365 w 7308033"/>
                <a:gd name="connsiteY449" fmla="*/ 754761 h 7484336"/>
                <a:gd name="connsiteX450" fmla="*/ 830651 w 7308033"/>
                <a:gd name="connsiteY450" fmla="*/ 708664 h 7484336"/>
                <a:gd name="connsiteX451" fmla="*/ 919979 w 7308033"/>
                <a:gd name="connsiteY451" fmla="*/ 655067 h 7484336"/>
                <a:gd name="connsiteX452" fmla="*/ 1015262 w 7308033"/>
                <a:gd name="connsiteY452" fmla="*/ 604450 h 7484336"/>
                <a:gd name="connsiteX453" fmla="*/ 1027876 w 7308033"/>
                <a:gd name="connsiteY453" fmla="*/ 597963 h 7484336"/>
                <a:gd name="connsiteX454" fmla="*/ 1060299 w 7308033"/>
                <a:gd name="connsiteY454" fmla="*/ 566115 h 7484336"/>
                <a:gd name="connsiteX455" fmla="*/ 1113524 w 7308033"/>
                <a:gd name="connsiteY455" fmla="*/ 527032 h 748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</a:cxnLst>
              <a:rect l="l" t="t" r="r" b="b"/>
              <a:pathLst>
                <a:path w="7308033" h="7484336">
                  <a:moveTo>
                    <a:pt x="6913876" y="5776530"/>
                  </a:moveTo>
                  <a:cubicBezTo>
                    <a:pt x="6904942" y="5815238"/>
                    <a:pt x="6893031" y="5850969"/>
                    <a:pt x="6875166" y="5892655"/>
                  </a:cubicBezTo>
                  <a:cubicBezTo>
                    <a:pt x="6857300" y="5931366"/>
                    <a:pt x="6836458" y="5973052"/>
                    <a:pt x="6806682" y="6017714"/>
                  </a:cubicBezTo>
                  <a:cubicBezTo>
                    <a:pt x="6794772" y="6041535"/>
                    <a:pt x="6782862" y="6064611"/>
                    <a:pt x="6771323" y="6086199"/>
                  </a:cubicBezTo>
                  <a:lnTo>
                    <a:pt x="6757742" y="6110614"/>
                  </a:lnTo>
                  <a:lnTo>
                    <a:pt x="6727685" y="6118668"/>
                  </a:lnTo>
                  <a:lnTo>
                    <a:pt x="6753086" y="6059400"/>
                  </a:lnTo>
                  <a:cubicBezTo>
                    <a:pt x="6764996" y="6041535"/>
                    <a:pt x="6770951" y="6029624"/>
                    <a:pt x="6779882" y="6014738"/>
                  </a:cubicBezTo>
                  <a:cubicBezTo>
                    <a:pt x="6791793" y="5993894"/>
                    <a:pt x="6803704" y="5976028"/>
                    <a:pt x="6815614" y="5955186"/>
                  </a:cubicBezTo>
                  <a:cubicBezTo>
                    <a:pt x="6827524" y="5934342"/>
                    <a:pt x="6836459" y="5916476"/>
                    <a:pt x="6848369" y="5895635"/>
                  </a:cubicBezTo>
                  <a:cubicBezTo>
                    <a:pt x="6869210" y="5856924"/>
                    <a:pt x="6893031" y="5818217"/>
                    <a:pt x="6913876" y="5776530"/>
                  </a:cubicBezTo>
                  <a:close/>
                  <a:moveTo>
                    <a:pt x="6721144" y="5521292"/>
                  </a:moveTo>
                  <a:lnTo>
                    <a:pt x="6648868" y="5648492"/>
                  </a:lnTo>
                  <a:lnTo>
                    <a:pt x="6647540" y="5651550"/>
                  </a:lnTo>
                  <a:lnTo>
                    <a:pt x="6720331" y="5523433"/>
                  </a:lnTo>
                  <a:close/>
                  <a:moveTo>
                    <a:pt x="7114698" y="4793131"/>
                  </a:moveTo>
                  <a:lnTo>
                    <a:pt x="7113630" y="4798399"/>
                  </a:lnTo>
                  <a:lnTo>
                    <a:pt x="7122304" y="4808811"/>
                  </a:lnTo>
                  <a:cubicBezTo>
                    <a:pt x="7131239" y="4817745"/>
                    <a:pt x="7140170" y="4829656"/>
                    <a:pt x="7149104" y="4838587"/>
                  </a:cubicBezTo>
                  <a:lnTo>
                    <a:pt x="7157044" y="4831309"/>
                  </a:lnTo>
                  <a:lnTo>
                    <a:pt x="7159029" y="4829985"/>
                  </a:lnTo>
                  <a:lnTo>
                    <a:pt x="7166970" y="4826677"/>
                  </a:lnTo>
                  <a:lnTo>
                    <a:pt x="7167420" y="4824391"/>
                  </a:lnTo>
                  <a:lnTo>
                    <a:pt x="7159029" y="4829985"/>
                  </a:lnTo>
                  <a:lnTo>
                    <a:pt x="7158037" y="4830399"/>
                  </a:lnTo>
                  <a:lnTo>
                    <a:pt x="7157044" y="4831309"/>
                  </a:lnTo>
                  <a:lnTo>
                    <a:pt x="7155060" y="4832632"/>
                  </a:lnTo>
                  <a:cubicBezTo>
                    <a:pt x="7143149" y="4826677"/>
                    <a:pt x="7134218" y="4814766"/>
                    <a:pt x="7125284" y="4805832"/>
                  </a:cubicBezTo>
                  <a:close/>
                  <a:moveTo>
                    <a:pt x="7152080" y="4391948"/>
                  </a:moveTo>
                  <a:lnTo>
                    <a:pt x="7117409" y="4536420"/>
                  </a:lnTo>
                  <a:lnTo>
                    <a:pt x="7117412" y="4536420"/>
                  </a:lnTo>
                  <a:lnTo>
                    <a:pt x="7152083" y="4391952"/>
                  </a:lnTo>
                  <a:close/>
                  <a:moveTo>
                    <a:pt x="7178880" y="4362173"/>
                  </a:moveTo>
                  <a:cubicBezTo>
                    <a:pt x="7172925" y="4374083"/>
                    <a:pt x="7166970" y="4383017"/>
                    <a:pt x="7161015" y="4400883"/>
                  </a:cubicBezTo>
                  <a:lnTo>
                    <a:pt x="7156923" y="4482020"/>
                  </a:lnTo>
                  <a:cubicBezTo>
                    <a:pt x="7156551" y="4505097"/>
                    <a:pt x="7156550" y="4527429"/>
                    <a:pt x="7155060" y="4558694"/>
                  </a:cubicBezTo>
                  <a:lnTo>
                    <a:pt x="7125284" y="4650316"/>
                  </a:lnTo>
                  <a:lnTo>
                    <a:pt x="7125283" y="4660782"/>
                  </a:lnTo>
                  <a:lnTo>
                    <a:pt x="7161015" y="4558693"/>
                  </a:lnTo>
                  <a:cubicBezTo>
                    <a:pt x="7163993" y="4496163"/>
                    <a:pt x="7161014" y="4469366"/>
                    <a:pt x="7166970" y="4400880"/>
                  </a:cubicBezTo>
                  <a:lnTo>
                    <a:pt x="7180853" y="4370804"/>
                  </a:lnTo>
                  <a:close/>
                  <a:moveTo>
                    <a:pt x="7050842" y="4234134"/>
                  </a:moveTo>
                  <a:lnTo>
                    <a:pt x="7031332" y="4280253"/>
                  </a:lnTo>
                  <a:lnTo>
                    <a:pt x="7024045" y="4347286"/>
                  </a:lnTo>
                  <a:lnTo>
                    <a:pt x="7014651" y="4315972"/>
                  </a:lnTo>
                  <a:lnTo>
                    <a:pt x="7011215" y="4320392"/>
                  </a:lnTo>
                  <a:lnTo>
                    <a:pt x="7021069" y="4353241"/>
                  </a:lnTo>
                  <a:cubicBezTo>
                    <a:pt x="7018090" y="4368128"/>
                    <a:pt x="7018090" y="4383017"/>
                    <a:pt x="7015114" y="4400882"/>
                  </a:cubicBezTo>
                  <a:cubicBezTo>
                    <a:pt x="7021069" y="4409814"/>
                    <a:pt x="7024045" y="4424704"/>
                    <a:pt x="7027025" y="4439590"/>
                  </a:cubicBezTo>
                  <a:lnTo>
                    <a:pt x="7036255" y="4439077"/>
                  </a:lnTo>
                  <a:lnTo>
                    <a:pt x="7030001" y="4418745"/>
                  </a:lnTo>
                  <a:cubicBezTo>
                    <a:pt x="7032977" y="4400880"/>
                    <a:pt x="7032977" y="4385993"/>
                    <a:pt x="7035955" y="4371104"/>
                  </a:cubicBezTo>
                  <a:cubicBezTo>
                    <a:pt x="7041911" y="4329417"/>
                    <a:pt x="7044887" y="4281776"/>
                    <a:pt x="7050842" y="4234134"/>
                  </a:cubicBezTo>
                  <a:close/>
                  <a:moveTo>
                    <a:pt x="7300963" y="4153741"/>
                  </a:moveTo>
                  <a:cubicBezTo>
                    <a:pt x="7303939" y="4156717"/>
                    <a:pt x="7303939" y="4156717"/>
                    <a:pt x="7306918" y="4156717"/>
                  </a:cubicBezTo>
                  <a:cubicBezTo>
                    <a:pt x="7306918" y="4207338"/>
                    <a:pt x="7303939" y="4249024"/>
                    <a:pt x="7303939" y="4281775"/>
                  </a:cubicBezTo>
                  <a:cubicBezTo>
                    <a:pt x="7303939" y="4314531"/>
                    <a:pt x="7306918" y="4341328"/>
                    <a:pt x="7306918" y="4368127"/>
                  </a:cubicBezTo>
                  <a:cubicBezTo>
                    <a:pt x="7309894" y="4418745"/>
                    <a:pt x="7306918" y="4457456"/>
                    <a:pt x="7297984" y="4525938"/>
                  </a:cubicBezTo>
                  <a:cubicBezTo>
                    <a:pt x="7300963" y="4543804"/>
                    <a:pt x="7295008" y="4573580"/>
                    <a:pt x="7289052" y="4615266"/>
                  </a:cubicBezTo>
                  <a:cubicBezTo>
                    <a:pt x="7280118" y="4653976"/>
                    <a:pt x="7271187" y="4701618"/>
                    <a:pt x="7262253" y="4746280"/>
                  </a:cubicBezTo>
                  <a:cubicBezTo>
                    <a:pt x="7259277" y="4782012"/>
                    <a:pt x="7259277" y="4820722"/>
                    <a:pt x="7253322" y="4856452"/>
                  </a:cubicBezTo>
                  <a:cubicBezTo>
                    <a:pt x="7232476" y="4921960"/>
                    <a:pt x="7229500" y="4975557"/>
                    <a:pt x="7208656" y="5058929"/>
                  </a:cubicBezTo>
                  <a:cubicBezTo>
                    <a:pt x="7193769" y="5118481"/>
                    <a:pt x="7181859" y="5178033"/>
                    <a:pt x="7166969" y="5234606"/>
                  </a:cubicBezTo>
                  <a:cubicBezTo>
                    <a:pt x="7131239" y="5270337"/>
                    <a:pt x="7134217" y="5216740"/>
                    <a:pt x="7092532" y="5267360"/>
                  </a:cubicBezTo>
                  <a:cubicBezTo>
                    <a:pt x="7092532" y="5264381"/>
                    <a:pt x="7095507" y="5252471"/>
                    <a:pt x="7098487" y="5249495"/>
                  </a:cubicBezTo>
                  <a:cubicBezTo>
                    <a:pt x="7101462" y="5201854"/>
                    <a:pt x="7089552" y="5192922"/>
                    <a:pt x="7110397" y="5124436"/>
                  </a:cubicBezTo>
                  <a:cubicBezTo>
                    <a:pt x="7125283" y="5082750"/>
                    <a:pt x="7143149" y="5038088"/>
                    <a:pt x="7155060" y="4993422"/>
                  </a:cubicBezTo>
                  <a:lnTo>
                    <a:pt x="7190791" y="4972581"/>
                  </a:lnTo>
                  <a:lnTo>
                    <a:pt x="7190791" y="4972577"/>
                  </a:lnTo>
                  <a:cubicBezTo>
                    <a:pt x="7217590" y="4853473"/>
                    <a:pt x="7208656" y="4826677"/>
                    <a:pt x="7229501" y="4746280"/>
                  </a:cubicBezTo>
                  <a:cubicBezTo>
                    <a:pt x="7235456" y="4710549"/>
                    <a:pt x="7244387" y="4674818"/>
                    <a:pt x="7250343" y="4639087"/>
                  </a:cubicBezTo>
                  <a:cubicBezTo>
                    <a:pt x="7256297" y="4603356"/>
                    <a:pt x="7262252" y="4564648"/>
                    <a:pt x="7268208" y="4528918"/>
                  </a:cubicBezTo>
                  <a:cubicBezTo>
                    <a:pt x="7274163" y="4493187"/>
                    <a:pt x="7277142" y="4457456"/>
                    <a:pt x="7283097" y="4424700"/>
                  </a:cubicBezTo>
                  <a:cubicBezTo>
                    <a:pt x="7286073" y="4391948"/>
                    <a:pt x="7289052" y="4359193"/>
                    <a:pt x="7289052" y="4326441"/>
                  </a:cubicBezTo>
                  <a:cubicBezTo>
                    <a:pt x="7286073" y="4302621"/>
                    <a:pt x="7289053" y="4272845"/>
                    <a:pt x="7292029" y="4243069"/>
                  </a:cubicBezTo>
                  <a:cubicBezTo>
                    <a:pt x="7295007" y="4228179"/>
                    <a:pt x="7295007" y="4213293"/>
                    <a:pt x="7297984" y="4198403"/>
                  </a:cubicBezTo>
                  <a:cubicBezTo>
                    <a:pt x="7297984" y="4183517"/>
                    <a:pt x="7300963" y="4168627"/>
                    <a:pt x="7300963" y="4153741"/>
                  </a:cubicBezTo>
                  <a:close/>
                  <a:moveTo>
                    <a:pt x="4874223" y="452594"/>
                  </a:moveTo>
                  <a:cubicBezTo>
                    <a:pt x="4942706" y="479391"/>
                    <a:pt x="4990348" y="500236"/>
                    <a:pt x="5026078" y="521077"/>
                  </a:cubicBezTo>
                  <a:cubicBezTo>
                    <a:pt x="5061809" y="538943"/>
                    <a:pt x="5082655" y="556808"/>
                    <a:pt x="5091585" y="574674"/>
                  </a:cubicBezTo>
                  <a:cubicBezTo>
                    <a:pt x="5035013" y="544898"/>
                    <a:pt x="4984392" y="524057"/>
                    <a:pt x="4945685" y="503212"/>
                  </a:cubicBezTo>
                  <a:cubicBezTo>
                    <a:pt x="4906975" y="482370"/>
                    <a:pt x="4883154" y="464505"/>
                    <a:pt x="4874223" y="452594"/>
                  </a:cubicBezTo>
                  <a:close/>
                  <a:moveTo>
                    <a:pt x="4379943" y="235228"/>
                  </a:moveTo>
                  <a:cubicBezTo>
                    <a:pt x="4406739" y="235228"/>
                    <a:pt x="4451404" y="244160"/>
                    <a:pt x="4499046" y="262025"/>
                  </a:cubicBezTo>
                  <a:cubicBezTo>
                    <a:pt x="4549663" y="282870"/>
                    <a:pt x="4606240" y="312646"/>
                    <a:pt x="4665792" y="345398"/>
                  </a:cubicBezTo>
                  <a:cubicBezTo>
                    <a:pt x="4505002" y="294780"/>
                    <a:pt x="4397808" y="262025"/>
                    <a:pt x="4379943" y="235228"/>
                  </a:cubicBezTo>
                  <a:close/>
                  <a:moveTo>
                    <a:pt x="3998811" y="128035"/>
                  </a:moveTo>
                  <a:cubicBezTo>
                    <a:pt x="4040496" y="131011"/>
                    <a:pt x="4079204" y="133990"/>
                    <a:pt x="4120890" y="136966"/>
                  </a:cubicBezTo>
                  <a:cubicBezTo>
                    <a:pt x="4171511" y="151856"/>
                    <a:pt x="4219152" y="175677"/>
                    <a:pt x="4269770" y="196518"/>
                  </a:cubicBezTo>
                  <a:cubicBezTo>
                    <a:pt x="4198308" y="187587"/>
                    <a:pt x="4132800" y="172697"/>
                    <a:pt x="4085159" y="163766"/>
                  </a:cubicBezTo>
                  <a:cubicBezTo>
                    <a:pt x="4037517" y="151856"/>
                    <a:pt x="4004766" y="139945"/>
                    <a:pt x="3998811" y="128035"/>
                  </a:cubicBezTo>
                  <a:close/>
                  <a:moveTo>
                    <a:pt x="550622" y="992975"/>
                  </a:moveTo>
                  <a:cubicBezTo>
                    <a:pt x="546123" y="994683"/>
                    <a:pt x="540937" y="997078"/>
                    <a:pt x="535712" y="999512"/>
                  </a:cubicBezTo>
                  <a:lnTo>
                    <a:pt x="516599" y="1006608"/>
                  </a:lnTo>
                  <a:lnTo>
                    <a:pt x="512050" y="1012379"/>
                  </a:lnTo>
                  <a:cubicBezTo>
                    <a:pt x="500140" y="1021313"/>
                    <a:pt x="488230" y="1030244"/>
                    <a:pt x="479295" y="1042154"/>
                  </a:cubicBezTo>
                  <a:cubicBezTo>
                    <a:pt x="449519" y="1060020"/>
                    <a:pt x="425699" y="1074910"/>
                    <a:pt x="395923" y="1095751"/>
                  </a:cubicBezTo>
                  <a:lnTo>
                    <a:pt x="339350" y="1158282"/>
                  </a:lnTo>
                  <a:lnTo>
                    <a:pt x="285753" y="1220810"/>
                  </a:lnTo>
                  <a:cubicBezTo>
                    <a:pt x="273843" y="1229744"/>
                    <a:pt x="264909" y="1238676"/>
                    <a:pt x="250022" y="1253565"/>
                  </a:cubicBezTo>
                  <a:lnTo>
                    <a:pt x="248809" y="1252046"/>
                  </a:lnTo>
                  <a:lnTo>
                    <a:pt x="215035" y="1292647"/>
                  </a:lnTo>
                  <a:cubicBezTo>
                    <a:pt x="203125" y="1309397"/>
                    <a:pt x="187491" y="1330986"/>
                    <a:pt x="157715" y="1363738"/>
                  </a:cubicBezTo>
                  <a:lnTo>
                    <a:pt x="65411" y="1464976"/>
                  </a:lnTo>
                  <a:lnTo>
                    <a:pt x="80298" y="1482838"/>
                  </a:lnTo>
                  <a:lnTo>
                    <a:pt x="80582" y="1482588"/>
                  </a:lnTo>
                  <a:lnTo>
                    <a:pt x="68387" y="1467952"/>
                  </a:lnTo>
                  <a:cubicBezTo>
                    <a:pt x="98163" y="1435200"/>
                    <a:pt x="133895" y="1399469"/>
                    <a:pt x="160691" y="1366714"/>
                  </a:cubicBezTo>
                  <a:cubicBezTo>
                    <a:pt x="220243" y="1301207"/>
                    <a:pt x="223222" y="1280365"/>
                    <a:pt x="252998" y="1253565"/>
                  </a:cubicBezTo>
                  <a:cubicBezTo>
                    <a:pt x="267885" y="1238679"/>
                    <a:pt x="279795" y="1229744"/>
                    <a:pt x="288729" y="1220813"/>
                  </a:cubicBezTo>
                  <a:lnTo>
                    <a:pt x="342326" y="1158282"/>
                  </a:lnTo>
                  <a:lnTo>
                    <a:pt x="398899" y="1095754"/>
                  </a:lnTo>
                  <a:cubicBezTo>
                    <a:pt x="428675" y="1077889"/>
                    <a:pt x="452495" y="1062999"/>
                    <a:pt x="482271" y="1042158"/>
                  </a:cubicBezTo>
                  <a:cubicBezTo>
                    <a:pt x="494182" y="1033223"/>
                    <a:pt x="506092" y="1021313"/>
                    <a:pt x="515026" y="1012382"/>
                  </a:cubicBezTo>
                  <a:cubicBezTo>
                    <a:pt x="520982" y="1013870"/>
                    <a:pt x="537359" y="1004939"/>
                    <a:pt x="550758" y="998983"/>
                  </a:cubicBezTo>
                  <a:lnTo>
                    <a:pt x="562036" y="995482"/>
                  </a:lnTo>
                  <a:lnTo>
                    <a:pt x="561411" y="990559"/>
                  </a:lnTo>
                  <a:cubicBezTo>
                    <a:pt x="558934" y="990246"/>
                    <a:pt x="555122" y="991267"/>
                    <a:pt x="550622" y="992975"/>
                  </a:cubicBezTo>
                  <a:close/>
                  <a:moveTo>
                    <a:pt x="3599813" y="151856"/>
                  </a:moveTo>
                  <a:cubicBezTo>
                    <a:pt x="3613211" y="150368"/>
                    <a:pt x="3631821" y="150368"/>
                    <a:pt x="3652293" y="151484"/>
                  </a:cubicBezTo>
                  <a:cubicBezTo>
                    <a:pt x="3672763" y="152600"/>
                    <a:pt x="3695096" y="154835"/>
                    <a:pt x="3715937" y="157811"/>
                  </a:cubicBezTo>
                  <a:cubicBezTo>
                    <a:pt x="3757624" y="163766"/>
                    <a:pt x="3793355" y="175677"/>
                    <a:pt x="3802289" y="187587"/>
                  </a:cubicBezTo>
                  <a:cubicBezTo>
                    <a:pt x="3784424" y="184611"/>
                    <a:pt x="3766558" y="181632"/>
                    <a:pt x="3736782" y="178656"/>
                  </a:cubicBezTo>
                  <a:cubicBezTo>
                    <a:pt x="3707007" y="175677"/>
                    <a:pt x="3665320" y="166745"/>
                    <a:pt x="3599813" y="151856"/>
                  </a:cubicBezTo>
                  <a:close/>
                  <a:moveTo>
                    <a:pt x="1994473" y="334850"/>
                  </a:moveTo>
                  <a:lnTo>
                    <a:pt x="1968092" y="345401"/>
                  </a:lnTo>
                  <a:cubicBezTo>
                    <a:pt x="1908540" y="366242"/>
                    <a:pt x="1846012" y="384108"/>
                    <a:pt x="1786460" y="407929"/>
                  </a:cubicBezTo>
                  <a:cubicBezTo>
                    <a:pt x="1726908" y="431749"/>
                    <a:pt x="1667357" y="452594"/>
                    <a:pt x="1607805" y="479391"/>
                  </a:cubicBezTo>
                  <a:cubicBezTo>
                    <a:pt x="1563139" y="500236"/>
                    <a:pt x="1521453" y="518101"/>
                    <a:pt x="1482746" y="535967"/>
                  </a:cubicBezTo>
                  <a:cubicBezTo>
                    <a:pt x="1455946" y="541922"/>
                    <a:pt x="1426170" y="556808"/>
                    <a:pt x="1399373" y="568719"/>
                  </a:cubicBezTo>
                  <a:cubicBezTo>
                    <a:pt x="1327911" y="595519"/>
                    <a:pt x="1262404" y="631250"/>
                    <a:pt x="1193918" y="664002"/>
                  </a:cubicBezTo>
                  <a:cubicBezTo>
                    <a:pt x="1161166" y="681867"/>
                    <a:pt x="1128411" y="705688"/>
                    <a:pt x="1095659" y="726533"/>
                  </a:cubicBezTo>
                  <a:cubicBezTo>
                    <a:pt x="1062904" y="747374"/>
                    <a:pt x="1030152" y="768219"/>
                    <a:pt x="1000376" y="789061"/>
                  </a:cubicBezTo>
                  <a:cubicBezTo>
                    <a:pt x="964645" y="824792"/>
                    <a:pt x="899138" y="875412"/>
                    <a:pt x="848517" y="902209"/>
                  </a:cubicBezTo>
                  <a:cubicBezTo>
                    <a:pt x="800875" y="937940"/>
                    <a:pt x="753234" y="976651"/>
                    <a:pt x="705592" y="1015358"/>
                  </a:cubicBezTo>
                  <a:lnTo>
                    <a:pt x="568804" y="1134687"/>
                  </a:lnTo>
                  <a:lnTo>
                    <a:pt x="580534" y="1149351"/>
                  </a:lnTo>
                  <a:cubicBezTo>
                    <a:pt x="586489" y="1146375"/>
                    <a:pt x="597099" y="1138744"/>
                    <a:pt x="609565" y="1129438"/>
                  </a:cubicBezTo>
                  <a:lnTo>
                    <a:pt x="634277" y="1111019"/>
                  </a:lnTo>
                  <a:lnTo>
                    <a:pt x="723458" y="1033223"/>
                  </a:lnTo>
                  <a:cubicBezTo>
                    <a:pt x="771099" y="994513"/>
                    <a:pt x="818741" y="958782"/>
                    <a:pt x="866382" y="920075"/>
                  </a:cubicBezTo>
                  <a:cubicBezTo>
                    <a:pt x="917000" y="893275"/>
                    <a:pt x="979531" y="842657"/>
                    <a:pt x="1018238" y="806926"/>
                  </a:cubicBezTo>
                  <a:cubicBezTo>
                    <a:pt x="1050993" y="786082"/>
                    <a:pt x="1080769" y="765240"/>
                    <a:pt x="1113521" y="744395"/>
                  </a:cubicBezTo>
                  <a:cubicBezTo>
                    <a:pt x="1146276" y="723554"/>
                    <a:pt x="1176052" y="702709"/>
                    <a:pt x="1211783" y="681867"/>
                  </a:cubicBezTo>
                  <a:cubicBezTo>
                    <a:pt x="1280266" y="649112"/>
                    <a:pt x="1348753" y="613381"/>
                    <a:pt x="1417236" y="586584"/>
                  </a:cubicBezTo>
                  <a:cubicBezTo>
                    <a:pt x="1444035" y="574674"/>
                    <a:pt x="1473811" y="559784"/>
                    <a:pt x="1497632" y="544898"/>
                  </a:cubicBezTo>
                  <a:cubicBezTo>
                    <a:pt x="1536340" y="527032"/>
                    <a:pt x="1581005" y="509167"/>
                    <a:pt x="1622691" y="488322"/>
                  </a:cubicBezTo>
                  <a:cubicBezTo>
                    <a:pt x="1682243" y="461525"/>
                    <a:pt x="1741795" y="440681"/>
                    <a:pt x="1801347" y="416860"/>
                  </a:cubicBezTo>
                  <a:cubicBezTo>
                    <a:pt x="1860899" y="393039"/>
                    <a:pt x="1923426" y="375174"/>
                    <a:pt x="1982978" y="354332"/>
                  </a:cubicBezTo>
                  <a:lnTo>
                    <a:pt x="2059277" y="339346"/>
                  </a:lnTo>
                  <a:lnTo>
                    <a:pt x="2096133" y="326751"/>
                  </a:lnTo>
                  <a:lnTo>
                    <a:pt x="2597795" y="218526"/>
                  </a:lnTo>
                  <a:lnTo>
                    <a:pt x="2587435" y="215503"/>
                  </a:lnTo>
                  <a:cubicBezTo>
                    <a:pt x="2575524" y="214387"/>
                    <a:pt x="2557659" y="215875"/>
                    <a:pt x="2524903" y="223318"/>
                  </a:cubicBezTo>
                  <a:cubicBezTo>
                    <a:pt x="2483217" y="229273"/>
                    <a:pt x="2435576" y="235228"/>
                    <a:pt x="2390910" y="241184"/>
                  </a:cubicBezTo>
                  <a:cubicBezTo>
                    <a:pt x="2349224" y="250118"/>
                    <a:pt x="2301582" y="262028"/>
                    <a:pt x="2259896" y="270959"/>
                  </a:cubicBezTo>
                  <a:cubicBezTo>
                    <a:pt x="2242030" y="276915"/>
                    <a:pt x="2224165" y="282870"/>
                    <a:pt x="2203324" y="288825"/>
                  </a:cubicBezTo>
                  <a:cubicBezTo>
                    <a:pt x="2182479" y="294780"/>
                    <a:pt x="2161637" y="300735"/>
                    <a:pt x="2137816" y="306691"/>
                  </a:cubicBezTo>
                  <a:close/>
                  <a:moveTo>
                    <a:pt x="2046992" y="272932"/>
                  </a:moveTo>
                  <a:lnTo>
                    <a:pt x="2096621" y="259634"/>
                  </a:lnTo>
                  <a:lnTo>
                    <a:pt x="2215233" y="244163"/>
                  </a:lnTo>
                  <a:cubicBezTo>
                    <a:pt x="2245010" y="232252"/>
                    <a:pt x="2277762" y="220342"/>
                    <a:pt x="2313493" y="208432"/>
                  </a:cubicBezTo>
                  <a:cubicBezTo>
                    <a:pt x="2349224" y="196521"/>
                    <a:pt x="2387934" y="184611"/>
                    <a:pt x="2426642" y="178656"/>
                  </a:cubicBezTo>
                  <a:cubicBezTo>
                    <a:pt x="2507038" y="163766"/>
                    <a:pt x="2590410" y="148880"/>
                    <a:pt x="2664849" y="145901"/>
                  </a:cubicBezTo>
                  <a:cubicBezTo>
                    <a:pt x="2779489" y="135478"/>
                    <a:pt x="2894125" y="129523"/>
                    <a:pt x="3008762" y="128407"/>
                  </a:cubicBezTo>
                  <a:lnTo>
                    <a:pt x="3285189" y="137682"/>
                  </a:lnTo>
                  <a:lnTo>
                    <a:pt x="3002806" y="127291"/>
                  </a:lnTo>
                  <a:cubicBezTo>
                    <a:pt x="2888170" y="128035"/>
                    <a:pt x="2773530" y="133990"/>
                    <a:pt x="2658894" y="145901"/>
                  </a:cubicBezTo>
                  <a:cubicBezTo>
                    <a:pt x="2581476" y="148877"/>
                    <a:pt x="2501080" y="163766"/>
                    <a:pt x="2420686" y="178653"/>
                  </a:cubicBezTo>
                  <a:cubicBezTo>
                    <a:pt x="2381976" y="184608"/>
                    <a:pt x="2343269" y="196518"/>
                    <a:pt x="2307538" y="208428"/>
                  </a:cubicBezTo>
                  <a:cubicBezTo>
                    <a:pt x="2271807" y="220339"/>
                    <a:pt x="2239051" y="232249"/>
                    <a:pt x="2209275" y="244160"/>
                  </a:cubicBezTo>
                  <a:lnTo>
                    <a:pt x="2102296" y="258113"/>
                  </a:lnTo>
                  <a:lnTo>
                    <a:pt x="3008390" y="15326"/>
                  </a:lnTo>
                  <a:lnTo>
                    <a:pt x="3013414" y="15352"/>
                  </a:lnTo>
                  <a:cubicBezTo>
                    <a:pt x="3045795" y="15072"/>
                    <a:pt x="3079478" y="14514"/>
                    <a:pt x="3113720" y="14143"/>
                  </a:cubicBezTo>
                  <a:cubicBezTo>
                    <a:pt x="3182206" y="13395"/>
                    <a:pt x="3252924" y="13395"/>
                    <a:pt x="3319919" y="17863"/>
                  </a:cubicBezTo>
                  <a:lnTo>
                    <a:pt x="3323758" y="20742"/>
                  </a:lnTo>
                  <a:lnTo>
                    <a:pt x="3424136" y="8931"/>
                  </a:lnTo>
                  <a:cubicBezTo>
                    <a:pt x="3456889" y="14887"/>
                    <a:pt x="3486665" y="17863"/>
                    <a:pt x="3516441" y="23818"/>
                  </a:cubicBezTo>
                  <a:cubicBezTo>
                    <a:pt x="3546216" y="29773"/>
                    <a:pt x="3575992" y="32752"/>
                    <a:pt x="3608747" y="41683"/>
                  </a:cubicBezTo>
                  <a:lnTo>
                    <a:pt x="3656370" y="52509"/>
                  </a:lnTo>
                  <a:lnTo>
                    <a:pt x="3605768" y="38707"/>
                  </a:lnTo>
                  <a:cubicBezTo>
                    <a:pt x="3575992" y="32752"/>
                    <a:pt x="3543237" y="26797"/>
                    <a:pt x="3513461" y="20842"/>
                  </a:cubicBezTo>
                  <a:cubicBezTo>
                    <a:pt x="3483685" y="14887"/>
                    <a:pt x="3453909" y="11910"/>
                    <a:pt x="3421157" y="5955"/>
                  </a:cubicBezTo>
                  <a:cubicBezTo>
                    <a:pt x="3421157" y="5955"/>
                    <a:pt x="3421158" y="2976"/>
                    <a:pt x="3421158" y="0"/>
                  </a:cubicBezTo>
                  <a:cubicBezTo>
                    <a:pt x="3465819" y="2976"/>
                    <a:pt x="3516441" y="5955"/>
                    <a:pt x="3561102" y="8931"/>
                  </a:cubicBezTo>
                  <a:cubicBezTo>
                    <a:pt x="3611724" y="11910"/>
                    <a:pt x="3659365" y="17866"/>
                    <a:pt x="3704027" y="23821"/>
                  </a:cubicBezTo>
                  <a:cubicBezTo>
                    <a:pt x="3751669" y="26797"/>
                    <a:pt x="3778469" y="35731"/>
                    <a:pt x="3799310" y="47642"/>
                  </a:cubicBezTo>
                  <a:cubicBezTo>
                    <a:pt x="3820155" y="59552"/>
                    <a:pt x="3835041" y="71462"/>
                    <a:pt x="3861841" y="77418"/>
                  </a:cubicBezTo>
                  <a:cubicBezTo>
                    <a:pt x="3903528" y="77418"/>
                    <a:pt x="3885662" y="53597"/>
                    <a:pt x="3939259" y="62528"/>
                  </a:cubicBezTo>
                  <a:cubicBezTo>
                    <a:pt x="3977966" y="68483"/>
                    <a:pt x="4016676" y="80394"/>
                    <a:pt x="4055383" y="89328"/>
                  </a:cubicBezTo>
                  <a:cubicBezTo>
                    <a:pt x="4079204" y="95283"/>
                    <a:pt x="4103025" y="104214"/>
                    <a:pt x="4126846" y="110169"/>
                  </a:cubicBezTo>
                  <a:cubicBezTo>
                    <a:pt x="4126846" y="110169"/>
                    <a:pt x="4126846" y="113149"/>
                    <a:pt x="4123870" y="113149"/>
                  </a:cubicBezTo>
                  <a:cubicBezTo>
                    <a:pt x="4126846" y="122080"/>
                    <a:pt x="4123870" y="128035"/>
                    <a:pt x="4120890" y="133990"/>
                  </a:cubicBezTo>
                  <a:cubicBezTo>
                    <a:pt x="4079204" y="131014"/>
                    <a:pt x="4040497" y="128035"/>
                    <a:pt x="3998811" y="125059"/>
                  </a:cubicBezTo>
                  <a:cubicBezTo>
                    <a:pt x="3983921" y="122080"/>
                    <a:pt x="3972011" y="119104"/>
                    <a:pt x="3957124" y="113149"/>
                  </a:cubicBezTo>
                  <a:cubicBezTo>
                    <a:pt x="3942235" y="110169"/>
                    <a:pt x="3930324" y="107194"/>
                    <a:pt x="3915438" y="104214"/>
                  </a:cubicBezTo>
                  <a:cubicBezTo>
                    <a:pt x="3888638" y="98259"/>
                    <a:pt x="3861841" y="92304"/>
                    <a:pt x="3835041" y="86349"/>
                  </a:cubicBezTo>
                  <a:cubicBezTo>
                    <a:pt x="3808245" y="80394"/>
                    <a:pt x="3781445" y="74438"/>
                    <a:pt x="3754648" y="68483"/>
                  </a:cubicBezTo>
                  <a:cubicBezTo>
                    <a:pt x="3727848" y="65507"/>
                    <a:pt x="3701051" y="59552"/>
                    <a:pt x="3671275" y="56573"/>
                  </a:cubicBezTo>
                  <a:lnTo>
                    <a:pt x="3578972" y="56573"/>
                  </a:lnTo>
                  <a:cubicBezTo>
                    <a:pt x="3552171" y="56573"/>
                    <a:pt x="3525375" y="56573"/>
                    <a:pt x="3504530" y="56573"/>
                  </a:cubicBezTo>
                  <a:cubicBezTo>
                    <a:pt x="3459867" y="56573"/>
                    <a:pt x="3424136" y="56573"/>
                    <a:pt x="3388405" y="56573"/>
                  </a:cubicBezTo>
                  <a:lnTo>
                    <a:pt x="3382950" y="54832"/>
                  </a:lnTo>
                  <a:lnTo>
                    <a:pt x="3331829" y="80394"/>
                  </a:lnTo>
                  <a:cubicBezTo>
                    <a:pt x="3305030" y="89325"/>
                    <a:pt x="3382447" y="95280"/>
                    <a:pt x="3349695" y="110170"/>
                  </a:cubicBezTo>
                  <a:cubicBezTo>
                    <a:pt x="3412223" y="122080"/>
                    <a:pt x="3474754" y="133990"/>
                    <a:pt x="3528350" y="145901"/>
                  </a:cubicBezTo>
                  <a:lnTo>
                    <a:pt x="3448848" y="147289"/>
                  </a:lnTo>
                  <a:lnTo>
                    <a:pt x="3450189" y="147392"/>
                  </a:lnTo>
                  <a:cubicBezTo>
                    <a:pt x="3482201" y="149624"/>
                    <a:pt x="3511976" y="150368"/>
                    <a:pt x="3534306" y="145901"/>
                  </a:cubicBezTo>
                  <a:cubicBezTo>
                    <a:pt x="3558127" y="148880"/>
                    <a:pt x="3581948" y="151856"/>
                    <a:pt x="3605768" y="154835"/>
                  </a:cubicBezTo>
                  <a:cubicBezTo>
                    <a:pt x="3671275" y="169721"/>
                    <a:pt x="3712962" y="175677"/>
                    <a:pt x="3742737" y="181632"/>
                  </a:cubicBezTo>
                  <a:cubicBezTo>
                    <a:pt x="3772514" y="187587"/>
                    <a:pt x="3790379" y="187587"/>
                    <a:pt x="3808245" y="190566"/>
                  </a:cubicBezTo>
                  <a:cubicBezTo>
                    <a:pt x="3843975" y="199497"/>
                    <a:pt x="3882686" y="208432"/>
                    <a:pt x="3918417" y="214387"/>
                  </a:cubicBezTo>
                  <a:cubicBezTo>
                    <a:pt x="3957124" y="220342"/>
                    <a:pt x="3992855" y="232252"/>
                    <a:pt x="4031566" y="238208"/>
                  </a:cubicBezTo>
                  <a:cubicBezTo>
                    <a:pt x="4067297" y="247139"/>
                    <a:pt x="4106004" y="256073"/>
                    <a:pt x="4141735" y="265004"/>
                  </a:cubicBezTo>
                  <a:lnTo>
                    <a:pt x="4251908" y="297759"/>
                  </a:lnTo>
                  <a:lnTo>
                    <a:pt x="4305504" y="312646"/>
                  </a:lnTo>
                  <a:lnTo>
                    <a:pt x="4359101" y="330511"/>
                  </a:lnTo>
                  <a:lnTo>
                    <a:pt x="4359792" y="331143"/>
                  </a:lnTo>
                  <a:lnTo>
                    <a:pt x="4398227" y="337770"/>
                  </a:lnTo>
                  <a:cubicBezTo>
                    <a:pt x="4431445" y="345585"/>
                    <a:pt x="4470805" y="358612"/>
                    <a:pt x="4491368" y="372382"/>
                  </a:cubicBezTo>
                  <a:lnTo>
                    <a:pt x="4504379" y="392095"/>
                  </a:lnTo>
                  <a:lnTo>
                    <a:pt x="4507980" y="393042"/>
                  </a:lnTo>
                  <a:cubicBezTo>
                    <a:pt x="4534777" y="404953"/>
                    <a:pt x="4564553" y="416863"/>
                    <a:pt x="4591353" y="425794"/>
                  </a:cubicBezTo>
                  <a:cubicBezTo>
                    <a:pt x="4615174" y="434729"/>
                    <a:pt x="4638995" y="443660"/>
                    <a:pt x="4662816" y="455570"/>
                  </a:cubicBezTo>
                  <a:cubicBezTo>
                    <a:pt x="4686636" y="467481"/>
                    <a:pt x="4710457" y="476415"/>
                    <a:pt x="4734278" y="488325"/>
                  </a:cubicBezTo>
                  <a:cubicBezTo>
                    <a:pt x="4746188" y="497257"/>
                    <a:pt x="4764054" y="506191"/>
                    <a:pt x="4787874" y="518101"/>
                  </a:cubicBezTo>
                  <a:cubicBezTo>
                    <a:pt x="4799785" y="524056"/>
                    <a:pt x="4811695" y="530012"/>
                    <a:pt x="4823606" y="535967"/>
                  </a:cubicBezTo>
                  <a:cubicBezTo>
                    <a:pt x="4835516" y="541922"/>
                    <a:pt x="4850402" y="547877"/>
                    <a:pt x="4862313" y="556808"/>
                  </a:cubicBezTo>
                  <a:cubicBezTo>
                    <a:pt x="4915909" y="583608"/>
                    <a:pt x="4969506" y="610405"/>
                    <a:pt x="4993327" y="631250"/>
                  </a:cubicBezTo>
                  <a:cubicBezTo>
                    <a:pt x="5046923" y="666981"/>
                    <a:pt x="5103499" y="699733"/>
                    <a:pt x="5160072" y="738443"/>
                  </a:cubicBezTo>
                  <a:cubicBezTo>
                    <a:pt x="5186872" y="756309"/>
                    <a:pt x="5216647" y="777150"/>
                    <a:pt x="5246424" y="797995"/>
                  </a:cubicBezTo>
                  <a:lnTo>
                    <a:pt x="5248924" y="799780"/>
                  </a:lnTo>
                  <a:lnTo>
                    <a:pt x="5293052" y="826589"/>
                  </a:lnTo>
                  <a:cubicBezTo>
                    <a:pt x="6306872" y="1511511"/>
                    <a:pt x="6973427" y="2671412"/>
                    <a:pt x="6973427" y="3986995"/>
                  </a:cubicBezTo>
                  <a:lnTo>
                    <a:pt x="6972171" y="4011914"/>
                  </a:lnTo>
                  <a:lnTo>
                    <a:pt x="7006179" y="4016772"/>
                  </a:lnTo>
                  <a:cubicBezTo>
                    <a:pt x="7018090" y="4025703"/>
                    <a:pt x="7027021" y="4031658"/>
                    <a:pt x="7038932" y="4040592"/>
                  </a:cubicBezTo>
                  <a:cubicBezTo>
                    <a:pt x="7041911" y="4073344"/>
                    <a:pt x="7047866" y="4082278"/>
                    <a:pt x="7053821" y="4120986"/>
                  </a:cubicBezTo>
                  <a:cubicBezTo>
                    <a:pt x="7071687" y="4156717"/>
                    <a:pt x="7092528" y="4186493"/>
                    <a:pt x="7110394" y="4216268"/>
                  </a:cubicBezTo>
                  <a:lnTo>
                    <a:pt x="7134218" y="4218435"/>
                  </a:lnTo>
                  <a:lnTo>
                    <a:pt x="7134218" y="4195427"/>
                  </a:lnTo>
                  <a:lnTo>
                    <a:pt x="7158423" y="4128188"/>
                  </a:lnTo>
                  <a:lnTo>
                    <a:pt x="7158035" y="4115034"/>
                  </a:lnTo>
                  <a:cubicBezTo>
                    <a:pt x="7166970" y="4025706"/>
                    <a:pt x="7172925" y="4028682"/>
                    <a:pt x="7181856" y="4034637"/>
                  </a:cubicBezTo>
                  <a:cubicBezTo>
                    <a:pt x="7193766" y="4031661"/>
                    <a:pt x="7205677" y="4031661"/>
                    <a:pt x="7214611" y="4034637"/>
                  </a:cubicBezTo>
                  <a:cubicBezTo>
                    <a:pt x="7232477" y="4022727"/>
                    <a:pt x="7247363" y="4007840"/>
                    <a:pt x="7265228" y="4001885"/>
                  </a:cubicBezTo>
                  <a:cubicBezTo>
                    <a:pt x="7268208" y="4046548"/>
                    <a:pt x="7268208" y="4085258"/>
                    <a:pt x="7271184" y="4132899"/>
                  </a:cubicBezTo>
                  <a:cubicBezTo>
                    <a:pt x="7265229" y="4153741"/>
                    <a:pt x="7262253" y="4174585"/>
                    <a:pt x="7256297" y="4195427"/>
                  </a:cubicBezTo>
                  <a:cubicBezTo>
                    <a:pt x="7250343" y="4216272"/>
                    <a:pt x="7244387" y="4237113"/>
                    <a:pt x="7238432" y="4254979"/>
                  </a:cubicBezTo>
                  <a:cubicBezTo>
                    <a:pt x="7235453" y="4287734"/>
                    <a:pt x="7232476" y="4320486"/>
                    <a:pt x="7229498" y="4353241"/>
                  </a:cubicBezTo>
                  <a:lnTo>
                    <a:pt x="7226521" y="4403859"/>
                  </a:lnTo>
                  <a:cubicBezTo>
                    <a:pt x="7223542" y="4421724"/>
                    <a:pt x="7223543" y="4436614"/>
                    <a:pt x="7220567" y="4454479"/>
                  </a:cubicBezTo>
                  <a:lnTo>
                    <a:pt x="7207871" y="4462944"/>
                  </a:lnTo>
                  <a:lnTo>
                    <a:pt x="7208656" y="4466386"/>
                  </a:lnTo>
                  <a:lnTo>
                    <a:pt x="7220819" y="4458278"/>
                  </a:lnTo>
                  <a:lnTo>
                    <a:pt x="7226521" y="4409814"/>
                  </a:lnTo>
                  <a:lnTo>
                    <a:pt x="7229497" y="4359196"/>
                  </a:lnTo>
                  <a:cubicBezTo>
                    <a:pt x="7232477" y="4326441"/>
                    <a:pt x="7235452" y="4293689"/>
                    <a:pt x="7238432" y="4260934"/>
                  </a:cubicBezTo>
                  <a:cubicBezTo>
                    <a:pt x="7244387" y="4243068"/>
                    <a:pt x="7250342" y="4222227"/>
                    <a:pt x="7256297" y="4201383"/>
                  </a:cubicBezTo>
                  <a:cubicBezTo>
                    <a:pt x="7262253" y="4180541"/>
                    <a:pt x="7268208" y="4159696"/>
                    <a:pt x="7271184" y="4138855"/>
                  </a:cubicBezTo>
                  <a:cubicBezTo>
                    <a:pt x="7280118" y="4144809"/>
                    <a:pt x="7286074" y="4150765"/>
                    <a:pt x="7295004" y="4156720"/>
                  </a:cubicBezTo>
                  <a:cubicBezTo>
                    <a:pt x="7295005" y="4171606"/>
                    <a:pt x="7295004" y="4186496"/>
                    <a:pt x="7292028" y="4201382"/>
                  </a:cubicBezTo>
                  <a:cubicBezTo>
                    <a:pt x="7289050" y="4216272"/>
                    <a:pt x="7289049" y="4231158"/>
                    <a:pt x="7286074" y="4246047"/>
                  </a:cubicBezTo>
                  <a:cubicBezTo>
                    <a:pt x="7283094" y="4275823"/>
                    <a:pt x="7280118" y="4302621"/>
                    <a:pt x="7283094" y="4329421"/>
                  </a:cubicBezTo>
                  <a:cubicBezTo>
                    <a:pt x="7280118" y="4359196"/>
                    <a:pt x="7280118" y="4391948"/>
                    <a:pt x="7277139" y="4427679"/>
                  </a:cubicBezTo>
                  <a:cubicBezTo>
                    <a:pt x="7271184" y="4460434"/>
                    <a:pt x="7268208" y="4496165"/>
                    <a:pt x="7262253" y="4531896"/>
                  </a:cubicBezTo>
                  <a:cubicBezTo>
                    <a:pt x="7256298" y="4567628"/>
                    <a:pt x="7253319" y="4603359"/>
                    <a:pt x="7244387" y="4642066"/>
                  </a:cubicBezTo>
                  <a:cubicBezTo>
                    <a:pt x="7238432" y="4677797"/>
                    <a:pt x="7229497" y="4713529"/>
                    <a:pt x="7223542" y="4749259"/>
                  </a:cubicBezTo>
                  <a:cubicBezTo>
                    <a:pt x="7202701" y="4829656"/>
                    <a:pt x="7208656" y="4856453"/>
                    <a:pt x="7184835" y="4975556"/>
                  </a:cubicBezTo>
                  <a:cubicBezTo>
                    <a:pt x="7172925" y="4981511"/>
                    <a:pt x="7161014" y="4987467"/>
                    <a:pt x="7149104" y="4996401"/>
                  </a:cubicBezTo>
                  <a:cubicBezTo>
                    <a:pt x="7137194" y="5038088"/>
                    <a:pt x="7119328" y="5085729"/>
                    <a:pt x="7104438" y="5127416"/>
                  </a:cubicBezTo>
                  <a:cubicBezTo>
                    <a:pt x="7083597" y="5195899"/>
                    <a:pt x="7098484" y="5204833"/>
                    <a:pt x="7092529" y="5252474"/>
                  </a:cubicBezTo>
                  <a:cubicBezTo>
                    <a:pt x="7089552" y="5258430"/>
                    <a:pt x="7086573" y="5267360"/>
                    <a:pt x="7086573" y="5270339"/>
                  </a:cubicBezTo>
                  <a:cubicBezTo>
                    <a:pt x="7068707" y="5317981"/>
                    <a:pt x="7050842" y="5365622"/>
                    <a:pt x="7035956" y="5407309"/>
                  </a:cubicBezTo>
                  <a:cubicBezTo>
                    <a:pt x="7030001" y="5413264"/>
                    <a:pt x="7027021" y="5416240"/>
                    <a:pt x="7021066" y="5419219"/>
                  </a:cubicBezTo>
                  <a:cubicBezTo>
                    <a:pt x="7000224" y="5466861"/>
                    <a:pt x="6979379" y="5517479"/>
                    <a:pt x="6958538" y="5565120"/>
                  </a:cubicBezTo>
                  <a:cubicBezTo>
                    <a:pt x="6982359" y="5517479"/>
                    <a:pt x="7003201" y="5466861"/>
                    <a:pt x="7024045" y="5419219"/>
                  </a:cubicBezTo>
                  <a:cubicBezTo>
                    <a:pt x="7030001" y="5413264"/>
                    <a:pt x="7032976" y="5413264"/>
                    <a:pt x="7038932" y="5407309"/>
                  </a:cubicBezTo>
                  <a:cubicBezTo>
                    <a:pt x="7015111" y="5535344"/>
                    <a:pt x="6976404" y="5615741"/>
                    <a:pt x="6943648" y="5678268"/>
                  </a:cubicBezTo>
                  <a:cubicBezTo>
                    <a:pt x="6925783" y="5690179"/>
                    <a:pt x="6907917" y="5699113"/>
                    <a:pt x="6893031" y="5705068"/>
                  </a:cubicBezTo>
                  <a:lnTo>
                    <a:pt x="6882533" y="5726066"/>
                  </a:lnTo>
                  <a:lnTo>
                    <a:pt x="6884100" y="5728886"/>
                  </a:lnTo>
                  <a:cubicBezTo>
                    <a:pt x="6887076" y="5722931"/>
                    <a:pt x="6890055" y="5713999"/>
                    <a:pt x="6896010" y="5705065"/>
                  </a:cubicBezTo>
                  <a:cubicBezTo>
                    <a:pt x="6910896" y="5699110"/>
                    <a:pt x="6928762" y="5690179"/>
                    <a:pt x="6946628" y="5678269"/>
                  </a:cubicBezTo>
                  <a:cubicBezTo>
                    <a:pt x="6949607" y="5711021"/>
                    <a:pt x="6925786" y="5752706"/>
                    <a:pt x="6910897" y="5779506"/>
                  </a:cubicBezTo>
                  <a:cubicBezTo>
                    <a:pt x="6890055" y="5821193"/>
                    <a:pt x="6866235" y="5859900"/>
                    <a:pt x="6845389" y="5898611"/>
                  </a:cubicBezTo>
                  <a:cubicBezTo>
                    <a:pt x="6833479" y="5919452"/>
                    <a:pt x="6824548" y="5937318"/>
                    <a:pt x="6812638" y="5958162"/>
                  </a:cubicBezTo>
                  <a:cubicBezTo>
                    <a:pt x="6800727" y="5979004"/>
                    <a:pt x="6788817" y="5996869"/>
                    <a:pt x="6776907" y="6017714"/>
                  </a:cubicBezTo>
                  <a:cubicBezTo>
                    <a:pt x="6767972" y="6029624"/>
                    <a:pt x="6762017" y="6044511"/>
                    <a:pt x="6750106" y="6062376"/>
                  </a:cubicBezTo>
                  <a:lnTo>
                    <a:pt x="6724490" y="6119524"/>
                  </a:lnTo>
                  <a:lnTo>
                    <a:pt x="6444201" y="6194627"/>
                  </a:lnTo>
                  <a:lnTo>
                    <a:pt x="6494406" y="6117091"/>
                  </a:lnTo>
                  <a:cubicBezTo>
                    <a:pt x="6513388" y="6085454"/>
                    <a:pt x="6529765" y="6054935"/>
                    <a:pt x="6541675" y="6026649"/>
                  </a:cubicBezTo>
                  <a:cubicBezTo>
                    <a:pt x="6571451" y="5976028"/>
                    <a:pt x="6607182" y="5940297"/>
                    <a:pt x="6628027" y="5886700"/>
                  </a:cubicBezTo>
                  <a:cubicBezTo>
                    <a:pt x="6654823" y="5842038"/>
                    <a:pt x="6681623" y="5788441"/>
                    <a:pt x="6708421" y="5743775"/>
                  </a:cubicBezTo>
                  <a:cubicBezTo>
                    <a:pt x="6720331" y="5725910"/>
                    <a:pt x="6729265" y="5708045"/>
                    <a:pt x="6738196" y="5690179"/>
                  </a:cubicBezTo>
                  <a:cubicBezTo>
                    <a:pt x="6747130" y="5672313"/>
                    <a:pt x="6753086" y="5654447"/>
                    <a:pt x="6762017" y="5639562"/>
                  </a:cubicBezTo>
                  <a:cubicBezTo>
                    <a:pt x="6776906" y="5606806"/>
                    <a:pt x="6788817" y="5574054"/>
                    <a:pt x="6800727" y="5544279"/>
                  </a:cubicBezTo>
                  <a:cubicBezTo>
                    <a:pt x="6824548" y="5481748"/>
                    <a:pt x="6845390" y="5422196"/>
                    <a:pt x="6884100" y="5362643"/>
                  </a:cubicBezTo>
                  <a:cubicBezTo>
                    <a:pt x="6910897" y="5315002"/>
                    <a:pt x="6904941" y="5279271"/>
                    <a:pt x="6916852" y="5240564"/>
                  </a:cubicBezTo>
                  <a:cubicBezTo>
                    <a:pt x="6949607" y="5160167"/>
                    <a:pt x="6970448" y="5079774"/>
                    <a:pt x="6997248" y="4996401"/>
                  </a:cubicBezTo>
                  <a:cubicBezTo>
                    <a:pt x="6985338" y="4972581"/>
                    <a:pt x="7027024" y="4877298"/>
                    <a:pt x="7032979" y="4805835"/>
                  </a:cubicBezTo>
                  <a:cubicBezTo>
                    <a:pt x="7050845" y="4731394"/>
                    <a:pt x="7065731" y="4653977"/>
                    <a:pt x="7080621" y="4576559"/>
                  </a:cubicBezTo>
                  <a:lnTo>
                    <a:pt x="7091362" y="4536286"/>
                  </a:lnTo>
                  <a:lnTo>
                    <a:pt x="7083597" y="4534872"/>
                  </a:lnTo>
                  <a:cubicBezTo>
                    <a:pt x="7086573" y="4511052"/>
                    <a:pt x="7086573" y="4490211"/>
                    <a:pt x="7086573" y="4460435"/>
                  </a:cubicBezTo>
                  <a:lnTo>
                    <a:pt x="7088158" y="4454885"/>
                  </a:lnTo>
                  <a:lnTo>
                    <a:pt x="7086079" y="4455001"/>
                  </a:lnTo>
                  <a:lnTo>
                    <a:pt x="7082312" y="4455210"/>
                  </a:lnTo>
                  <a:lnTo>
                    <a:pt x="7083597" y="4469366"/>
                  </a:lnTo>
                  <a:cubicBezTo>
                    <a:pt x="7083597" y="4496165"/>
                    <a:pt x="7083597" y="4517007"/>
                    <a:pt x="7080621" y="4543807"/>
                  </a:cubicBezTo>
                  <a:cubicBezTo>
                    <a:pt x="7077642" y="4558694"/>
                    <a:pt x="7074666" y="4570604"/>
                    <a:pt x="7068710" y="4588469"/>
                  </a:cubicBezTo>
                  <a:cubicBezTo>
                    <a:pt x="7044890" y="4627180"/>
                    <a:pt x="7021069" y="4665887"/>
                    <a:pt x="6997249" y="4701618"/>
                  </a:cubicBezTo>
                  <a:cubicBezTo>
                    <a:pt x="6991293" y="4737349"/>
                    <a:pt x="6988314" y="4767125"/>
                    <a:pt x="6979383" y="4799880"/>
                  </a:cubicBezTo>
                  <a:lnTo>
                    <a:pt x="6961517" y="4832632"/>
                  </a:lnTo>
                  <a:cubicBezTo>
                    <a:pt x="6952583" y="4880273"/>
                    <a:pt x="6943651" y="4924939"/>
                    <a:pt x="6931741" y="4975556"/>
                  </a:cubicBezTo>
                  <a:cubicBezTo>
                    <a:pt x="6919831" y="5014267"/>
                    <a:pt x="6910896" y="5049998"/>
                    <a:pt x="6898986" y="5088705"/>
                  </a:cubicBezTo>
                  <a:cubicBezTo>
                    <a:pt x="6887076" y="5127416"/>
                    <a:pt x="6878145" y="5163147"/>
                    <a:pt x="6863255" y="5198877"/>
                  </a:cubicBezTo>
                  <a:cubicBezTo>
                    <a:pt x="6857300" y="5228653"/>
                    <a:pt x="6851345" y="5255450"/>
                    <a:pt x="6842413" y="5285226"/>
                  </a:cubicBezTo>
                  <a:cubicBezTo>
                    <a:pt x="6836459" y="5315002"/>
                    <a:pt x="6830503" y="5344778"/>
                    <a:pt x="6818593" y="5374554"/>
                  </a:cubicBezTo>
                  <a:lnTo>
                    <a:pt x="6837590" y="5345006"/>
                  </a:lnTo>
                  <a:lnTo>
                    <a:pt x="6854324" y="5282247"/>
                  </a:lnTo>
                  <a:cubicBezTo>
                    <a:pt x="6857300" y="5249495"/>
                    <a:pt x="6863255" y="5222695"/>
                    <a:pt x="6869211" y="5192919"/>
                  </a:cubicBezTo>
                  <a:cubicBezTo>
                    <a:pt x="6881121" y="5157188"/>
                    <a:pt x="6893031" y="5118481"/>
                    <a:pt x="6904941" y="5082750"/>
                  </a:cubicBezTo>
                  <a:cubicBezTo>
                    <a:pt x="6916852" y="5044039"/>
                    <a:pt x="6925786" y="5008309"/>
                    <a:pt x="6937697" y="4969602"/>
                  </a:cubicBezTo>
                  <a:cubicBezTo>
                    <a:pt x="6949607" y="4921960"/>
                    <a:pt x="6955562" y="4877294"/>
                    <a:pt x="6967473" y="4826677"/>
                  </a:cubicBezTo>
                  <a:lnTo>
                    <a:pt x="6985338" y="4793921"/>
                  </a:lnTo>
                  <a:cubicBezTo>
                    <a:pt x="6994270" y="4761170"/>
                    <a:pt x="6997249" y="4731394"/>
                    <a:pt x="7003203" y="4695662"/>
                  </a:cubicBezTo>
                  <a:cubicBezTo>
                    <a:pt x="7027024" y="4656953"/>
                    <a:pt x="7050845" y="4621221"/>
                    <a:pt x="7074666" y="4582514"/>
                  </a:cubicBezTo>
                  <a:cubicBezTo>
                    <a:pt x="7059776" y="4659932"/>
                    <a:pt x="7044890" y="4734370"/>
                    <a:pt x="7027025" y="4811787"/>
                  </a:cubicBezTo>
                  <a:cubicBezTo>
                    <a:pt x="7021069" y="4883249"/>
                    <a:pt x="6979383" y="4981512"/>
                    <a:pt x="6991293" y="5002353"/>
                  </a:cubicBezTo>
                  <a:cubicBezTo>
                    <a:pt x="6964493" y="5085726"/>
                    <a:pt x="6940672" y="5166123"/>
                    <a:pt x="6910897" y="5246516"/>
                  </a:cubicBezTo>
                  <a:lnTo>
                    <a:pt x="6894994" y="5271255"/>
                  </a:lnTo>
                  <a:lnTo>
                    <a:pt x="6888195" y="5308303"/>
                  </a:lnTo>
                  <a:cubicBezTo>
                    <a:pt x="6884844" y="5327659"/>
                    <a:pt x="6879632" y="5347757"/>
                    <a:pt x="6866235" y="5371578"/>
                  </a:cubicBezTo>
                  <a:cubicBezTo>
                    <a:pt x="6824548" y="5431130"/>
                    <a:pt x="6803704" y="5490681"/>
                    <a:pt x="6782861" y="5553209"/>
                  </a:cubicBezTo>
                  <a:cubicBezTo>
                    <a:pt x="6770951" y="5582986"/>
                    <a:pt x="6759041" y="5615741"/>
                    <a:pt x="6744152" y="5648492"/>
                  </a:cubicBezTo>
                  <a:cubicBezTo>
                    <a:pt x="6738196" y="5666358"/>
                    <a:pt x="6729265" y="5681247"/>
                    <a:pt x="6720330" y="5699113"/>
                  </a:cubicBezTo>
                  <a:cubicBezTo>
                    <a:pt x="6711399" y="5716978"/>
                    <a:pt x="6702465" y="5734844"/>
                    <a:pt x="6690554" y="5752710"/>
                  </a:cubicBezTo>
                  <a:cubicBezTo>
                    <a:pt x="6663758" y="5800352"/>
                    <a:pt x="6636958" y="5850969"/>
                    <a:pt x="6610162" y="5895635"/>
                  </a:cubicBezTo>
                  <a:cubicBezTo>
                    <a:pt x="6589317" y="5949231"/>
                    <a:pt x="6553585" y="5984962"/>
                    <a:pt x="6523810" y="6035579"/>
                  </a:cubicBezTo>
                  <a:cubicBezTo>
                    <a:pt x="6511899" y="6063867"/>
                    <a:pt x="6495523" y="6095132"/>
                    <a:pt x="6476540" y="6127141"/>
                  </a:cubicBezTo>
                  <a:lnTo>
                    <a:pt x="6429810" y="6198484"/>
                  </a:lnTo>
                  <a:lnTo>
                    <a:pt x="6336174" y="6223573"/>
                  </a:lnTo>
                  <a:lnTo>
                    <a:pt x="6354089" y="6196370"/>
                  </a:lnTo>
                  <a:cubicBezTo>
                    <a:pt x="6386840" y="6157663"/>
                    <a:pt x="6416616" y="6115976"/>
                    <a:pt x="6446392" y="6074290"/>
                  </a:cubicBezTo>
                  <a:cubicBezTo>
                    <a:pt x="6458302" y="6053445"/>
                    <a:pt x="6473192" y="6032604"/>
                    <a:pt x="6485103" y="6008783"/>
                  </a:cubicBezTo>
                  <a:cubicBezTo>
                    <a:pt x="6497013" y="5984962"/>
                    <a:pt x="6511899" y="5961142"/>
                    <a:pt x="6523809" y="5937321"/>
                  </a:cubicBezTo>
                  <a:lnTo>
                    <a:pt x="6534834" y="5919741"/>
                  </a:lnTo>
                  <a:lnTo>
                    <a:pt x="6593762" y="5834622"/>
                  </a:lnTo>
                  <a:lnTo>
                    <a:pt x="6604206" y="5821193"/>
                  </a:lnTo>
                  <a:lnTo>
                    <a:pt x="6605697" y="5817382"/>
                  </a:lnTo>
                  <a:lnTo>
                    <a:pt x="6593762" y="5834622"/>
                  </a:lnTo>
                  <a:lnTo>
                    <a:pt x="6565125" y="5871441"/>
                  </a:lnTo>
                  <a:lnTo>
                    <a:pt x="6534834" y="5919741"/>
                  </a:lnTo>
                  <a:lnTo>
                    <a:pt x="6526789" y="5931363"/>
                  </a:lnTo>
                  <a:cubicBezTo>
                    <a:pt x="6511899" y="5955183"/>
                    <a:pt x="6499989" y="5979004"/>
                    <a:pt x="6488078" y="6002825"/>
                  </a:cubicBezTo>
                  <a:cubicBezTo>
                    <a:pt x="6473192" y="6026646"/>
                    <a:pt x="6461282" y="6047490"/>
                    <a:pt x="6449371" y="6068331"/>
                  </a:cubicBezTo>
                  <a:cubicBezTo>
                    <a:pt x="6419596" y="6110018"/>
                    <a:pt x="6389820" y="6151704"/>
                    <a:pt x="6357065" y="6190414"/>
                  </a:cubicBezTo>
                  <a:lnTo>
                    <a:pt x="6335765" y="6223683"/>
                  </a:lnTo>
                  <a:lnTo>
                    <a:pt x="6265251" y="6242577"/>
                  </a:lnTo>
                  <a:lnTo>
                    <a:pt x="6265470" y="6242204"/>
                  </a:lnTo>
                  <a:lnTo>
                    <a:pt x="6267736" y="6235077"/>
                  </a:lnTo>
                  <a:cubicBezTo>
                    <a:pt x="6291557" y="6199345"/>
                    <a:pt x="6321333" y="6157659"/>
                    <a:pt x="6345154" y="6115973"/>
                  </a:cubicBezTo>
                  <a:cubicBezTo>
                    <a:pt x="6354089" y="6104062"/>
                    <a:pt x="6360044" y="6092153"/>
                    <a:pt x="6368975" y="6080242"/>
                  </a:cubicBezTo>
                  <a:lnTo>
                    <a:pt x="6400648" y="6036311"/>
                  </a:lnTo>
                  <a:lnTo>
                    <a:pt x="6410661" y="6017714"/>
                  </a:lnTo>
                  <a:cubicBezTo>
                    <a:pt x="6437457" y="5979004"/>
                    <a:pt x="6458302" y="5940297"/>
                    <a:pt x="6473189" y="5910521"/>
                  </a:cubicBezTo>
                  <a:cubicBezTo>
                    <a:pt x="6520831" y="5827148"/>
                    <a:pt x="6556562" y="5743775"/>
                    <a:pt x="6595272" y="5657424"/>
                  </a:cubicBezTo>
                  <a:cubicBezTo>
                    <a:pt x="6631003" y="5571075"/>
                    <a:pt x="6669710" y="5484723"/>
                    <a:pt x="6714376" y="5386465"/>
                  </a:cubicBezTo>
                  <a:cubicBezTo>
                    <a:pt x="6718842" y="5359667"/>
                    <a:pt x="6736708" y="5314258"/>
                    <a:pt x="6749362" y="5276292"/>
                  </a:cubicBezTo>
                  <a:lnTo>
                    <a:pt x="6760782" y="5233196"/>
                  </a:lnTo>
                  <a:lnTo>
                    <a:pt x="6673915" y="5470534"/>
                  </a:lnTo>
                  <a:cubicBezTo>
                    <a:pt x="6619674" y="5598779"/>
                    <a:pt x="6558609" y="5723434"/>
                    <a:pt x="6491183" y="5844051"/>
                  </a:cubicBezTo>
                  <a:lnTo>
                    <a:pt x="6464429" y="5886350"/>
                  </a:lnTo>
                  <a:lnTo>
                    <a:pt x="6464258" y="5886700"/>
                  </a:lnTo>
                  <a:cubicBezTo>
                    <a:pt x="6452347" y="5916476"/>
                    <a:pt x="6428527" y="5955186"/>
                    <a:pt x="6401726" y="5993893"/>
                  </a:cubicBezTo>
                  <a:cubicBezTo>
                    <a:pt x="6374930" y="6032604"/>
                    <a:pt x="6351109" y="6074290"/>
                    <a:pt x="6339199" y="6110021"/>
                  </a:cubicBezTo>
                  <a:cubicBezTo>
                    <a:pt x="6318354" y="6136818"/>
                    <a:pt x="6291557" y="6166593"/>
                    <a:pt x="6267736" y="6199349"/>
                  </a:cubicBezTo>
                  <a:cubicBezTo>
                    <a:pt x="6255826" y="6215725"/>
                    <a:pt x="6244660" y="6232846"/>
                    <a:pt x="6234610" y="6249967"/>
                  </a:cubicBezTo>
                  <a:lnTo>
                    <a:pt x="6234112" y="6250921"/>
                  </a:lnTo>
                  <a:lnTo>
                    <a:pt x="1630942" y="7484336"/>
                  </a:lnTo>
                  <a:lnTo>
                    <a:pt x="75670" y="1679985"/>
                  </a:lnTo>
                  <a:lnTo>
                    <a:pt x="151760" y="1595990"/>
                  </a:lnTo>
                  <a:cubicBezTo>
                    <a:pt x="169626" y="1575145"/>
                    <a:pt x="184512" y="1554304"/>
                    <a:pt x="202378" y="1533459"/>
                  </a:cubicBezTo>
                  <a:cubicBezTo>
                    <a:pt x="220243" y="1512617"/>
                    <a:pt x="238109" y="1494752"/>
                    <a:pt x="252998" y="1473907"/>
                  </a:cubicBezTo>
                  <a:cubicBezTo>
                    <a:pt x="312550" y="1396490"/>
                    <a:pt x="375078" y="1330983"/>
                    <a:pt x="434630" y="1259520"/>
                  </a:cubicBezTo>
                  <a:lnTo>
                    <a:pt x="438539" y="1253836"/>
                  </a:lnTo>
                  <a:lnTo>
                    <a:pt x="441521" y="1250083"/>
                  </a:lnTo>
                  <a:lnTo>
                    <a:pt x="443846" y="1246116"/>
                  </a:lnTo>
                  <a:lnTo>
                    <a:pt x="453049" y="1232733"/>
                  </a:lnTo>
                  <a:lnTo>
                    <a:pt x="483515" y="1198305"/>
                  </a:lnTo>
                  <a:lnTo>
                    <a:pt x="485826" y="1195883"/>
                  </a:lnTo>
                  <a:lnTo>
                    <a:pt x="485254" y="1196339"/>
                  </a:lnTo>
                  <a:lnTo>
                    <a:pt x="483515" y="1198305"/>
                  </a:lnTo>
                  <a:lnTo>
                    <a:pt x="459198" y="1223789"/>
                  </a:lnTo>
                  <a:lnTo>
                    <a:pt x="453049" y="1232733"/>
                  </a:lnTo>
                  <a:lnTo>
                    <a:pt x="449032" y="1237272"/>
                  </a:lnTo>
                  <a:lnTo>
                    <a:pt x="443846" y="1246116"/>
                  </a:lnTo>
                  <a:lnTo>
                    <a:pt x="438539" y="1253836"/>
                  </a:lnTo>
                  <a:lnTo>
                    <a:pt x="431654" y="1262500"/>
                  </a:lnTo>
                  <a:cubicBezTo>
                    <a:pt x="372102" y="1330983"/>
                    <a:pt x="309574" y="1399469"/>
                    <a:pt x="250022" y="1476886"/>
                  </a:cubicBezTo>
                  <a:cubicBezTo>
                    <a:pt x="232157" y="1497728"/>
                    <a:pt x="214291" y="1515593"/>
                    <a:pt x="199402" y="1536438"/>
                  </a:cubicBezTo>
                  <a:cubicBezTo>
                    <a:pt x="181536" y="1557280"/>
                    <a:pt x="166650" y="1578124"/>
                    <a:pt x="148784" y="1598966"/>
                  </a:cubicBezTo>
                  <a:lnTo>
                    <a:pt x="75627" y="1679824"/>
                  </a:lnTo>
                  <a:lnTo>
                    <a:pt x="58982" y="1617705"/>
                  </a:lnTo>
                  <a:lnTo>
                    <a:pt x="170371" y="1479863"/>
                  </a:lnTo>
                  <a:cubicBezTo>
                    <a:pt x="255977" y="1379370"/>
                    <a:pt x="346793" y="1283343"/>
                    <a:pt x="443564" y="1191037"/>
                  </a:cubicBezTo>
                  <a:cubicBezTo>
                    <a:pt x="491206" y="1149351"/>
                    <a:pt x="529916" y="1107665"/>
                    <a:pt x="580533" y="1065979"/>
                  </a:cubicBezTo>
                  <a:cubicBezTo>
                    <a:pt x="654975" y="994516"/>
                    <a:pt x="774079" y="887323"/>
                    <a:pt x="908069" y="809905"/>
                  </a:cubicBezTo>
                  <a:cubicBezTo>
                    <a:pt x="946779" y="780130"/>
                    <a:pt x="973576" y="747374"/>
                    <a:pt x="1021217" y="720578"/>
                  </a:cubicBezTo>
                  <a:cubicBezTo>
                    <a:pt x="1062904" y="705688"/>
                    <a:pt x="1110545" y="675912"/>
                    <a:pt x="1170097" y="643160"/>
                  </a:cubicBezTo>
                  <a:cubicBezTo>
                    <a:pt x="1199873" y="628271"/>
                    <a:pt x="1232628" y="610405"/>
                    <a:pt x="1265380" y="592540"/>
                  </a:cubicBezTo>
                  <a:cubicBezTo>
                    <a:pt x="1283245" y="583608"/>
                    <a:pt x="1298135" y="574674"/>
                    <a:pt x="1316001" y="565743"/>
                  </a:cubicBezTo>
                  <a:cubicBezTo>
                    <a:pt x="1333866" y="556808"/>
                    <a:pt x="1351732" y="550853"/>
                    <a:pt x="1372573" y="544898"/>
                  </a:cubicBezTo>
                  <a:cubicBezTo>
                    <a:pt x="1432125" y="515122"/>
                    <a:pt x="1497632" y="485346"/>
                    <a:pt x="1560163" y="461525"/>
                  </a:cubicBezTo>
                  <a:cubicBezTo>
                    <a:pt x="1640558" y="424306"/>
                    <a:pt x="1724675" y="388575"/>
                    <a:pt x="1811397" y="355077"/>
                  </a:cubicBezTo>
                  <a:close/>
                  <a:moveTo>
                    <a:pt x="1124673" y="520067"/>
                  </a:moveTo>
                  <a:lnTo>
                    <a:pt x="2022132" y="279593"/>
                  </a:lnTo>
                  <a:lnTo>
                    <a:pt x="1806557" y="355076"/>
                  </a:lnTo>
                  <a:cubicBezTo>
                    <a:pt x="1720207" y="388574"/>
                    <a:pt x="1636090" y="424305"/>
                    <a:pt x="1554205" y="461525"/>
                  </a:cubicBezTo>
                  <a:cubicBezTo>
                    <a:pt x="1491677" y="485346"/>
                    <a:pt x="1426170" y="518098"/>
                    <a:pt x="1366618" y="544898"/>
                  </a:cubicBezTo>
                  <a:cubicBezTo>
                    <a:pt x="1348753" y="550853"/>
                    <a:pt x="1327908" y="559785"/>
                    <a:pt x="1310042" y="565740"/>
                  </a:cubicBezTo>
                  <a:cubicBezTo>
                    <a:pt x="1292177" y="574674"/>
                    <a:pt x="1274311" y="583605"/>
                    <a:pt x="1259425" y="592540"/>
                  </a:cubicBezTo>
                  <a:cubicBezTo>
                    <a:pt x="1226670" y="610405"/>
                    <a:pt x="1193918" y="628271"/>
                    <a:pt x="1164142" y="643157"/>
                  </a:cubicBezTo>
                  <a:cubicBezTo>
                    <a:pt x="1104590" y="675912"/>
                    <a:pt x="1056949" y="705688"/>
                    <a:pt x="1015262" y="720574"/>
                  </a:cubicBezTo>
                  <a:cubicBezTo>
                    <a:pt x="967621" y="747374"/>
                    <a:pt x="940821" y="777150"/>
                    <a:pt x="902114" y="809902"/>
                  </a:cubicBezTo>
                  <a:cubicBezTo>
                    <a:pt x="768120" y="887320"/>
                    <a:pt x="649016" y="994513"/>
                    <a:pt x="574578" y="1065975"/>
                  </a:cubicBezTo>
                  <a:lnTo>
                    <a:pt x="506130" y="1125496"/>
                  </a:lnTo>
                  <a:lnTo>
                    <a:pt x="439166" y="1186639"/>
                  </a:lnTo>
                  <a:lnTo>
                    <a:pt x="440585" y="1188058"/>
                  </a:lnTo>
                  <a:cubicBezTo>
                    <a:pt x="343814" y="1280364"/>
                    <a:pt x="252997" y="1377135"/>
                    <a:pt x="167392" y="1478001"/>
                  </a:cubicBezTo>
                  <a:lnTo>
                    <a:pt x="57891" y="1613630"/>
                  </a:lnTo>
                  <a:lnTo>
                    <a:pt x="0" y="1397579"/>
                  </a:lnTo>
                  <a:lnTo>
                    <a:pt x="20746" y="1378624"/>
                  </a:lnTo>
                  <a:cubicBezTo>
                    <a:pt x="648" y="1416587"/>
                    <a:pt x="22425" y="1409329"/>
                    <a:pt x="23259" y="1423427"/>
                  </a:cubicBezTo>
                  <a:lnTo>
                    <a:pt x="16526" y="1442259"/>
                  </a:lnTo>
                  <a:lnTo>
                    <a:pt x="113050" y="1342893"/>
                  </a:lnTo>
                  <a:cubicBezTo>
                    <a:pt x="121984" y="1325027"/>
                    <a:pt x="139850" y="1304186"/>
                    <a:pt x="160691" y="1280365"/>
                  </a:cubicBezTo>
                  <a:cubicBezTo>
                    <a:pt x="181536" y="1259520"/>
                    <a:pt x="205357" y="1238679"/>
                    <a:pt x="223222" y="1220813"/>
                  </a:cubicBezTo>
                  <a:lnTo>
                    <a:pt x="228612" y="1226800"/>
                  </a:lnTo>
                  <a:lnTo>
                    <a:pt x="226201" y="1223789"/>
                  </a:lnTo>
                  <a:cubicBezTo>
                    <a:pt x="252998" y="1196989"/>
                    <a:pt x="276819" y="1170193"/>
                    <a:pt x="303619" y="1146372"/>
                  </a:cubicBezTo>
                  <a:cubicBezTo>
                    <a:pt x="327440" y="1122551"/>
                    <a:pt x="354236" y="1098730"/>
                    <a:pt x="381036" y="1074910"/>
                  </a:cubicBezTo>
                  <a:cubicBezTo>
                    <a:pt x="413788" y="1042155"/>
                    <a:pt x="434633" y="1015358"/>
                    <a:pt x="464409" y="985582"/>
                  </a:cubicBezTo>
                  <a:cubicBezTo>
                    <a:pt x="503116" y="955806"/>
                    <a:pt x="544802" y="926030"/>
                    <a:pt x="580534" y="899230"/>
                  </a:cubicBezTo>
                  <a:cubicBezTo>
                    <a:pt x="622220" y="866478"/>
                    <a:pt x="663906" y="836702"/>
                    <a:pt x="705592" y="806926"/>
                  </a:cubicBezTo>
                  <a:lnTo>
                    <a:pt x="780365" y="754761"/>
                  </a:lnTo>
                  <a:lnTo>
                    <a:pt x="830651" y="708664"/>
                  </a:lnTo>
                  <a:cubicBezTo>
                    <a:pt x="860427" y="690799"/>
                    <a:pt x="890203" y="672933"/>
                    <a:pt x="919979" y="655067"/>
                  </a:cubicBezTo>
                  <a:cubicBezTo>
                    <a:pt x="949755" y="637202"/>
                    <a:pt x="982507" y="622315"/>
                    <a:pt x="1015262" y="604450"/>
                  </a:cubicBezTo>
                  <a:lnTo>
                    <a:pt x="1027876" y="597963"/>
                  </a:lnTo>
                  <a:lnTo>
                    <a:pt x="1060299" y="566115"/>
                  </a:lnTo>
                  <a:cubicBezTo>
                    <a:pt x="1078537" y="552341"/>
                    <a:pt x="1098638" y="538943"/>
                    <a:pt x="1113524" y="527032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/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3B9F09-9E9C-4307-BB4B-33A20282D9A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19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07C52DD-FDE4-4BF6-B79B-3095E292724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4764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4764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A264641-CE4E-4168-9129-68B9B179A2A8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85209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09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3BA81C-7A11-4162-B12D-09C177941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1EBB99-4F8E-4B62-91DA-789AF746F86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E673CEF-A1C2-4E14-B0D1-54B174662EE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CA03A092-B488-4D14-9F71-D5C2B7C907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4D67D91-8385-450E-8591-87F3B0D49A28}"/>
              </a:ext>
            </a:extLst>
          </p:cNvPr>
          <p:cNvSpPr>
            <a:spLocks noChangeAspect="1"/>
          </p:cNvSpPr>
          <p:nvPr userDrawn="1"/>
        </p:nvSpPr>
        <p:spPr>
          <a:xfrm>
            <a:off x="3718631" y="3559389"/>
            <a:ext cx="711237" cy="71031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4F40ADC-3BDE-4F70-B1D8-90B903ACBEB0}"/>
              </a:ext>
            </a:extLst>
          </p:cNvPr>
          <p:cNvSpPr/>
          <p:nvPr userDrawn="1"/>
        </p:nvSpPr>
        <p:spPr>
          <a:xfrm>
            <a:off x="3886924" y="3863629"/>
            <a:ext cx="374650" cy="101831"/>
          </a:xfrm>
          <a:prstGeom prst="rightArrow">
            <a:avLst>
              <a:gd name="adj1" fmla="val 100000"/>
              <a:gd name="adj2" fmla="val 570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353AEB2-51D0-417C-934D-F65FF08D855B}"/>
              </a:ext>
            </a:extLst>
          </p:cNvPr>
          <p:cNvSpPr>
            <a:spLocks noChangeAspect="1"/>
          </p:cNvSpPr>
          <p:nvPr userDrawn="1"/>
        </p:nvSpPr>
        <p:spPr>
          <a:xfrm>
            <a:off x="7763130" y="3559389"/>
            <a:ext cx="711237" cy="71031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B8DEE142-1DEB-405F-827B-00F256F20B5F}"/>
              </a:ext>
            </a:extLst>
          </p:cNvPr>
          <p:cNvSpPr/>
          <p:nvPr userDrawn="1"/>
        </p:nvSpPr>
        <p:spPr>
          <a:xfrm>
            <a:off x="7931423" y="3863629"/>
            <a:ext cx="374650" cy="101831"/>
          </a:xfrm>
          <a:prstGeom prst="rightArrow">
            <a:avLst>
              <a:gd name="adj1" fmla="val 100000"/>
              <a:gd name="adj2" fmla="val 570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431800" y="3866682"/>
            <a:ext cx="1132919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039269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5329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47478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99628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703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51777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0392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607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2524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08225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0375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4673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682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8972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21122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73271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25420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77570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2971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81869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38317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34018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86167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199063" y="2190750"/>
            <a:ext cx="1793875" cy="561975"/>
          </a:xfr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0792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08EDE7-4EEE-467B-88CF-BC73746F0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30003-5A43-4FEC-9F17-942E20FB1019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5F567-B041-473A-9947-76AD30DA4B3E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0DE1AB33-4069-40AB-A452-2B63090AC9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2BA57E2-B9C1-423C-AF9E-43DC6BA4E00E}"/>
              </a:ext>
            </a:extLst>
          </p:cNvPr>
          <p:cNvSpPr/>
          <p:nvPr userDrawn="1"/>
        </p:nvSpPr>
        <p:spPr>
          <a:xfrm rot="10800000" flipH="1">
            <a:off x="3929261" y="-1"/>
            <a:ext cx="8262739" cy="6858000"/>
          </a:xfrm>
          <a:custGeom>
            <a:avLst/>
            <a:gdLst>
              <a:gd name="connsiteX0" fmla="*/ 774160 w 8262739"/>
              <a:gd name="connsiteY0" fmla="*/ 294728 h 6858000"/>
              <a:gd name="connsiteX1" fmla="*/ 774822 w 8262739"/>
              <a:gd name="connsiteY1" fmla="*/ 291871 h 6858000"/>
              <a:gd name="connsiteX2" fmla="*/ 758067 w 8262739"/>
              <a:gd name="connsiteY2" fmla="*/ 278466 h 6858000"/>
              <a:gd name="connsiteX3" fmla="*/ 846914 w 8262739"/>
              <a:gd name="connsiteY3" fmla="*/ 92306 h 6858000"/>
              <a:gd name="connsiteX4" fmla="*/ 899364 w 8262739"/>
              <a:gd name="connsiteY4" fmla="*/ 54843 h 6858000"/>
              <a:gd name="connsiteX5" fmla="*/ 901914 w 8262739"/>
              <a:gd name="connsiteY5" fmla="*/ 49997 h 6858000"/>
              <a:gd name="connsiteX6" fmla="*/ 842681 w 8262739"/>
              <a:gd name="connsiteY6" fmla="*/ 92306 h 6858000"/>
              <a:gd name="connsiteX7" fmla="*/ 753834 w 8262739"/>
              <a:gd name="connsiteY7" fmla="*/ 278466 h 6858000"/>
              <a:gd name="connsiteX8" fmla="*/ 674364 w 8262739"/>
              <a:gd name="connsiteY8" fmla="*/ 821039 h 6858000"/>
              <a:gd name="connsiteX9" fmla="*/ 674577 w 8262739"/>
              <a:gd name="connsiteY9" fmla="*/ 820652 h 6858000"/>
              <a:gd name="connsiteX10" fmla="*/ 681911 w 8262739"/>
              <a:gd name="connsiteY10" fmla="*/ 659247 h 6858000"/>
              <a:gd name="connsiteX11" fmla="*/ 719798 w 8262739"/>
              <a:gd name="connsiteY11" fmla="*/ 629253 h 6858000"/>
              <a:gd name="connsiteX12" fmla="*/ 721575 w 8262739"/>
              <a:gd name="connsiteY12" fmla="*/ 628045 h 6858000"/>
              <a:gd name="connsiteX13" fmla="*/ 724221 w 8262739"/>
              <a:gd name="connsiteY13" fmla="*/ 625399 h 6858000"/>
              <a:gd name="connsiteX14" fmla="*/ 758067 w 8262739"/>
              <a:gd name="connsiteY14" fmla="*/ 595781 h 6858000"/>
              <a:gd name="connsiteX15" fmla="*/ 851147 w 8262739"/>
              <a:gd name="connsiteY15" fmla="*/ 422317 h 6858000"/>
              <a:gd name="connsiteX16" fmla="*/ 854319 w 8262739"/>
              <a:gd name="connsiteY16" fmla="*/ 424431 h 6858000"/>
              <a:gd name="connsiteX17" fmla="*/ 855904 w 8262739"/>
              <a:gd name="connsiteY17" fmla="*/ 421259 h 6858000"/>
              <a:gd name="connsiteX18" fmla="*/ 851147 w 8262739"/>
              <a:gd name="connsiteY18" fmla="*/ 418088 h 6858000"/>
              <a:gd name="connsiteX19" fmla="*/ 758067 w 8262739"/>
              <a:gd name="connsiteY19" fmla="*/ 591553 h 6858000"/>
              <a:gd name="connsiteX20" fmla="*/ 724221 w 8262739"/>
              <a:gd name="connsiteY20" fmla="*/ 625399 h 6858000"/>
              <a:gd name="connsiteX21" fmla="*/ 719989 w 8262739"/>
              <a:gd name="connsiteY21" fmla="*/ 629102 h 6858000"/>
              <a:gd name="connsiteX22" fmla="*/ 719798 w 8262739"/>
              <a:gd name="connsiteY22" fmla="*/ 629253 h 6858000"/>
              <a:gd name="connsiteX23" fmla="*/ 681911 w 8262739"/>
              <a:gd name="connsiteY23" fmla="*/ 655019 h 6858000"/>
              <a:gd name="connsiteX24" fmla="*/ 681729 w 8262739"/>
              <a:gd name="connsiteY24" fmla="*/ 659070 h 6858000"/>
              <a:gd name="connsiteX25" fmla="*/ 597990 w 8262739"/>
              <a:gd name="connsiteY25" fmla="*/ 1025570 h 6858000"/>
              <a:gd name="connsiteX26" fmla="*/ 598190 w 8262739"/>
              <a:gd name="connsiteY26" fmla="*/ 1024980 h 6858000"/>
              <a:gd name="connsiteX27" fmla="*/ 595885 w 8262739"/>
              <a:gd name="connsiteY27" fmla="*/ 1024518 h 6858000"/>
              <a:gd name="connsiteX28" fmla="*/ 2119992 w 8262739"/>
              <a:gd name="connsiteY28" fmla="*/ 6660069 h 6858000"/>
              <a:gd name="connsiteX29" fmla="*/ 2120414 w 8262739"/>
              <a:gd name="connsiteY29" fmla="*/ 6658670 h 6858000"/>
              <a:gd name="connsiteX30" fmla="*/ 2111615 w 8262739"/>
              <a:gd name="connsiteY30" fmla="*/ 6649866 h 6858000"/>
              <a:gd name="connsiteX31" fmla="*/ 1743929 w 8262739"/>
              <a:gd name="connsiteY31" fmla="*/ 6858000 h 6858000"/>
              <a:gd name="connsiteX32" fmla="*/ 1672367 w 8262739"/>
              <a:gd name="connsiteY32" fmla="*/ 6858000 h 6858000"/>
              <a:gd name="connsiteX33" fmla="*/ 1638095 w 8262739"/>
              <a:gd name="connsiteY33" fmla="*/ 6819444 h 6858000"/>
              <a:gd name="connsiteX34" fmla="*/ 1663481 w 8262739"/>
              <a:gd name="connsiteY34" fmla="*/ 6785597 h 6858000"/>
              <a:gd name="connsiteX35" fmla="*/ 1901513 w 8262739"/>
              <a:gd name="connsiteY35" fmla="*/ 6858000 h 6858000"/>
              <a:gd name="connsiteX36" fmla="*/ 1795034 w 8262739"/>
              <a:gd name="connsiteY36" fmla="*/ 6858000 h 6858000"/>
              <a:gd name="connsiteX37" fmla="*/ 1731171 w 8262739"/>
              <a:gd name="connsiteY37" fmla="*/ 6781364 h 6858000"/>
              <a:gd name="connsiteX38" fmla="*/ 1698079 w 8262739"/>
              <a:gd name="connsiteY38" fmla="*/ 6745264 h 6858000"/>
              <a:gd name="connsiteX39" fmla="*/ 1793828 w 8262739"/>
              <a:gd name="connsiteY39" fmla="*/ 6858000 h 6858000"/>
              <a:gd name="connsiteX40" fmla="*/ 1748158 w 8262739"/>
              <a:gd name="connsiteY40" fmla="*/ 6858000 h 6858000"/>
              <a:gd name="connsiteX41" fmla="*/ 1667709 w 8262739"/>
              <a:gd name="connsiteY41" fmla="*/ 6785597 h 6858000"/>
              <a:gd name="connsiteX42" fmla="*/ 1574630 w 8262739"/>
              <a:gd name="connsiteY42" fmla="*/ 6671360 h 6858000"/>
              <a:gd name="connsiteX43" fmla="*/ 1485783 w 8262739"/>
              <a:gd name="connsiteY43" fmla="*/ 6552895 h 6858000"/>
              <a:gd name="connsiteX44" fmla="*/ 1595786 w 8262739"/>
              <a:gd name="connsiteY44" fmla="*/ 6624823 h 6858000"/>
              <a:gd name="connsiteX45" fmla="*/ 1601188 w 8262739"/>
              <a:gd name="connsiteY45" fmla="*/ 6631183 h 6858000"/>
              <a:gd name="connsiteX46" fmla="*/ 1651314 w 8262739"/>
              <a:gd name="connsiteY46" fmla="*/ 6642275 h 6858000"/>
              <a:gd name="connsiteX47" fmla="*/ 1765018 w 8262739"/>
              <a:gd name="connsiteY47" fmla="*/ 6747517 h 6858000"/>
              <a:gd name="connsiteX48" fmla="*/ 1848052 w 8262739"/>
              <a:gd name="connsiteY48" fmla="*/ 6814155 h 6858000"/>
              <a:gd name="connsiteX49" fmla="*/ 8262739 w 8262739"/>
              <a:gd name="connsiteY49" fmla="*/ 6858000 h 6858000"/>
              <a:gd name="connsiteX50" fmla="*/ 2188465 w 8262739"/>
              <a:gd name="connsiteY50" fmla="*/ 6858000 h 6858000"/>
              <a:gd name="connsiteX51" fmla="*/ 2116185 w 8262739"/>
              <a:gd name="connsiteY51" fmla="*/ 6794059 h 6858000"/>
              <a:gd name="connsiteX52" fmla="*/ 1976568 w 8262739"/>
              <a:gd name="connsiteY52" fmla="*/ 6679826 h 6858000"/>
              <a:gd name="connsiteX53" fmla="*/ 1773484 w 8262739"/>
              <a:gd name="connsiteY53" fmla="*/ 6455586 h 6858000"/>
              <a:gd name="connsiteX54" fmla="*/ 1759550 w 8262739"/>
              <a:gd name="connsiteY54" fmla="*/ 6412038 h 6858000"/>
              <a:gd name="connsiteX55" fmla="*/ 1718480 w 8262739"/>
              <a:gd name="connsiteY55" fmla="*/ 6370968 h 6858000"/>
              <a:gd name="connsiteX56" fmla="*/ 1578863 w 8262739"/>
              <a:gd name="connsiteY56" fmla="*/ 6218656 h 6858000"/>
              <a:gd name="connsiteX57" fmla="*/ 1561939 w 8262739"/>
              <a:gd name="connsiteY57" fmla="*/ 6142499 h 6858000"/>
              <a:gd name="connsiteX58" fmla="*/ 1506935 w 8262739"/>
              <a:gd name="connsiteY58" fmla="*/ 6066343 h 6858000"/>
              <a:gd name="connsiteX59" fmla="*/ 1500383 w 8262739"/>
              <a:gd name="connsiteY59" fmla="*/ 6056069 h 6858000"/>
              <a:gd name="connsiteX60" fmla="*/ 1435007 w 8262739"/>
              <a:gd name="connsiteY60" fmla="*/ 6011339 h 6858000"/>
              <a:gd name="connsiteX61" fmla="*/ 1308080 w 8262739"/>
              <a:gd name="connsiteY61" fmla="*/ 5829412 h 6858000"/>
              <a:gd name="connsiteX62" fmla="*/ 1236157 w 8262739"/>
              <a:gd name="connsiteY62" fmla="*/ 5660176 h 6858000"/>
              <a:gd name="connsiteX63" fmla="*/ 1227695 w 8262739"/>
              <a:gd name="connsiteY63" fmla="*/ 5660176 h 6858000"/>
              <a:gd name="connsiteX64" fmla="*/ 1130387 w 8262739"/>
              <a:gd name="connsiteY64" fmla="*/ 5474016 h 6858000"/>
              <a:gd name="connsiteX65" fmla="*/ 1037307 w 8262739"/>
              <a:gd name="connsiteY65" fmla="*/ 5287856 h 6858000"/>
              <a:gd name="connsiteX66" fmla="*/ 939994 w 8262739"/>
              <a:gd name="connsiteY66" fmla="*/ 5072083 h 6858000"/>
              <a:gd name="connsiteX67" fmla="*/ 851147 w 8262739"/>
              <a:gd name="connsiteY67" fmla="*/ 4852075 h 6858000"/>
              <a:gd name="connsiteX68" fmla="*/ 898733 w 8262739"/>
              <a:gd name="connsiteY68" fmla="*/ 4922927 h 6858000"/>
              <a:gd name="connsiteX69" fmla="*/ 898752 w 8262739"/>
              <a:gd name="connsiteY69" fmla="*/ 4922958 h 6858000"/>
              <a:gd name="connsiteX70" fmla="*/ 939994 w 8262739"/>
              <a:gd name="connsiteY70" fmla="*/ 5000155 h 6858000"/>
              <a:gd name="connsiteX71" fmla="*/ 1028845 w 8262739"/>
              <a:gd name="connsiteY71" fmla="*/ 5186315 h 6858000"/>
              <a:gd name="connsiteX72" fmla="*/ 1058459 w 8262739"/>
              <a:gd name="connsiteY72" fmla="*/ 5287856 h 6858000"/>
              <a:gd name="connsiteX73" fmla="*/ 1070701 w 8262739"/>
              <a:gd name="connsiteY73" fmla="*/ 5305806 h 6858000"/>
              <a:gd name="connsiteX74" fmla="*/ 1055634 w 8262739"/>
              <a:gd name="connsiteY74" fmla="*/ 5227473 h 6858000"/>
              <a:gd name="connsiteX75" fmla="*/ 1016346 w 8262739"/>
              <a:gd name="connsiteY75" fmla="*/ 5156168 h 6858000"/>
              <a:gd name="connsiteX76" fmla="*/ 952391 w 8262739"/>
              <a:gd name="connsiteY76" fmla="*/ 5012357 h 6858000"/>
              <a:gd name="connsiteX77" fmla="*/ 898752 w 8262739"/>
              <a:gd name="connsiteY77" fmla="*/ 4922958 h 6858000"/>
              <a:gd name="connsiteX78" fmla="*/ 898743 w 8262739"/>
              <a:gd name="connsiteY78" fmla="*/ 4922942 h 6858000"/>
              <a:gd name="connsiteX79" fmla="*/ 898733 w 8262739"/>
              <a:gd name="connsiteY79" fmla="*/ 4922927 h 6858000"/>
              <a:gd name="connsiteX80" fmla="*/ 876528 w 8262739"/>
              <a:gd name="connsiteY80" fmla="*/ 4885918 h 6858000"/>
              <a:gd name="connsiteX81" fmla="*/ 783448 w 8262739"/>
              <a:gd name="connsiteY81" fmla="*/ 4632064 h 6858000"/>
              <a:gd name="connsiteX82" fmla="*/ 703703 w 8262739"/>
              <a:gd name="connsiteY82" fmla="*/ 4371836 h 6858000"/>
              <a:gd name="connsiteX83" fmla="*/ 677518 w 8262739"/>
              <a:gd name="connsiteY83" fmla="*/ 4295977 h 6858000"/>
              <a:gd name="connsiteX84" fmla="*/ 563468 w 8262739"/>
              <a:gd name="connsiteY84" fmla="*/ 3840737 h 6858000"/>
              <a:gd name="connsiteX85" fmla="*/ 513030 w 8262739"/>
              <a:gd name="connsiteY85" fmla="*/ 3510255 h 6858000"/>
              <a:gd name="connsiteX86" fmla="*/ 512670 w 8262739"/>
              <a:gd name="connsiteY86" fmla="*/ 3519338 h 6858000"/>
              <a:gd name="connsiteX87" fmla="*/ 516903 w 8262739"/>
              <a:gd name="connsiteY87" fmla="*/ 3587033 h 6858000"/>
              <a:gd name="connsiteX88" fmla="*/ 538056 w 8262739"/>
              <a:gd name="connsiteY88" fmla="*/ 3743579 h 6858000"/>
              <a:gd name="connsiteX89" fmla="*/ 563441 w 8262739"/>
              <a:gd name="connsiteY89" fmla="*/ 3904353 h 6858000"/>
              <a:gd name="connsiteX90" fmla="*/ 521132 w 8262739"/>
              <a:gd name="connsiteY90" fmla="*/ 3764731 h 6858000"/>
              <a:gd name="connsiteX91" fmla="*/ 491518 w 8262739"/>
              <a:gd name="connsiteY91" fmla="*/ 3587033 h 6858000"/>
              <a:gd name="connsiteX92" fmla="*/ 457671 w 8262739"/>
              <a:gd name="connsiteY92" fmla="*/ 3587033 h 6858000"/>
              <a:gd name="connsiteX93" fmla="*/ 436514 w 8262739"/>
              <a:gd name="connsiteY93" fmla="*/ 3426258 h 6858000"/>
              <a:gd name="connsiteX94" fmla="*/ 406900 w 8262739"/>
              <a:gd name="connsiteY94" fmla="*/ 3324717 h 6858000"/>
              <a:gd name="connsiteX95" fmla="*/ 381515 w 8262739"/>
              <a:gd name="connsiteY95" fmla="*/ 3227408 h 6858000"/>
              <a:gd name="connsiteX96" fmla="*/ 309587 w 8262739"/>
              <a:gd name="connsiteY96" fmla="*/ 3151252 h 6858000"/>
              <a:gd name="connsiteX97" fmla="*/ 288435 w 8262739"/>
              <a:gd name="connsiteY97" fmla="*/ 3151252 h 6858000"/>
              <a:gd name="connsiteX98" fmla="*/ 267278 w 8262739"/>
              <a:gd name="connsiteY98" fmla="*/ 3045477 h 6858000"/>
              <a:gd name="connsiteX99" fmla="*/ 258816 w 8262739"/>
              <a:gd name="connsiteY99" fmla="*/ 2910088 h 6858000"/>
              <a:gd name="connsiteX100" fmla="*/ 275740 w 8262739"/>
              <a:gd name="connsiteY100" fmla="*/ 2719700 h 6858000"/>
              <a:gd name="connsiteX101" fmla="*/ 284202 w 8262739"/>
              <a:gd name="connsiteY101" fmla="*/ 2652006 h 6858000"/>
              <a:gd name="connsiteX102" fmla="*/ 298611 w 8262739"/>
              <a:gd name="connsiteY102" fmla="*/ 2605575 h 6858000"/>
              <a:gd name="connsiteX103" fmla="*/ 291606 w 8262739"/>
              <a:gd name="connsiteY103" fmla="*/ 2499693 h 6858000"/>
              <a:gd name="connsiteX104" fmla="*/ 301125 w 8262739"/>
              <a:gd name="connsiteY104" fmla="*/ 2343147 h 6858000"/>
              <a:gd name="connsiteX105" fmla="*/ 318049 w 8262739"/>
              <a:gd name="connsiteY105" fmla="*/ 2311419 h 6858000"/>
              <a:gd name="connsiteX106" fmla="*/ 318049 w 8262739"/>
              <a:gd name="connsiteY106" fmla="*/ 2292377 h 6858000"/>
              <a:gd name="connsiteX107" fmla="*/ 284202 w 8262739"/>
              <a:gd name="connsiteY107" fmla="*/ 2355842 h 6858000"/>
              <a:gd name="connsiteX108" fmla="*/ 254587 w 8262739"/>
              <a:gd name="connsiteY108" fmla="*/ 2313533 h 6858000"/>
              <a:gd name="connsiteX109" fmla="*/ 199583 w 8262739"/>
              <a:gd name="connsiteY109" fmla="*/ 2237377 h 6858000"/>
              <a:gd name="connsiteX110" fmla="*/ 189536 w 8262739"/>
              <a:gd name="connsiteY110" fmla="*/ 2177087 h 6858000"/>
              <a:gd name="connsiteX111" fmla="*/ 186893 w 8262739"/>
              <a:gd name="connsiteY111" fmla="*/ 2182373 h 6858000"/>
              <a:gd name="connsiteX112" fmla="*/ 169969 w 8262739"/>
              <a:gd name="connsiteY112" fmla="*/ 2351609 h 6858000"/>
              <a:gd name="connsiteX113" fmla="*/ 157274 w 8262739"/>
              <a:gd name="connsiteY113" fmla="*/ 2520845 h 6858000"/>
              <a:gd name="connsiteX114" fmla="*/ 144584 w 8262739"/>
              <a:gd name="connsiteY114" fmla="*/ 2652006 h 6858000"/>
              <a:gd name="connsiteX115" fmla="*/ 144584 w 8262739"/>
              <a:gd name="connsiteY115" fmla="*/ 2922779 h 6858000"/>
              <a:gd name="connsiteX116" fmla="*/ 148813 w 8262739"/>
              <a:gd name="connsiteY116" fmla="*/ 3062401 h 6858000"/>
              <a:gd name="connsiteX117" fmla="*/ 157274 w 8262739"/>
              <a:gd name="connsiteY117" fmla="*/ 3202018 h 6858000"/>
              <a:gd name="connsiteX118" fmla="*/ 119198 w 8262739"/>
              <a:gd name="connsiteY118" fmla="*/ 3333179 h 6858000"/>
              <a:gd name="connsiteX119" fmla="*/ 110737 w 8262739"/>
              <a:gd name="connsiteY119" fmla="*/ 3333179 h 6858000"/>
              <a:gd name="connsiteX120" fmla="*/ 85351 w 8262739"/>
              <a:gd name="connsiteY120" fmla="*/ 3079324 h 6858000"/>
              <a:gd name="connsiteX121" fmla="*/ 85351 w 8262739"/>
              <a:gd name="connsiteY121" fmla="*/ 2817009 h 6858000"/>
              <a:gd name="connsiteX122" fmla="*/ 106504 w 8262739"/>
              <a:gd name="connsiteY122" fmla="*/ 2613925 h 6858000"/>
              <a:gd name="connsiteX123" fmla="*/ 144566 w 8262739"/>
              <a:gd name="connsiteY123" fmla="*/ 2651983 h 6858000"/>
              <a:gd name="connsiteX124" fmla="*/ 110737 w 8262739"/>
              <a:gd name="connsiteY124" fmla="*/ 2609697 h 6858000"/>
              <a:gd name="connsiteX125" fmla="*/ 102275 w 8262739"/>
              <a:gd name="connsiteY125" fmla="*/ 2457384 h 6858000"/>
              <a:gd name="connsiteX126" fmla="*/ 110737 w 8262739"/>
              <a:gd name="connsiteY126" fmla="*/ 2224682 h 6858000"/>
              <a:gd name="connsiteX127" fmla="*/ 114965 w 8262739"/>
              <a:gd name="connsiteY127" fmla="*/ 2161221 h 6858000"/>
              <a:gd name="connsiteX128" fmla="*/ 127660 w 8262739"/>
              <a:gd name="connsiteY128" fmla="*/ 2055446 h 6858000"/>
              <a:gd name="connsiteX129" fmla="*/ 178431 w 8262739"/>
              <a:gd name="connsiteY129" fmla="*/ 1865057 h 6858000"/>
              <a:gd name="connsiteX130" fmla="*/ 203728 w 8262739"/>
              <a:gd name="connsiteY130" fmla="*/ 1738579 h 6858000"/>
              <a:gd name="connsiteX131" fmla="*/ 195355 w 8262739"/>
              <a:gd name="connsiteY131" fmla="*/ 1708512 h 6858000"/>
              <a:gd name="connsiteX132" fmla="*/ 165736 w 8262739"/>
              <a:gd name="connsiteY132" fmla="*/ 1877748 h 6858000"/>
              <a:gd name="connsiteX133" fmla="*/ 114965 w 8262739"/>
              <a:gd name="connsiteY133" fmla="*/ 2068141 h 6858000"/>
              <a:gd name="connsiteX134" fmla="*/ 102275 w 8262739"/>
              <a:gd name="connsiteY134" fmla="*/ 2173911 h 6858000"/>
              <a:gd name="connsiteX135" fmla="*/ 98042 w 8262739"/>
              <a:gd name="connsiteY135" fmla="*/ 2237377 h 6858000"/>
              <a:gd name="connsiteX136" fmla="*/ 89580 w 8262739"/>
              <a:gd name="connsiteY136" fmla="*/ 2470075 h 6858000"/>
              <a:gd name="connsiteX137" fmla="*/ 98042 w 8262739"/>
              <a:gd name="connsiteY137" fmla="*/ 2622387 h 6858000"/>
              <a:gd name="connsiteX138" fmla="*/ 76889 w 8262739"/>
              <a:gd name="connsiteY138" fmla="*/ 2825470 h 6858000"/>
              <a:gd name="connsiteX139" fmla="*/ 76889 w 8262739"/>
              <a:gd name="connsiteY139" fmla="*/ 3087786 h 6858000"/>
              <a:gd name="connsiteX140" fmla="*/ 102275 w 8262739"/>
              <a:gd name="connsiteY140" fmla="*/ 3341640 h 6858000"/>
              <a:gd name="connsiteX141" fmla="*/ 110737 w 8262739"/>
              <a:gd name="connsiteY141" fmla="*/ 3341640 h 6858000"/>
              <a:gd name="connsiteX142" fmla="*/ 165736 w 8262739"/>
              <a:gd name="connsiteY142" fmla="*/ 3582805 h 6858000"/>
              <a:gd name="connsiteX143" fmla="*/ 195355 w 8262739"/>
              <a:gd name="connsiteY143" fmla="*/ 3781654 h 6858000"/>
              <a:gd name="connsiteX144" fmla="*/ 258816 w 8262739"/>
              <a:gd name="connsiteY144" fmla="*/ 3984738 h 6858000"/>
              <a:gd name="connsiteX145" fmla="*/ 358772 w 8262739"/>
              <a:gd name="connsiteY145" fmla="*/ 4421447 h 6858000"/>
              <a:gd name="connsiteX146" fmla="*/ 367496 w 8262739"/>
              <a:gd name="connsiteY146" fmla="*/ 4505141 h 6858000"/>
              <a:gd name="connsiteX147" fmla="*/ 385748 w 8262739"/>
              <a:gd name="connsiteY147" fmla="*/ 4505141 h 6858000"/>
              <a:gd name="connsiteX148" fmla="*/ 478828 w 8262739"/>
              <a:gd name="connsiteY148" fmla="*/ 4729378 h 6858000"/>
              <a:gd name="connsiteX149" fmla="*/ 512675 w 8262739"/>
              <a:gd name="connsiteY149" fmla="*/ 4843614 h 6858000"/>
              <a:gd name="connsiteX150" fmla="*/ 449209 w 8262739"/>
              <a:gd name="connsiteY150" fmla="*/ 4746301 h 6858000"/>
              <a:gd name="connsiteX151" fmla="*/ 381515 w 8262739"/>
              <a:gd name="connsiteY151" fmla="*/ 4593989 h 6858000"/>
              <a:gd name="connsiteX152" fmla="*/ 377286 w 8262739"/>
              <a:gd name="connsiteY152" fmla="*/ 4636297 h 6858000"/>
              <a:gd name="connsiteX153" fmla="*/ 340476 w 8262739"/>
              <a:gd name="connsiteY153" fmla="*/ 4522194 h 6858000"/>
              <a:gd name="connsiteX154" fmla="*/ 313820 w 8262739"/>
              <a:gd name="connsiteY154" fmla="*/ 4526294 h 6858000"/>
              <a:gd name="connsiteX155" fmla="*/ 284202 w 8262739"/>
              <a:gd name="connsiteY155" fmla="*/ 4428985 h 6858000"/>
              <a:gd name="connsiteX156" fmla="*/ 182660 w 8262739"/>
              <a:gd name="connsiteY156" fmla="*/ 4196284 h 6858000"/>
              <a:gd name="connsiteX157" fmla="*/ 119198 w 8262739"/>
              <a:gd name="connsiteY157" fmla="*/ 3988971 h 6858000"/>
              <a:gd name="connsiteX158" fmla="*/ 114965 w 8262739"/>
              <a:gd name="connsiteY158" fmla="*/ 3815502 h 6858000"/>
              <a:gd name="connsiteX159" fmla="*/ 85351 w 8262739"/>
              <a:gd name="connsiteY159" fmla="*/ 3612418 h 6858000"/>
              <a:gd name="connsiteX160" fmla="*/ 64195 w 8262739"/>
              <a:gd name="connsiteY160" fmla="*/ 3409335 h 6858000"/>
              <a:gd name="connsiteX161" fmla="*/ 17657 w 8262739"/>
              <a:gd name="connsiteY161" fmla="*/ 3261255 h 6858000"/>
              <a:gd name="connsiteX162" fmla="*/ 47271 w 8262739"/>
              <a:gd name="connsiteY162" fmla="*/ 2474308 h 6858000"/>
              <a:gd name="connsiteX163" fmla="*/ 76889 w 8262739"/>
              <a:gd name="connsiteY163" fmla="*/ 2271224 h 6858000"/>
              <a:gd name="connsiteX164" fmla="*/ 51504 w 8262739"/>
              <a:gd name="connsiteY164" fmla="*/ 2161221 h 6858000"/>
              <a:gd name="connsiteX165" fmla="*/ 102275 w 8262739"/>
              <a:gd name="connsiteY165" fmla="*/ 1856596 h 6858000"/>
              <a:gd name="connsiteX166" fmla="*/ 114965 w 8262739"/>
              <a:gd name="connsiteY166" fmla="*/ 1784668 h 6858000"/>
              <a:gd name="connsiteX167" fmla="*/ 148813 w 8262739"/>
              <a:gd name="connsiteY167" fmla="*/ 1539276 h 6858000"/>
              <a:gd name="connsiteX168" fmla="*/ 237664 w 8262739"/>
              <a:gd name="connsiteY168" fmla="*/ 1361578 h 6858000"/>
              <a:gd name="connsiteX169" fmla="*/ 216507 w 8262739"/>
              <a:gd name="connsiteY169" fmla="*/ 1602741 h 6858000"/>
              <a:gd name="connsiteX170" fmla="*/ 237655 w 8262739"/>
              <a:gd name="connsiteY170" fmla="*/ 1561405 h 6858000"/>
              <a:gd name="connsiteX171" fmla="*/ 250354 w 8262739"/>
              <a:gd name="connsiteY171" fmla="*/ 1462591 h 6858000"/>
              <a:gd name="connsiteX172" fmla="*/ 254587 w 8262739"/>
              <a:gd name="connsiteY172" fmla="*/ 1353116 h 6858000"/>
              <a:gd name="connsiteX173" fmla="*/ 292663 w 8262739"/>
              <a:gd name="connsiteY173" fmla="*/ 1213494 h 6858000"/>
              <a:gd name="connsiteX174" fmla="*/ 351896 w 8262739"/>
              <a:gd name="connsiteY174" fmla="*/ 1001948 h 6858000"/>
              <a:gd name="connsiteX175" fmla="*/ 423824 w 8262739"/>
              <a:gd name="connsiteY175" fmla="*/ 786174 h 6858000"/>
              <a:gd name="connsiteX176" fmla="*/ 429212 w 8262739"/>
              <a:gd name="connsiteY176" fmla="*/ 780111 h 6858000"/>
              <a:gd name="connsiteX177" fmla="*/ 461904 w 8262739"/>
              <a:gd name="connsiteY177" fmla="*/ 608476 h 6858000"/>
              <a:gd name="connsiteX178" fmla="*/ 508442 w 8262739"/>
              <a:gd name="connsiteY178" fmla="*/ 485778 h 6858000"/>
              <a:gd name="connsiteX179" fmla="*/ 563446 w 8262739"/>
              <a:gd name="connsiteY179" fmla="*/ 384236 h 6858000"/>
              <a:gd name="connsiteX180" fmla="*/ 673449 w 8262739"/>
              <a:gd name="connsiteY180" fmla="*/ 172691 h 6858000"/>
              <a:gd name="connsiteX181" fmla="*/ 717872 w 8262739"/>
              <a:gd name="connsiteY181" fmla="*/ 77497 h 6858000"/>
              <a:gd name="connsiteX182" fmla="*/ 754037 w 8262739"/>
              <a:gd name="connsiteY182" fmla="*/ 0 h 6858000"/>
              <a:gd name="connsiteX183" fmla="*/ 1028695 w 8262739"/>
              <a:gd name="connsiteY183" fmla="*/ 0 h 6858000"/>
              <a:gd name="connsiteX184" fmla="*/ 986532 w 8262739"/>
              <a:gd name="connsiteY184" fmla="*/ 71149 h 6858000"/>
              <a:gd name="connsiteX185" fmla="*/ 859605 w 8262739"/>
              <a:gd name="connsiteY185" fmla="*/ 308080 h 6858000"/>
              <a:gd name="connsiteX186" fmla="*/ 721537 w 8262739"/>
              <a:gd name="connsiteY186" fmla="*/ 525648 h 6858000"/>
              <a:gd name="connsiteX187" fmla="*/ 719987 w 8262739"/>
              <a:gd name="connsiteY187" fmla="*/ 532320 h 6858000"/>
              <a:gd name="connsiteX188" fmla="*/ 673445 w 8262739"/>
              <a:gd name="connsiteY188" fmla="*/ 659247 h 6858000"/>
              <a:gd name="connsiteX189" fmla="*/ 639597 w 8262739"/>
              <a:gd name="connsiteY189" fmla="*/ 718480 h 6858000"/>
              <a:gd name="connsiteX190" fmla="*/ 631136 w 8262739"/>
              <a:gd name="connsiteY190" fmla="*/ 726942 h 6858000"/>
              <a:gd name="connsiteX191" fmla="*/ 593588 w 8262739"/>
              <a:gd name="connsiteY191" fmla="*/ 851755 h 6858000"/>
              <a:gd name="connsiteX192" fmla="*/ 584598 w 8262739"/>
              <a:gd name="connsiteY192" fmla="*/ 925796 h 6858000"/>
              <a:gd name="connsiteX193" fmla="*/ 576136 w 8262739"/>
              <a:gd name="connsiteY193" fmla="*/ 1031567 h 6858000"/>
              <a:gd name="connsiteX194" fmla="*/ 516903 w 8262739"/>
              <a:gd name="connsiteY194" fmla="*/ 1205036 h 6858000"/>
              <a:gd name="connsiteX195" fmla="*/ 461900 w 8262739"/>
              <a:gd name="connsiteY195" fmla="*/ 1378501 h 6858000"/>
              <a:gd name="connsiteX196" fmla="*/ 402667 w 8262739"/>
              <a:gd name="connsiteY196" fmla="*/ 1632355 h 6858000"/>
              <a:gd name="connsiteX197" fmla="*/ 368820 w 8262739"/>
              <a:gd name="connsiteY197" fmla="*/ 1865057 h 6858000"/>
              <a:gd name="connsiteX198" fmla="*/ 347667 w 8262739"/>
              <a:gd name="connsiteY198" fmla="*/ 2097755 h 6858000"/>
              <a:gd name="connsiteX199" fmla="*/ 377281 w 8262739"/>
              <a:gd name="connsiteY199" fmla="*/ 1936981 h 6858000"/>
              <a:gd name="connsiteX200" fmla="*/ 380027 w 8262739"/>
              <a:gd name="connsiteY200" fmla="*/ 1923713 h 6858000"/>
              <a:gd name="connsiteX201" fmla="*/ 385743 w 8262739"/>
              <a:gd name="connsiteY201" fmla="*/ 1860824 h 6858000"/>
              <a:gd name="connsiteX202" fmla="*/ 419590 w 8262739"/>
              <a:gd name="connsiteY202" fmla="*/ 1628127 h 6858000"/>
              <a:gd name="connsiteX203" fmla="*/ 430189 w 8262739"/>
              <a:gd name="connsiteY203" fmla="*/ 1631662 h 6858000"/>
              <a:gd name="connsiteX204" fmla="*/ 431108 w 8262739"/>
              <a:gd name="connsiteY204" fmla="*/ 1627731 h 6858000"/>
              <a:gd name="connsiteX205" fmla="*/ 419595 w 8262739"/>
              <a:gd name="connsiteY205" fmla="*/ 1623894 h 6858000"/>
              <a:gd name="connsiteX206" fmla="*/ 478828 w 8262739"/>
              <a:gd name="connsiteY206" fmla="*/ 1370039 h 6858000"/>
              <a:gd name="connsiteX207" fmla="*/ 533827 w 8262739"/>
              <a:gd name="connsiteY207" fmla="*/ 1196570 h 6858000"/>
              <a:gd name="connsiteX208" fmla="*/ 592789 w 8262739"/>
              <a:gd name="connsiteY208" fmla="*/ 1023900 h 6858000"/>
              <a:gd name="connsiteX209" fmla="*/ 588831 w 8262739"/>
              <a:gd name="connsiteY209" fmla="*/ 1023105 h 6858000"/>
              <a:gd name="connsiteX210" fmla="*/ 597293 w 8262739"/>
              <a:gd name="connsiteY210" fmla="*/ 917335 h 6858000"/>
              <a:gd name="connsiteX211" fmla="*/ 643831 w 8262739"/>
              <a:gd name="connsiteY211" fmla="*/ 718480 h 6858000"/>
              <a:gd name="connsiteX212" fmla="*/ 677678 w 8262739"/>
              <a:gd name="connsiteY212" fmla="*/ 659247 h 6858000"/>
              <a:gd name="connsiteX213" fmla="*/ 678815 w 8262739"/>
              <a:gd name="connsiteY213" fmla="*/ 656156 h 6858000"/>
              <a:gd name="connsiteX214" fmla="*/ 724220 w 8262739"/>
              <a:gd name="connsiteY214" fmla="*/ 532320 h 6858000"/>
              <a:gd name="connsiteX215" fmla="*/ 863838 w 8262739"/>
              <a:gd name="connsiteY215" fmla="*/ 312313 h 6858000"/>
              <a:gd name="connsiteX216" fmla="*/ 990765 w 8262739"/>
              <a:gd name="connsiteY216" fmla="*/ 75382 h 6858000"/>
              <a:gd name="connsiteX217" fmla="*/ 1024614 w 8262739"/>
              <a:gd name="connsiteY217" fmla="*/ 19852 h 6858000"/>
              <a:gd name="connsiteX218" fmla="*/ 1036060 w 8262739"/>
              <a:gd name="connsiteY218" fmla="*/ 0 h 6858000"/>
              <a:gd name="connsiteX219" fmla="*/ 1150037 w 8262739"/>
              <a:gd name="connsiteY219" fmla="*/ 0 h 6858000"/>
              <a:gd name="connsiteX220" fmla="*/ 1075780 w 8262739"/>
              <a:gd name="connsiteY220" fmla="*/ 117164 h 6858000"/>
              <a:gd name="connsiteX221" fmla="*/ 796143 w 8262739"/>
              <a:gd name="connsiteY221" fmla="*/ 655019 h 6858000"/>
              <a:gd name="connsiteX222" fmla="*/ 741139 w 8262739"/>
              <a:gd name="connsiteY222" fmla="*/ 828483 h 6858000"/>
              <a:gd name="connsiteX223" fmla="*/ 690368 w 8262739"/>
              <a:gd name="connsiteY223" fmla="*/ 1006181 h 6858000"/>
              <a:gd name="connsiteX224" fmla="*/ 580365 w 8262739"/>
              <a:gd name="connsiteY224" fmla="*/ 1378501 h 6858000"/>
              <a:gd name="connsiteX225" fmla="*/ 508442 w 8262739"/>
              <a:gd name="connsiteY225" fmla="*/ 1632355 h 6858000"/>
              <a:gd name="connsiteX226" fmla="*/ 474594 w 8262739"/>
              <a:gd name="connsiteY226" fmla="*/ 1822748 h 6858000"/>
              <a:gd name="connsiteX227" fmla="*/ 457671 w 8262739"/>
              <a:gd name="connsiteY227" fmla="*/ 1920057 h 6858000"/>
              <a:gd name="connsiteX228" fmla="*/ 444976 w 8262739"/>
              <a:gd name="connsiteY228" fmla="*/ 2017370 h 6858000"/>
              <a:gd name="connsiteX229" fmla="*/ 406900 w 8262739"/>
              <a:gd name="connsiteY229" fmla="*/ 2279686 h 6858000"/>
              <a:gd name="connsiteX230" fmla="*/ 394205 w 8262739"/>
              <a:gd name="connsiteY230" fmla="*/ 2440460 h 6858000"/>
              <a:gd name="connsiteX231" fmla="*/ 415362 w 8262739"/>
              <a:gd name="connsiteY231" fmla="*/ 2609697 h 6858000"/>
              <a:gd name="connsiteX232" fmla="*/ 425276 w 8262739"/>
              <a:gd name="connsiteY232" fmla="*/ 2517483 h 6858000"/>
              <a:gd name="connsiteX233" fmla="*/ 423824 w 8262739"/>
              <a:gd name="connsiteY233" fmla="*/ 2486998 h 6858000"/>
              <a:gd name="connsiteX234" fmla="*/ 440747 w 8262739"/>
              <a:gd name="connsiteY234" fmla="*/ 2309300 h 6858000"/>
              <a:gd name="connsiteX235" fmla="*/ 478823 w 8262739"/>
              <a:gd name="connsiteY235" fmla="*/ 2046984 h 6858000"/>
              <a:gd name="connsiteX236" fmla="*/ 509024 w 8262739"/>
              <a:gd name="connsiteY236" fmla="*/ 2010743 h 6858000"/>
              <a:gd name="connsiteX237" fmla="*/ 552878 w 8262739"/>
              <a:gd name="connsiteY237" fmla="*/ 1717258 h 6858000"/>
              <a:gd name="connsiteX238" fmla="*/ 550751 w 8262739"/>
              <a:gd name="connsiteY238" fmla="*/ 1666203 h 6858000"/>
              <a:gd name="connsiteX239" fmla="*/ 592549 w 8262739"/>
              <a:gd name="connsiteY239" fmla="*/ 1546374 h 6858000"/>
              <a:gd name="connsiteX240" fmla="*/ 617419 w 8262739"/>
              <a:gd name="connsiteY240" fmla="*/ 1445769 h 6858000"/>
              <a:gd name="connsiteX241" fmla="*/ 609983 w 8262739"/>
              <a:gd name="connsiteY241" fmla="*/ 1463119 h 6858000"/>
              <a:gd name="connsiteX242" fmla="*/ 584598 w 8262739"/>
              <a:gd name="connsiteY242" fmla="*/ 1454657 h 6858000"/>
              <a:gd name="connsiteX243" fmla="*/ 521132 w 8262739"/>
              <a:gd name="connsiteY243" fmla="*/ 1636589 h 6858000"/>
              <a:gd name="connsiteX244" fmla="*/ 525365 w 8262739"/>
              <a:gd name="connsiteY244" fmla="*/ 1738130 h 6858000"/>
              <a:gd name="connsiteX245" fmla="*/ 495747 w 8262739"/>
              <a:gd name="connsiteY245" fmla="*/ 1932752 h 6858000"/>
              <a:gd name="connsiteX246" fmla="*/ 491518 w 8262739"/>
              <a:gd name="connsiteY246" fmla="*/ 1966599 h 6858000"/>
              <a:gd name="connsiteX247" fmla="*/ 449209 w 8262739"/>
              <a:gd name="connsiteY247" fmla="*/ 2017370 h 6858000"/>
              <a:gd name="connsiteX248" fmla="*/ 461900 w 8262739"/>
              <a:gd name="connsiteY248" fmla="*/ 1920057 h 6858000"/>
              <a:gd name="connsiteX249" fmla="*/ 478823 w 8262739"/>
              <a:gd name="connsiteY249" fmla="*/ 1822748 h 6858000"/>
              <a:gd name="connsiteX250" fmla="*/ 512670 w 8262739"/>
              <a:gd name="connsiteY250" fmla="*/ 1632355 h 6858000"/>
              <a:gd name="connsiteX251" fmla="*/ 584598 w 8262739"/>
              <a:gd name="connsiteY251" fmla="*/ 1378501 h 6858000"/>
              <a:gd name="connsiteX252" fmla="*/ 694601 w 8262739"/>
              <a:gd name="connsiteY252" fmla="*/ 1006181 h 6858000"/>
              <a:gd name="connsiteX253" fmla="*/ 745372 w 8262739"/>
              <a:gd name="connsiteY253" fmla="*/ 828483 h 6858000"/>
              <a:gd name="connsiteX254" fmla="*/ 800372 w 8262739"/>
              <a:gd name="connsiteY254" fmla="*/ 655019 h 6858000"/>
              <a:gd name="connsiteX255" fmla="*/ 1078224 w 8262739"/>
              <a:gd name="connsiteY255" fmla="*/ 117164 h 6858000"/>
              <a:gd name="connsiteX256" fmla="*/ 1153691 w 8262739"/>
              <a:gd name="connsiteY256" fmla="*/ 0 h 6858000"/>
              <a:gd name="connsiteX257" fmla="*/ 8262739 w 8262739"/>
              <a:gd name="connsiteY25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8262739" h="6858000">
                <a:moveTo>
                  <a:pt x="774160" y="294728"/>
                </a:moveTo>
                <a:lnTo>
                  <a:pt x="774822" y="291871"/>
                </a:lnTo>
                <a:lnTo>
                  <a:pt x="758067" y="278466"/>
                </a:lnTo>
                <a:cubicBezTo>
                  <a:pt x="796143" y="193848"/>
                  <a:pt x="817300" y="147306"/>
                  <a:pt x="846914" y="92306"/>
                </a:cubicBezTo>
                <a:lnTo>
                  <a:pt x="899364" y="54843"/>
                </a:lnTo>
                <a:lnTo>
                  <a:pt x="901914" y="49997"/>
                </a:lnTo>
                <a:cubicBezTo>
                  <a:pt x="884990" y="62692"/>
                  <a:pt x="863838" y="75382"/>
                  <a:pt x="842681" y="92306"/>
                </a:cubicBezTo>
                <a:cubicBezTo>
                  <a:pt x="813067" y="147310"/>
                  <a:pt x="791910" y="193848"/>
                  <a:pt x="753834" y="278466"/>
                </a:cubicBezTo>
                <a:close/>
                <a:moveTo>
                  <a:pt x="674364" y="821039"/>
                </a:moveTo>
                <a:lnTo>
                  <a:pt x="674577" y="820652"/>
                </a:lnTo>
                <a:lnTo>
                  <a:pt x="681911" y="659247"/>
                </a:lnTo>
                <a:lnTo>
                  <a:pt x="719798" y="629253"/>
                </a:lnTo>
                <a:lnTo>
                  <a:pt x="721575" y="628045"/>
                </a:lnTo>
                <a:lnTo>
                  <a:pt x="724221" y="625399"/>
                </a:lnTo>
                <a:lnTo>
                  <a:pt x="758067" y="595781"/>
                </a:lnTo>
                <a:cubicBezTo>
                  <a:pt x="770758" y="566167"/>
                  <a:pt x="787681" y="532320"/>
                  <a:pt x="851147" y="422317"/>
                </a:cubicBezTo>
                <a:lnTo>
                  <a:pt x="854319" y="424431"/>
                </a:lnTo>
                <a:lnTo>
                  <a:pt x="855904" y="421259"/>
                </a:lnTo>
                <a:lnTo>
                  <a:pt x="851147" y="418088"/>
                </a:lnTo>
                <a:cubicBezTo>
                  <a:pt x="783453" y="528091"/>
                  <a:pt x="770758" y="561939"/>
                  <a:pt x="758067" y="591553"/>
                </a:cubicBezTo>
                <a:lnTo>
                  <a:pt x="724221" y="625399"/>
                </a:lnTo>
                <a:lnTo>
                  <a:pt x="719989" y="629102"/>
                </a:lnTo>
                <a:lnTo>
                  <a:pt x="719798" y="629253"/>
                </a:lnTo>
                <a:lnTo>
                  <a:pt x="681911" y="655019"/>
                </a:lnTo>
                <a:lnTo>
                  <a:pt x="681729" y="659070"/>
                </a:lnTo>
                <a:close/>
                <a:moveTo>
                  <a:pt x="597990" y="1025570"/>
                </a:moveTo>
                <a:lnTo>
                  <a:pt x="598190" y="1024980"/>
                </a:lnTo>
                <a:lnTo>
                  <a:pt x="595885" y="1024518"/>
                </a:lnTo>
                <a:close/>
                <a:moveTo>
                  <a:pt x="2119992" y="6660069"/>
                </a:moveTo>
                <a:lnTo>
                  <a:pt x="2120414" y="6658670"/>
                </a:lnTo>
                <a:lnTo>
                  <a:pt x="2111615" y="6649866"/>
                </a:lnTo>
                <a:close/>
                <a:moveTo>
                  <a:pt x="1743929" y="6858000"/>
                </a:moveTo>
                <a:lnTo>
                  <a:pt x="1672367" y="6858000"/>
                </a:lnTo>
                <a:lnTo>
                  <a:pt x="1638095" y="6819444"/>
                </a:lnTo>
                <a:cubicBezTo>
                  <a:pt x="1642324" y="6810982"/>
                  <a:pt x="1684633" y="6836368"/>
                  <a:pt x="1663481" y="6785597"/>
                </a:cubicBezTo>
                <a:close/>
                <a:moveTo>
                  <a:pt x="1901513" y="6858000"/>
                </a:moveTo>
                <a:lnTo>
                  <a:pt x="1795034" y="6858000"/>
                </a:lnTo>
                <a:lnTo>
                  <a:pt x="1731171" y="6781364"/>
                </a:lnTo>
                <a:lnTo>
                  <a:pt x="1698079" y="6745264"/>
                </a:lnTo>
                <a:lnTo>
                  <a:pt x="1793828" y="6858000"/>
                </a:lnTo>
                <a:lnTo>
                  <a:pt x="1748158" y="6858000"/>
                </a:lnTo>
                <a:lnTo>
                  <a:pt x="1667709" y="6785597"/>
                </a:lnTo>
                <a:cubicBezTo>
                  <a:pt x="1638095" y="6747517"/>
                  <a:pt x="1604248" y="6709441"/>
                  <a:pt x="1574630" y="6671360"/>
                </a:cubicBezTo>
                <a:cubicBezTo>
                  <a:pt x="1545015" y="6633284"/>
                  <a:pt x="1515397" y="6590975"/>
                  <a:pt x="1485783" y="6552895"/>
                </a:cubicBezTo>
                <a:cubicBezTo>
                  <a:pt x="1498473" y="6540204"/>
                  <a:pt x="1540782" y="6561357"/>
                  <a:pt x="1595786" y="6624823"/>
                </a:cubicBezTo>
                <a:lnTo>
                  <a:pt x="1601188" y="6631183"/>
                </a:lnTo>
                <a:lnTo>
                  <a:pt x="1651314" y="6642275"/>
                </a:lnTo>
                <a:cubicBezTo>
                  <a:pt x="1677228" y="6659727"/>
                  <a:pt x="1712133" y="6692517"/>
                  <a:pt x="1765018" y="6747517"/>
                </a:cubicBezTo>
                <a:cubicBezTo>
                  <a:pt x="1792520" y="6770788"/>
                  <a:pt x="1821079" y="6793001"/>
                  <a:pt x="1848052" y="6814155"/>
                </a:cubicBezTo>
                <a:close/>
                <a:moveTo>
                  <a:pt x="8262739" y="6858000"/>
                </a:moveTo>
                <a:lnTo>
                  <a:pt x="2188465" y="6858000"/>
                </a:lnTo>
                <a:lnTo>
                  <a:pt x="2116185" y="6794059"/>
                </a:lnTo>
                <a:cubicBezTo>
                  <a:pt x="2090800" y="6768673"/>
                  <a:pt x="2023105" y="6743288"/>
                  <a:pt x="1976568" y="6679826"/>
                </a:cubicBezTo>
                <a:cubicBezTo>
                  <a:pt x="1904640" y="6603670"/>
                  <a:pt x="1845407" y="6531743"/>
                  <a:pt x="1773484" y="6455586"/>
                </a:cubicBezTo>
                <a:lnTo>
                  <a:pt x="1759550" y="6412038"/>
                </a:lnTo>
                <a:lnTo>
                  <a:pt x="1718480" y="6370968"/>
                </a:lnTo>
                <a:cubicBezTo>
                  <a:pt x="1671943" y="6324431"/>
                  <a:pt x="1625400" y="6273660"/>
                  <a:pt x="1578863" y="6218656"/>
                </a:cubicBezTo>
                <a:cubicBezTo>
                  <a:pt x="1570401" y="6189042"/>
                  <a:pt x="1506935" y="6108652"/>
                  <a:pt x="1561939" y="6142499"/>
                </a:cubicBezTo>
                <a:cubicBezTo>
                  <a:pt x="1540782" y="6117114"/>
                  <a:pt x="1523859" y="6087500"/>
                  <a:pt x="1506935" y="6066343"/>
                </a:cubicBezTo>
                <a:lnTo>
                  <a:pt x="1500383" y="6056069"/>
                </a:lnTo>
                <a:lnTo>
                  <a:pt x="1435007" y="6011339"/>
                </a:lnTo>
                <a:cubicBezTo>
                  <a:pt x="1384237" y="5952106"/>
                  <a:pt x="1341928" y="5888645"/>
                  <a:pt x="1308080" y="5829412"/>
                </a:cubicBezTo>
                <a:cubicBezTo>
                  <a:pt x="1274233" y="5765947"/>
                  <a:pt x="1248848" y="5706714"/>
                  <a:pt x="1236157" y="5660176"/>
                </a:cubicBezTo>
                <a:lnTo>
                  <a:pt x="1227695" y="5660176"/>
                </a:lnTo>
                <a:cubicBezTo>
                  <a:pt x="1193848" y="5600944"/>
                  <a:pt x="1160001" y="5537482"/>
                  <a:pt x="1130387" y="5474016"/>
                </a:cubicBezTo>
                <a:cubicBezTo>
                  <a:pt x="1100768" y="5410555"/>
                  <a:pt x="1066921" y="5351322"/>
                  <a:pt x="1037307" y="5287856"/>
                </a:cubicBezTo>
                <a:cubicBezTo>
                  <a:pt x="1003460" y="5215933"/>
                  <a:pt x="969612" y="5144006"/>
                  <a:pt x="939994" y="5072083"/>
                </a:cubicBezTo>
                <a:cubicBezTo>
                  <a:pt x="910380" y="5000155"/>
                  <a:pt x="880761" y="4923999"/>
                  <a:pt x="851147" y="4852075"/>
                </a:cubicBezTo>
                <a:lnTo>
                  <a:pt x="898733" y="4922927"/>
                </a:lnTo>
                <a:lnTo>
                  <a:pt x="898752" y="4922958"/>
                </a:lnTo>
                <a:lnTo>
                  <a:pt x="939994" y="5000155"/>
                </a:lnTo>
                <a:cubicBezTo>
                  <a:pt x="965379" y="5055159"/>
                  <a:pt x="990765" y="5114392"/>
                  <a:pt x="1028845" y="5186315"/>
                </a:cubicBezTo>
                <a:cubicBezTo>
                  <a:pt x="1045769" y="5211700"/>
                  <a:pt x="1049997" y="5254009"/>
                  <a:pt x="1058459" y="5287856"/>
                </a:cubicBezTo>
                <a:lnTo>
                  <a:pt x="1070701" y="5305806"/>
                </a:lnTo>
                <a:lnTo>
                  <a:pt x="1055634" y="5227473"/>
                </a:lnTo>
                <a:lnTo>
                  <a:pt x="1016346" y="5156168"/>
                </a:lnTo>
                <a:lnTo>
                  <a:pt x="952391" y="5012357"/>
                </a:lnTo>
                <a:lnTo>
                  <a:pt x="898752" y="4922958"/>
                </a:lnTo>
                <a:lnTo>
                  <a:pt x="898743" y="4922942"/>
                </a:lnTo>
                <a:lnTo>
                  <a:pt x="898733" y="4922927"/>
                </a:lnTo>
                <a:lnTo>
                  <a:pt x="876528" y="4885918"/>
                </a:lnTo>
                <a:cubicBezTo>
                  <a:pt x="846914" y="4801300"/>
                  <a:pt x="813067" y="4716683"/>
                  <a:pt x="783448" y="4632064"/>
                </a:cubicBezTo>
                <a:lnTo>
                  <a:pt x="703703" y="4371836"/>
                </a:lnTo>
                <a:lnTo>
                  <a:pt x="677518" y="4295977"/>
                </a:lnTo>
                <a:cubicBezTo>
                  <a:pt x="633148" y="4146823"/>
                  <a:pt x="595032" y="3994972"/>
                  <a:pt x="563468" y="3840737"/>
                </a:cubicBezTo>
                <a:lnTo>
                  <a:pt x="513030" y="3510255"/>
                </a:lnTo>
                <a:lnTo>
                  <a:pt x="512670" y="3519338"/>
                </a:lnTo>
                <a:cubicBezTo>
                  <a:pt x="512670" y="3540495"/>
                  <a:pt x="512670" y="3557419"/>
                  <a:pt x="516903" y="3587033"/>
                </a:cubicBezTo>
                <a:cubicBezTo>
                  <a:pt x="525365" y="3637804"/>
                  <a:pt x="533827" y="3688575"/>
                  <a:pt x="538056" y="3743579"/>
                </a:cubicBezTo>
                <a:cubicBezTo>
                  <a:pt x="546518" y="3798579"/>
                  <a:pt x="554979" y="3853583"/>
                  <a:pt x="563441" y="3904353"/>
                </a:cubicBezTo>
                <a:cubicBezTo>
                  <a:pt x="542289" y="3866273"/>
                  <a:pt x="533827" y="3815502"/>
                  <a:pt x="521132" y="3764731"/>
                </a:cubicBezTo>
                <a:cubicBezTo>
                  <a:pt x="512670" y="3709731"/>
                  <a:pt x="504209" y="3650499"/>
                  <a:pt x="491518" y="3587033"/>
                </a:cubicBezTo>
                <a:cubicBezTo>
                  <a:pt x="470361" y="3587033"/>
                  <a:pt x="466133" y="3587033"/>
                  <a:pt x="457671" y="3587033"/>
                </a:cubicBezTo>
                <a:cubicBezTo>
                  <a:pt x="453438" y="3540495"/>
                  <a:pt x="449209" y="3498186"/>
                  <a:pt x="436514" y="3426258"/>
                </a:cubicBezTo>
                <a:cubicBezTo>
                  <a:pt x="428052" y="3392411"/>
                  <a:pt x="415362" y="3358564"/>
                  <a:pt x="406900" y="3324717"/>
                </a:cubicBezTo>
                <a:cubicBezTo>
                  <a:pt x="398438" y="3290869"/>
                  <a:pt x="389976" y="3257022"/>
                  <a:pt x="381515" y="3227408"/>
                </a:cubicBezTo>
                <a:cubicBezTo>
                  <a:pt x="356129" y="3197790"/>
                  <a:pt x="334972" y="3176637"/>
                  <a:pt x="309587" y="3151252"/>
                </a:cubicBezTo>
                <a:cubicBezTo>
                  <a:pt x="301125" y="3151252"/>
                  <a:pt x="296896" y="3151252"/>
                  <a:pt x="288435" y="3151252"/>
                </a:cubicBezTo>
                <a:cubicBezTo>
                  <a:pt x="279973" y="3125866"/>
                  <a:pt x="271511" y="3087786"/>
                  <a:pt x="267278" y="3045477"/>
                </a:cubicBezTo>
                <a:cubicBezTo>
                  <a:pt x="263049" y="3003168"/>
                  <a:pt x="258816" y="2956630"/>
                  <a:pt x="258816" y="2910088"/>
                </a:cubicBezTo>
                <a:cubicBezTo>
                  <a:pt x="258816" y="2821242"/>
                  <a:pt x="263049" y="2740852"/>
                  <a:pt x="275740" y="2719700"/>
                </a:cubicBezTo>
                <a:cubicBezTo>
                  <a:pt x="279973" y="2694315"/>
                  <a:pt x="279973" y="2673158"/>
                  <a:pt x="284202" y="2652006"/>
                </a:cubicBezTo>
                <a:lnTo>
                  <a:pt x="298611" y="2605575"/>
                </a:lnTo>
                <a:lnTo>
                  <a:pt x="291606" y="2499693"/>
                </a:lnTo>
                <a:cubicBezTo>
                  <a:pt x="292663" y="2446808"/>
                  <a:pt x="296892" y="2391804"/>
                  <a:pt x="301125" y="2343147"/>
                </a:cubicBezTo>
                <a:lnTo>
                  <a:pt x="318049" y="2311419"/>
                </a:lnTo>
                <a:lnTo>
                  <a:pt x="318049" y="2292377"/>
                </a:lnTo>
                <a:cubicBezTo>
                  <a:pt x="309587" y="2317762"/>
                  <a:pt x="296896" y="2334686"/>
                  <a:pt x="284202" y="2355842"/>
                </a:cubicBezTo>
                <a:cubicBezTo>
                  <a:pt x="275740" y="2338919"/>
                  <a:pt x="263049" y="2330457"/>
                  <a:pt x="254587" y="2313533"/>
                </a:cubicBezTo>
                <a:cubicBezTo>
                  <a:pt x="237664" y="2288148"/>
                  <a:pt x="241892" y="2059679"/>
                  <a:pt x="199583" y="2237377"/>
                </a:cubicBezTo>
                <a:lnTo>
                  <a:pt x="189536" y="2177087"/>
                </a:lnTo>
                <a:lnTo>
                  <a:pt x="186893" y="2182373"/>
                </a:lnTo>
                <a:cubicBezTo>
                  <a:pt x="182660" y="2237377"/>
                  <a:pt x="174198" y="2296610"/>
                  <a:pt x="169969" y="2351609"/>
                </a:cubicBezTo>
                <a:cubicBezTo>
                  <a:pt x="165736" y="2406613"/>
                  <a:pt x="157274" y="2465846"/>
                  <a:pt x="157274" y="2520845"/>
                </a:cubicBezTo>
                <a:cubicBezTo>
                  <a:pt x="153046" y="2563154"/>
                  <a:pt x="148813" y="2609697"/>
                  <a:pt x="144584" y="2652006"/>
                </a:cubicBezTo>
                <a:lnTo>
                  <a:pt x="144584" y="2922779"/>
                </a:lnTo>
                <a:cubicBezTo>
                  <a:pt x="144584" y="2969321"/>
                  <a:pt x="144584" y="3015859"/>
                  <a:pt x="148813" y="3062401"/>
                </a:cubicBezTo>
                <a:cubicBezTo>
                  <a:pt x="153046" y="3108938"/>
                  <a:pt x="157274" y="3155481"/>
                  <a:pt x="157274" y="3202018"/>
                </a:cubicBezTo>
                <a:cubicBezTo>
                  <a:pt x="140351" y="3206251"/>
                  <a:pt x="144584" y="3362793"/>
                  <a:pt x="119198" y="3333179"/>
                </a:cubicBezTo>
                <a:cubicBezTo>
                  <a:pt x="114965" y="3333179"/>
                  <a:pt x="114965" y="3333179"/>
                  <a:pt x="110737" y="3333179"/>
                </a:cubicBezTo>
                <a:cubicBezTo>
                  <a:pt x="85351" y="3240099"/>
                  <a:pt x="85351" y="3159709"/>
                  <a:pt x="85351" y="3079324"/>
                </a:cubicBezTo>
                <a:cubicBezTo>
                  <a:pt x="85351" y="2998935"/>
                  <a:pt x="98042" y="2918550"/>
                  <a:pt x="85351" y="2817009"/>
                </a:cubicBezTo>
                <a:cubicBezTo>
                  <a:pt x="89580" y="2745081"/>
                  <a:pt x="98042" y="2681620"/>
                  <a:pt x="106504" y="2613925"/>
                </a:cubicBezTo>
                <a:lnTo>
                  <a:pt x="144566" y="2651983"/>
                </a:lnTo>
                <a:lnTo>
                  <a:pt x="110737" y="2609697"/>
                </a:lnTo>
                <a:cubicBezTo>
                  <a:pt x="102275" y="2567388"/>
                  <a:pt x="102275" y="2520845"/>
                  <a:pt x="102275" y="2457384"/>
                </a:cubicBezTo>
                <a:cubicBezTo>
                  <a:pt x="102275" y="2393918"/>
                  <a:pt x="106504" y="2317762"/>
                  <a:pt x="110737" y="2224682"/>
                </a:cubicBezTo>
                <a:cubicBezTo>
                  <a:pt x="110737" y="2203530"/>
                  <a:pt x="114965" y="2182373"/>
                  <a:pt x="114965" y="2161221"/>
                </a:cubicBezTo>
                <a:cubicBezTo>
                  <a:pt x="119198" y="2127373"/>
                  <a:pt x="123427" y="2089293"/>
                  <a:pt x="127660" y="2055446"/>
                </a:cubicBezTo>
                <a:cubicBezTo>
                  <a:pt x="144584" y="1996213"/>
                  <a:pt x="161508" y="1924290"/>
                  <a:pt x="178431" y="1865057"/>
                </a:cubicBezTo>
                <a:lnTo>
                  <a:pt x="203728" y="1738579"/>
                </a:lnTo>
                <a:lnTo>
                  <a:pt x="195355" y="1708512"/>
                </a:lnTo>
                <a:cubicBezTo>
                  <a:pt x="186893" y="1763516"/>
                  <a:pt x="174198" y="1814287"/>
                  <a:pt x="165736" y="1877748"/>
                </a:cubicBezTo>
                <a:cubicBezTo>
                  <a:pt x="148813" y="1936981"/>
                  <a:pt x="131889" y="2008908"/>
                  <a:pt x="114965" y="2068141"/>
                </a:cubicBezTo>
                <a:cubicBezTo>
                  <a:pt x="110737" y="2101988"/>
                  <a:pt x="106504" y="2140064"/>
                  <a:pt x="102275" y="2173911"/>
                </a:cubicBezTo>
                <a:cubicBezTo>
                  <a:pt x="102275" y="2195068"/>
                  <a:pt x="98042" y="2216220"/>
                  <a:pt x="98042" y="2237377"/>
                </a:cubicBezTo>
                <a:cubicBezTo>
                  <a:pt x="98042" y="2330457"/>
                  <a:pt x="93813" y="2406613"/>
                  <a:pt x="89580" y="2470075"/>
                </a:cubicBezTo>
                <a:cubicBezTo>
                  <a:pt x="89580" y="2533540"/>
                  <a:pt x="93813" y="2580078"/>
                  <a:pt x="98042" y="2622387"/>
                </a:cubicBezTo>
                <a:cubicBezTo>
                  <a:pt x="89580" y="2694315"/>
                  <a:pt x="81118" y="2757776"/>
                  <a:pt x="76889" y="2825470"/>
                </a:cubicBezTo>
                <a:cubicBezTo>
                  <a:pt x="89580" y="2927012"/>
                  <a:pt x="76889" y="3007401"/>
                  <a:pt x="76889" y="3087786"/>
                </a:cubicBezTo>
                <a:cubicBezTo>
                  <a:pt x="76889" y="3168175"/>
                  <a:pt x="76889" y="3248560"/>
                  <a:pt x="102275" y="3341640"/>
                </a:cubicBezTo>
                <a:cubicBezTo>
                  <a:pt x="102275" y="3341640"/>
                  <a:pt x="106504" y="3341640"/>
                  <a:pt x="110737" y="3341640"/>
                </a:cubicBezTo>
                <a:cubicBezTo>
                  <a:pt x="127660" y="3422030"/>
                  <a:pt x="144584" y="3498186"/>
                  <a:pt x="165736" y="3582805"/>
                </a:cubicBezTo>
                <a:cubicBezTo>
                  <a:pt x="169969" y="3637804"/>
                  <a:pt x="182660" y="3688575"/>
                  <a:pt x="195355" y="3781654"/>
                </a:cubicBezTo>
                <a:cubicBezTo>
                  <a:pt x="216507" y="3853583"/>
                  <a:pt x="237664" y="3921276"/>
                  <a:pt x="258816" y="3984738"/>
                </a:cubicBezTo>
                <a:cubicBezTo>
                  <a:pt x="268335" y="4105318"/>
                  <a:pt x="332592" y="4297296"/>
                  <a:pt x="358772" y="4421447"/>
                </a:cubicBezTo>
                <a:lnTo>
                  <a:pt x="367496" y="4505141"/>
                </a:lnTo>
                <a:lnTo>
                  <a:pt x="385748" y="4505141"/>
                </a:lnTo>
                <a:cubicBezTo>
                  <a:pt x="432285" y="4623607"/>
                  <a:pt x="461904" y="4687068"/>
                  <a:pt x="478828" y="4729378"/>
                </a:cubicBezTo>
                <a:cubicBezTo>
                  <a:pt x="499980" y="4771686"/>
                  <a:pt x="508442" y="4801305"/>
                  <a:pt x="512675" y="4843614"/>
                </a:cubicBezTo>
                <a:cubicBezTo>
                  <a:pt x="495751" y="4839381"/>
                  <a:pt x="474594" y="4797072"/>
                  <a:pt x="449209" y="4746301"/>
                </a:cubicBezTo>
                <a:cubicBezTo>
                  <a:pt x="423824" y="4695530"/>
                  <a:pt x="402671" y="4636297"/>
                  <a:pt x="381515" y="4593989"/>
                </a:cubicBezTo>
                <a:cubicBezTo>
                  <a:pt x="360362" y="4538989"/>
                  <a:pt x="398438" y="4691301"/>
                  <a:pt x="377286" y="4636297"/>
                </a:cubicBezTo>
                <a:lnTo>
                  <a:pt x="340476" y="4522194"/>
                </a:lnTo>
                <a:lnTo>
                  <a:pt x="313820" y="4526294"/>
                </a:lnTo>
                <a:cubicBezTo>
                  <a:pt x="301125" y="4492447"/>
                  <a:pt x="292663" y="4458599"/>
                  <a:pt x="284202" y="4428985"/>
                </a:cubicBezTo>
                <a:cubicBezTo>
                  <a:pt x="237664" y="4382443"/>
                  <a:pt x="203817" y="4285134"/>
                  <a:pt x="182660" y="4196284"/>
                </a:cubicBezTo>
                <a:cubicBezTo>
                  <a:pt x="161508" y="4107436"/>
                  <a:pt x="144584" y="4022818"/>
                  <a:pt x="119198" y="3988971"/>
                </a:cubicBezTo>
                <a:cubicBezTo>
                  <a:pt x="98042" y="3912815"/>
                  <a:pt x="98042" y="3832426"/>
                  <a:pt x="114965" y="3815502"/>
                </a:cubicBezTo>
                <a:cubicBezTo>
                  <a:pt x="106504" y="3747807"/>
                  <a:pt x="93813" y="3680113"/>
                  <a:pt x="85351" y="3612418"/>
                </a:cubicBezTo>
                <a:cubicBezTo>
                  <a:pt x="76889" y="3544724"/>
                  <a:pt x="72656" y="3477029"/>
                  <a:pt x="64195" y="3409335"/>
                </a:cubicBezTo>
                <a:cubicBezTo>
                  <a:pt x="47271" y="3358564"/>
                  <a:pt x="30347" y="3316255"/>
                  <a:pt x="17657" y="3261255"/>
                </a:cubicBezTo>
                <a:cubicBezTo>
                  <a:pt x="-7729" y="2973554"/>
                  <a:pt x="-11962" y="2639311"/>
                  <a:pt x="47271" y="2474308"/>
                </a:cubicBezTo>
                <a:cubicBezTo>
                  <a:pt x="51504" y="2402380"/>
                  <a:pt x="55733" y="2313533"/>
                  <a:pt x="76889" y="2271224"/>
                </a:cubicBezTo>
                <a:cubicBezTo>
                  <a:pt x="68428" y="2233144"/>
                  <a:pt x="59966" y="2199297"/>
                  <a:pt x="51504" y="2161221"/>
                </a:cubicBezTo>
                <a:cubicBezTo>
                  <a:pt x="59966" y="2089293"/>
                  <a:pt x="51504" y="1924290"/>
                  <a:pt x="102275" y="1856596"/>
                </a:cubicBezTo>
                <a:cubicBezTo>
                  <a:pt x="106504" y="1826977"/>
                  <a:pt x="110737" y="1805825"/>
                  <a:pt x="114965" y="1784668"/>
                </a:cubicBezTo>
                <a:cubicBezTo>
                  <a:pt x="123427" y="1678898"/>
                  <a:pt x="131889" y="1606970"/>
                  <a:pt x="148813" y="1539276"/>
                </a:cubicBezTo>
                <a:cubicBezTo>
                  <a:pt x="178431" y="1480043"/>
                  <a:pt x="216507" y="1382734"/>
                  <a:pt x="237664" y="1361578"/>
                </a:cubicBezTo>
                <a:cubicBezTo>
                  <a:pt x="258816" y="1408120"/>
                  <a:pt x="208045" y="1526585"/>
                  <a:pt x="216507" y="1602741"/>
                </a:cubicBezTo>
                <a:lnTo>
                  <a:pt x="237655" y="1561405"/>
                </a:lnTo>
                <a:lnTo>
                  <a:pt x="250354" y="1462591"/>
                </a:lnTo>
                <a:cubicBezTo>
                  <a:pt x="258816" y="1417634"/>
                  <a:pt x="265164" y="1376387"/>
                  <a:pt x="254587" y="1353116"/>
                </a:cubicBezTo>
                <a:cubicBezTo>
                  <a:pt x="267278" y="1302345"/>
                  <a:pt x="279973" y="1264264"/>
                  <a:pt x="292663" y="1213494"/>
                </a:cubicBezTo>
                <a:cubicBezTo>
                  <a:pt x="313820" y="1145799"/>
                  <a:pt x="330744" y="1073876"/>
                  <a:pt x="351896" y="1001948"/>
                </a:cubicBezTo>
                <a:cubicBezTo>
                  <a:pt x="373053" y="930025"/>
                  <a:pt x="398438" y="858098"/>
                  <a:pt x="423824" y="786174"/>
                </a:cubicBezTo>
                <a:lnTo>
                  <a:pt x="429212" y="780111"/>
                </a:lnTo>
                <a:lnTo>
                  <a:pt x="461904" y="608476"/>
                </a:lnTo>
                <a:cubicBezTo>
                  <a:pt x="478828" y="574629"/>
                  <a:pt x="495751" y="528087"/>
                  <a:pt x="508442" y="485778"/>
                </a:cubicBezTo>
                <a:cubicBezTo>
                  <a:pt x="525365" y="443469"/>
                  <a:pt x="546522" y="409622"/>
                  <a:pt x="563446" y="384236"/>
                </a:cubicBezTo>
                <a:cubicBezTo>
                  <a:pt x="601522" y="312313"/>
                  <a:pt x="631140" y="240385"/>
                  <a:pt x="673449" y="172691"/>
                </a:cubicBezTo>
                <a:cubicBezTo>
                  <a:pt x="688256" y="138844"/>
                  <a:pt x="703064" y="108171"/>
                  <a:pt x="717872" y="77497"/>
                </a:cubicBezTo>
                <a:lnTo>
                  <a:pt x="754037" y="0"/>
                </a:lnTo>
                <a:lnTo>
                  <a:pt x="1028695" y="0"/>
                </a:lnTo>
                <a:lnTo>
                  <a:pt x="986532" y="71149"/>
                </a:lnTo>
                <a:cubicBezTo>
                  <a:pt x="944223" y="151539"/>
                  <a:pt x="901914" y="231924"/>
                  <a:pt x="859605" y="308080"/>
                </a:cubicBezTo>
                <a:lnTo>
                  <a:pt x="721537" y="525648"/>
                </a:lnTo>
                <a:lnTo>
                  <a:pt x="719987" y="532320"/>
                </a:lnTo>
                <a:cubicBezTo>
                  <a:pt x="703063" y="570400"/>
                  <a:pt x="690368" y="616938"/>
                  <a:pt x="673445" y="659247"/>
                </a:cubicBezTo>
                <a:cubicBezTo>
                  <a:pt x="660754" y="684633"/>
                  <a:pt x="652292" y="701556"/>
                  <a:pt x="639597" y="718480"/>
                </a:cubicBezTo>
                <a:lnTo>
                  <a:pt x="631136" y="726942"/>
                </a:lnTo>
                <a:lnTo>
                  <a:pt x="593588" y="851755"/>
                </a:lnTo>
                <a:cubicBezTo>
                  <a:pt x="586717" y="883487"/>
                  <a:pt x="584598" y="906758"/>
                  <a:pt x="584598" y="925796"/>
                </a:cubicBezTo>
                <a:cubicBezTo>
                  <a:pt x="584598" y="963872"/>
                  <a:pt x="588827" y="989258"/>
                  <a:pt x="576136" y="1031567"/>
                </a:cubicBezTo>
                <a:cubicBezTo>
                  <a:pt x="554979" y="1090800"/>
                  <a:pt x="538056" y="1145803"/>
                  <a:pt x="516903" y="1205036"/>
                </a:cubicBezTo>
                <a:cubicBezTo>
                  <a:pt x="499980" y="1264269"/>
                  <a:pt x="478823" y="1319268"/>
                  <a:pt x="461900" y="1378501"/>
                </a:cubicBezTo>
                <a:cubicBezTo>
                  <a:pt x="440747" y="1467352"/>
                  <a:pt x="423824" y="1547737"/>
                  <a:pt x="402667" y="1632355"/>
                </a:cubicBezTo>
                <a:cubicBezTo>
                  <a:pt x="389976" y="1712745"/>
                  <a:pt x="381515" y="1788901"/>
                  <a:pt x="368820" y="1865057"/>
                </a:cubicBezTo>
                <a:cubicBezTo>
                  <a:pt x="356129" y="1941214"/>
                  <a:pt x="351896" y="2021599"/>
                  <a:pt x="347667" y="2097755"/>
                </a:cubicBezTo>
                <a:cubicBezTo>
                  <a:pt x="360358" y="2038522"/>
                  <a:pt x="368820" y="1983523"/>
                  <a:pt x="377281" y="1936981"/>
                </a:cubicBezTo>
                <a:lnTo>
                  <a:pt x="380027" y="1923713"/>
                </a:lnTo>
                <a:lnTo>
                  <a:pt x="385743" y="1860824"/>
                </a:lnTo>
                <a:cubicBezTo>
                  <a:pt x="398438" y="1784668"/>
                  <a:pt x="406900" y="1704283"/>
                  <a:pt x="419590" y="1628127"/>
                </a:cubicBezTo>
                <a:lnTo>
                  <a:pt x="430189" y="1631662"/>
                </a:lnTo>
                <a:lnTo>
                  <a:pt x="431108" y="1627731"/>
                </a:lnTo>
                <a:lnTo>
                  <a:pt x="419595" y="1623894"/>
                </a:lnTo>
                <a:cubicBezTo>
                  <a:pt x="440747" y="1535042"/>
                  <a:pt x="457671" y="1454657"/>
                  <a:pt x="478828" y="1370039"/>
                </a:cubicBezTo>
                <a:cubicBezTo>
                  <a:pt x="495751" y="1310807"/>
                  <a:pt x="512675" y="1251574"/>
                  <a:pt x="533827" y="1196570"/>
                </a:cubicBezTo>
                <a:lnTo>
                  <a:pt x="592789" y="1023900"/>
                </a:lnTo>
                <a:lnTo>
                  <a:pt x="588831" y="1023105"/>
                </a:lnTo>
                <a:cubicBezTo>
                  <a:pt x="601522" y="980796"/>
                  <a:pt x="597293" y="955411"/>
                  <a:pt x="597293" y="917335"/>
                </a:cubicBezTo>
                <a:cubicBezTo>
                  <a:pt x="597293" y="879254"/>
                  <a:pt x="601522" y="824255"/>
                  <a:pt x="643831" y="718480"/>
                </a:cubicBezTo>
                <a:cubicBezTo>
                  <a:pt x="652292" y="701556"/>
                  <a:pt x="660754" y="680404"/>
                  <a:pt x="677678" y="659247"/>
                </a:cubicBezTo>
                <a:lnTo>
                  <a:pt x="678815" y="656156"/>
                </a:lnTo>
                <a:lnTo>
                  <a:pt x="724220" y="532320"/>
                </a:lnTo>
                <a:cubicBezTo>
                  <a:pt x="770758" y="456164"/>
                  <a:pt x="813067" y="384241"/>
                  <a:pt x="863838" y="312313"/>
                </a:cubicBezTo>
                <a:cubicBezTo>
                  <a:pt x="906147" y="231928"/>
                  <a:pt x="944227" y="151539"/>
                  <a:pt x="990765" y="75382"/>
                </a:cubicBezTo>
                <a:cubicBezTo>
                  <a:pt x="1001343" y="58459"/>
                  <a:pt x="1012979" y="39420"/>
                  <a:pt x="1024614" y="19852"/>
                </a:cubicBezTo>
                <a:lnTo>
                  <a:pt x="1036060" y="0"/>
                </a:lnTo>
                <a:lnTo>
                  <a:pt x="1150037" y="0"/>
                </a:lnTo>
                <a:lnTo>
                  <a:pt x="1075780" y="117164"/>
                </a:lnTo>
                <a:cubicBezTo>
                  <a:pt x="975428" y="298827"/>
                  <a:pt x="897685" y="499531"/>
                  <a:pt x="796143" y="655019"/>
                </a:cubicBezTo>
                <a:cubicBezTo>
                  <a:pt x="779220" y="710018"/>
                  <a:pt x="762296" y="769251"/>
                  <a:pt x="741139" y="828483"/>
                </a:cubicBezTo>
                <a:cubicBezTo>
                  <a:pt x="719987" y="887716"/>
                  <a:pt x="707292" y="946949"/>
                  <a:pt x="690368" y="1006181"/>
                </a:cubicBezTo>
                <a:cubicBezTo>
                  <a:pt x="648059" y="1133109"/>
                  <a:pt x="584598" y="1268497"/>
                  <a:pt x="580365" y="1378501"/>
                </a:cubicBezTo>
                <a:cubicBezTo>
                  <a:pt x="554979" y="1463119"/>
                  <a:pt x="529594" y="1547737"/>
                  <a:pt x="508442" y="1632355"/>
                </a:cubicBezTo>
                <a:cubicBezTo>
                  <a:pt x="495747" y="1695821"/>
                  <a:pt x="487285" y="1759283"/>
                  <a:pt x="474594" y="1822748"/>
                </a:cubicBezTo>
                <a:lnTo>
                  <a:pt x="457671" y="1920057"/>
                </a:lnTo>
                <a:cubicBezTo>
                  <a:pt x="453438" y="1953904"/>
                  <a:pt x="449209" y="1983523"/>
                  <a:pt x="444976" y="2017370"/>
                </a:cubicBezTo>
                <a:cubicBezTo>
                  <a:pt x="432285" y="2106217"/>
                  <a:pt x="415362" y="2190835"/>
                  <a:pt x="406900" y="2279686"/>
                </a:cubicBezTo>
                <a:cubicBezTo>
                  <a:pt x="402667" y="2334686"/>
                  <a:pt x="398438" y="2381228"/>
                  <a:pt x="394205" y="2440460"/>
                </a:cubicBezTo>
                <a:cubicBezTo>
                  <a:pt x="398438" y="2482769"/>
                  <a:pt x="406900" y="2525078"/>
                  <a:pt x="415362" y="2609697"/>
                </a:cubicBezTo>
                <a:lnTo>
                  <a:pt x="425276" y="2517483"/>
                </a:lnTo>
                <a:lnTo>
                  <a:pt x="423824" y="2486998"/>
                </a:lnTo>
                <a:cubicBezTo>
                  <a:pt x="428052" y="2427765"/>
                  <a:pt x="436514" y="2364300"/>
                  <a:pt x="440747" y="2309300"/>
                </a:cubicBezTo>
                <a:cubicBezTo>
                  <a:pt x="449209" y="2220449"/>
                  <a:pt x="466133" y="2135831"/>
                  <a:pt x="478823" y="2046984"/>
                </a:cubicBezTo>
                <a:lnTo>
                  <a:pt x="509024" y="2010743"/>
                </a:lnTo>
                <a:lnTo>
                  <a:pt x="552878" y="1717258"/>
                </a:lnTo>
                <a:lnTo>
                  <a:pt x="550751" y="1666203"/>
                </a:lnTo>
                <a:lnTo>
                  <a:pt x="592549" y="1546374"/>
                </a:lnTo>
                <a:lnTo>
                  <a:pt x="617419" y="1445769"/>
                </a:lnTo>
                <a:lnTo>
                  <a:pt x="609983" y="1463119"/>
                </a:lnTo>
                <a:cubicBezTo>
                  <a:pt x="601522" y="1458891"/>
                  <a:pt x="593060" y="1454657"/>
                  <a:pt x="584598" y="1454657"/>
                </a:cubicBezTo>
                <a:cubicBezTo>
                  <a:pt x="563441" y="1509661"/>
                  <a:pt x="542289" y="1573123"/>
                  <a:pt x="521132" y="1636589"/>
                </a:cubicBezTo>
                <a:cubicBezTo>
                  <a:pt x="521132" y="1666203"/>
                  <a:pt x="521132" y="1700050"/>
                  <a:pt x="525365" y="1738130"/>
                </a:cubicBezTo>
                <a:cubicBezTo>
                  <a:pt x="512670" y="1805825"/>
                  <a:pt x="504209" y="1865057"/>
                  <a:pt x="495747" y="1932752"/>
                </a:cubicBezTo>
                <a:cubicBezTo>
                  <a:pt x="495747" y="1941214"/>
                  <a:pt x="491518" y="1953904"/>
                  <a:pt x="491518" y="1966599"/>
                </a:cubicBezTo>
                <a:cubicBezTo>
                  <a:pt x="474594" y="1983523"/>
                  <a:pt x="466133" y="2000446"/>
                  <a:pt x="449209" y="2017370"/>
                </a:cubicBezTo>
                <a:cubicBezTo>
                  <a:pt x="453438" y="1983523"/>
                  <a:pt x="457671" y="1953904"/>
                  <a:pt x="461900" y="1920057"/>
                </a:cubicBezTo>
                <a:lnTo>
                  <a:pt x="478823" y="1822748"/>
                </a:lnTo>
                <a:cubicBezTo>
                  <a:pt x="491518" y="1759283"/>
                  <a:pt x="499980" y="1695821"/>
                  <a:pt x="512670" y="1632355"/>
                </a:cubicBezTo>
                <a:cubicBezTo>
                  <a:pt x="538056" y="1547737"/>
                  <a:pt x="563441" y="1463119"/>
                  <a:pt x="584598" y="1378501"/>
                </a:cubicBezTo>
                <a:cubicBezTo>
                  <a:pt x="588827" y="1268497"/>
                  <a:pt x="652292" y="1137342"/>
                  <a:pt x="694601" y="1006181"/>
                </a:cubicBezTo>
                <a:cubicBezTo>
                  <a:pt x="711525" y="946949"/>
                  <a:pt x="724216" y="887716"/>
                  <a:pt x="745372" y="828483"/>
                </a:cubicBezTo>
                <a:cubicBezTo>
                  <a:pt x="762296" y="769251"/>
                  <a:pt x="783448" y="714251"/>
                  <a:pt x="800372" y="655019"/>
                </a:cubicBezTo>
                <a:cubicBezTo>
                  <a:pt x="901914" y="499531"/>
                  <a:pt x="977278" y="298827"/>
                  <a:pt x="1078224" y="117164"/>
                </a:cubicBezTo>
                <a:lnTo>
                  <a:pt x="1153691" y="0"/>
                </a:lnTo>
                <a:lnTo>
                  <a:pt x="826273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2894F00-529A-4A7B-8733-0A594CEA18B1}"/>
              </a:ext>
            </a:extLst>
          </p:cNvPr>
          <p:cNvSpPr/>
          <p:nvPr userDrawn="1"/>
        </p:nvSpPr>
        <p:spPr>
          <a:xfrm rot="900000">
            <a:off x="-731331" y="24786"/>
            <a:ext cx="7308033" cy="7484336"/>
          </a:xfrm>
          <a:custGeom>
            <a:avLst/>
            <a:gdLst>
              <a:gd name="connsiteX0" fmla="*/ 6913876 w 7308033"/>
              <a:gd name="connsiteY0" fmla="*/ 5776530 h 7484336"/>
              <a:gd name="connsiteX1" fmla="*/ 6875166 w 7308033"/>
              <a:gd name="connsiteY1" fmla="*/ 5892655 h 7484336"/>
              <a:gd name="connsiteX2" fmla="*/ 6806682 w 7308033"/>
              <a:gd name="connsiteY2" fmla="*/ 6017714 h 7484336"/>
              <a:gd name="connsiteX3" fmla="*/ 6771323 w 7308033"/>
              <a:gd name="connsiteY3" fmla="*/ 6086199 h 7484336"/>
              <a:gd name="connsiteX4" fmla="*/ 6757742 w 7308033"/>
              <a:gd name="connsiteY4" fmla="*/ 6110614 h 7484336"/>
              <a:gd name="connsiteX5" fmla="*/ 6727685 w 7308033"/>
              <a:gd name="connsiteY5" fmla="*/ 6118668 h 7484336"/>
              <a:gd name="connsiteX6" fmla="*/ 6753086 w 7308033"/>
              <a:gd name="connsiteY6" fmla="*/ 6059400 h 7484336"/>
              <a:gd name="connsiteX7" fmla="*/ 6779882 w 7308033"/>
              <a:gd name="connsiteY7" fmla="*/ 6014738 h 7484336"/>
              <a:gd name="connsiteX8" fmla="*/ 6815614 w 7308033"/>
              <a:gd name="connsiteY8" fmla="*/ 5955186 h 7484336"/>
              <a:gd name="connsiteX9" fmla="*/ 6848369 w 7308033"/>
              <a:gd name="connsiteY9" fmla="*/ 5895635 h 7484336"/>
              <a:gd name="connsiteX10" fmla="*/ 6913876 w 7308033"/>
              <a:gd name="connsiteY10" fmla="*/ 5776530 h 7484336"/>
              <a:gd name="connsiteX11" fmla="*/ 6721144 w 7308033"/>
              <a:gd name="connsiteY11" fmla="*/ 5521292 h 7484336"/>
              <a:gd name="connsiteX12" fmla="*/ 6648868 w 7308033"/>
              <a:gd name="connsiteY12" fmla="*/ 5648492 h 7484336"/>
              <a:gd name="connsiteX13" fmla="*/ 6647540 w 7308033"/>
              <a:gd name="connsiteY13" fmla="*/ 5651550 h 7484336"/>
              <a:gd name="connsiteX14" fmla="*/ 6720331 w 7308033"/>
              <a:gd name="connsiteY14" fmla="*/ 5523433 h 7484336"/>
              <a:gd name="connsiteX15" fmla="*/ 7114698 w 7308033"/>
              <a:gd name="connsiteY15" fmla="*/ 4793131 h 7484336"/>
              <a:gd name="connsiteX16" fmla="*/ 7113630 w 7308033"/>
              <a:gd name="connsiteY16" fmla="*/ 4798399 h 7484336"/>
              <a:gd name="connsiteX17" fmla="*/ 7122304 w 7308033"/>
              <a:gd name="connsiteY17" fmla="*/ 4808811 h 7484336"/>
              <a:gd name="connsiteX18" fmla="*/ 7149104 w 7308033"/>
              <a:gd name="connsiteY18" fmla="*/ 4838587 h 7484336"/>
              <a:gd name="connsiteX19" fmla="*/ 7157044 w 7308033"/>
              <a:gd name="connsiteY19" fmla="*/ 4831309 h 7484336"/>
              <a:gd name="connsiteX20" fmla="*/ 7159029 w 7308033"/>
              <a:gd name="connsiteY20" fmla="*/ 4829985 h 7484336"/>
              <a:gd name="connsiteX21" fmla="*/ 7166970 w 7308033"/>
              <a:gd name="connsiteY21" fmla="*/ 4826677 h 7484336"/>
              <a:gd name="connsiteX22" fmla="*/ 7167420 w 7308033"/>
              <a:gd name="connsiteY22" fmla="*/ 4824391 h 7484336"/>
              <a:gd name="connsiteX23" fmla="*/ 7159029 w 7308033"/>
              <a:gd name="connsiteY23" fmla="*/ 4829985 h 7484336"/>
              <a:gd name="connsiteX24" fmla="*/ 7158037 w 7308033"/>
              <a:gd name="connsiteY24" fmla="*/ 4830399 h 7484336"/>
              <a:gd name="connsiteX25" fmla="*/ 7157044 w 7308033"/>
              <a:gd name="connsiteY25" fmla="*/ 4831309 h 7484336"/>
              <a:gd name="connsiteX26" fmla="*/ 7155060 w 7308033"/>
              <a:gd name="connsiteY26" fmla="*/ 4832632 h 7484336"/>
              <a:gd name="connsiteX27" fmla="*/ 7125284 w 7308033"/>
              <a:gd name="connsiteY27" fmla="*/ 4805832 h 7484336"/>
              <a:gd name="connsiteX28" fmla="*/ 7152080 w 7308033"/>
              <a:gd name="connsiteY28" fmla="*/ 4391948 h 7484336"/>
              <a:gd name="connsiteX29" fmla="*/ 7117409 w 7308033"/>
              <a:gd name="connsiteY29" fmla="*/ 4536420 h 7484336"/>
              <a:gd name="connsiteX30" fmla="*/ 7117412 w 7308033"/>
              <a:gd name="connsiteY30" fmla="*/ 4536420 h 7484336"/>
              <a:gd name="connsiteX31" fmla="*/ 7152083 w 7308033"/>
              <a:gd name="connsiteY31" fmla="*/ 4391952 h 7484336"/>
              <a:gd name="connsiteX32" fmla="*/ 7178880 w 7308033"/>
              <a:gd name="connsiteY32" fmla="*/ 4362173 h 7484336"/>
              <a:gd name="connsiteX33" fmla="*/ 7161015 w 7308033"/>
              <a:gd name="connsiteY33" fmla="*/ 4400883 h 7484336"/>
              <a:gd name="connsiteX34" fmla="*/ 7156923 w 7308033"/>
              <a:gd name="connsiteY34" fmla="*/ 4482020 h 7484336"/>
              <a:gd name="connsiteX35" fmla="*/ 7155060 w 7308033"/>
              <a:gd name="connsiteY35" fmla="*/ 4558694 h 7484336"/>
              <a:gd name="connsiteX36" fmla="*/ 7125284 w 7308033"/>
              <a:gd name="connsiteY36" fmla="*/ 4650316 h 7484336"/>
              <a:gd name="connsiteX37" fmla="*/ 7125283 w 7308033"/>
              <a:gd name="connsiteY37" fmla="*/ 4660782 h 7484336"/>
              <a:gd name="connsiteX38" fmla="*/ 7161015 w 7308033"/>
              <a:gd name="connsiteY38" fmla="*/ 4558693 h 7484336"/>
              <a:gd name="connsiteX39" fmla="*/ 7166970 w 7308033"/>
              <a:gd name="connsiteY39" fmla="*/ 4400880 h 7484336"/>
              <a:gd name="connsiteX40" fmla="*/ 7180853 w 7308033"/>
              <a:gd name="connsiteY40" fmla="*/ 4370804 h 7484336"/>
              <a:gd name="connsiteX41" fmla="*/ 7050842 w 7308033"/>
              <a:gd name="connsiteY41" fmla="*/ 4234134 h 7484336"/>
              <a:gd name="connsiteX42" fmla="*/ 7031332 w 7308033"/>
              <a:gd name="connsiteY42" fmla="*/ 4280253 h 7484336"/>
              <a:gd name="connsiteX43" fmla="*/ 7024045 w 7308033"/>
              <a:gd name="connsiteY43" fmla="*/ 4347286 h 7484336"/>
              <a:gd name="connsiteX44" fmla="*/ 7014651 w 7308033"/>
              <a:gd name="connsiteY44" fmla="*/ 4315972 h 7484336"/>
              <a:gd name="connsiteX45" fmla="*/ 7011215 w 7308033"/>
              <a:gd name="connsiteY45" fmla="*/ 4320392 h 7484336"/>
              <a:gd name="connsiteX46" fmla="*/ 7021069 w 7308033"/>
              <a:gd name="connsiteY46" fmla="*/ 4353241 h 7484336"/>
              <a:gd name="connsiteX47" fmla="*/ 7015114 w 7308033"/>
              <a:gd name="connsiteY47" fmla="*/ 4400882 h 7484336"/>
              <a:gd name="connsiteX48" fmla="*/ 7027025 w 7308033"/>
              <a:gd name="connsiteY48" fmla="*/ 4439590 h 7484336"/>
              <a:gd name="connsiteX49" fmla="*/ 7036255 w 7308033"/>
              <a:gd name="connsiteY49" fmla="*/ 4439077 h 7484336"/>
              <a:gd name="connsiteX50" fmla="*/ 7030001 w 7308033"/>
              <a:gd name="connsiteY50" fmla="*/ 4418745 h 7484336"/>
              <a:gd name="connsiteX51" fmla="*/ 7035955 w 7308033"/>
              <a:gd name="connsiteY51" fmla="*/ 4371104 h 7484336"/>
              <a:gd name="connsiteX52" fmla="*/ 7050842 w 7308033"/>
              <a:gd name="connsiteY52" fmla="*/ 4234134 h 7484336"/>
              <a:gd name="connsiteX53" fmla="*/ 7300963 w 7308033"/>
              <a:gd name="connsiteY53" fmla="*/ 4153741 h 7484336"/>
              <a:gd name="connsiteX54" fmla="*/ 7306918 w 7308033"/>
              <a:gd name="connsiteY54" fmla="*/ 4156717 h 7484336"/>
              <a:gd name="connsiteX55" fmla="*/ 7303939 w 7308033"/>
              <a:gd name="connsiteY55" fmla="*/ 4281775 h 7484336"/>
              <a:gd name="connsiteX56" fmla="*/ 7306918 w 7308033"/>
              <a:gd name="connsiteY56" fmla="*/ 4368127 h 7484336"/>
              <a:gd name="connsiteX57" fmla="*/ 7297984 w 7308033"/>
              <a:gd name="connsiteY57" fmla="*/ 4525938 h 7484336"/>
              <a:gd name="connsiteX58" fmla="*/ 7289052 w 7308033"/>
              <a:gd name="connsiteY58" fmla="*/ 4615266 h 7484336"/>
              <a:gd name="connsiteX59" fmla="*/ 7262253 w 7308033"/>
              <a:gd name="connsiteY59" fmla="*/ 4746280 h 7484336"/>
              <a:gd name="connsiteX60" fmla="*/ 7253322 w 7308033"/>
              <a:gd name="connsiteY60" fmla="*/ 4856452 h 7484336"/>
              <a:gd name="connsiteX61" fmla="*/ 7208656 w 7308033"/>
              <a:gd name="connsiteY61" fmla="*/ 5058929 h 7484336"/>
              <a:gd name="connsiteX62" fmla="*/ 7166969 w 7308033"/>
              <a:gd name="connsiteY62" fmla="*/ 5234606 h 7484336"/>
              <a:gd name="connsiteX63" fmla="*/ 7092532 w 7308033"/>
              <a:gd name="connsiteY63" fmla="*/ 5267360 h 7484336"/>
              <a:gd name="connsiteX64" fmla="*/ 7098487 w 7308033"/>
              <a:gd name="connsiteY64" fmla="*/ 5249495 h 7484336"/>
              <a:gd name="connsiteX65" fmla="*/ 7110397 w 7308033"/>
              <a:gd name="connsiteY65" fmla="*/ 5124436 h 7484336"/>
              <a:gd name="connsiteX66" fmla="*/ 7155060 w 7308033"/>
              <a:gd name="connsiteY66" fmla="*/ 4993422 h 7484336"/>
              <a:gd name="connsiteX67" fmla="*/ 7190791 w 7308033"/>
              <a:gd name="connsiteY67" fmla="*/ 4972581 h 7484336"/>
              <a:gd name="connsiteX68" fmla="*/ 7190791 w 7308033"/>
              <a:gd name="connsiteY68" fmla="*/ 4972577 h 7484336"/>
              <a:gd name="connsiteX69" fmla="*/ 7229501 w 7308033"/>
              <a:gd name="connsiteY69" fmla="*/ 4746280 h 7484336"/>
              <a:gd name="connsiteX70" fmla="*/ 7250343 w 7308033"/>
              <a:gd name="connsiteY70" fmla="*/ 4639087 h 7484336"/>
              <a:gd name="connsiteX71" fmla="*/ 7268208 w 7308033"/>
              <a:gd name="connsiteY71" fmla="*/ 4528918 h 7484336"/>
              <a:gd name="connsiteX72" fmla="*/ 7283097 w 7308033"/>
              <a:gd name="connsiteY72" fmla="*/ 4424700 h 7484336"/>
              <a:gd name="connsiteX73" fmla="*/ 7289052 w 7308033"/>
              <a:gd name="connsiteY73" fmla="*/ 4326441 h 7484336"/>
              <a:gd name="connsiteX74" fmla="*/ 7292029 w 7308033"/>
              <a:gd name="connsiteY74" fmla="*/ 4243069 h 7484336"/>
              <a:gd name="connsiteX75" fmla="*/ 7297984 w 7308033"/>
              <a:gd name="connsiteY75" fmla="*/ 4198403 h 7484336"/>
              <a:gd name="connsiteX76" fmla="*/ 7300963 w 7308033"/>
              <a:gd name="connsiteY76" fmla="*/ 4153741 h 7484336"/>
              <a:gd name="connsiteX77" fmla="*/ 4874223 w 7308033"/>
              <a:gd name="connsiteY77" fmla="*/ 452594 h 7484336"/>
              <a:gd name="connsiteX78" fmla="*/ 5026078 w 7308033"/>
              <a:gd name="connsiteY78" fmla="*/ 521077 h 7484336"/>
              <a:gd name="connsiteX79" fmla="*/ 5091585 w 7308033"/>
              <a:gd name="connsiteY79" fmla="*/ 574674 h 7484336"/>
              <a:gd name="connsiteX80" fmla="*/ 4945685 w 7308033"/>
              <a:gd name="connsiteY80" fmla="*/ 503212 h 7484336"/>
              <a:gd name="connsiteX81" fmla="*/ 4874223 w 7308033"/>
              <a:gd name="connsiteY81" fmla="*/ 452594 h 7484336"/>
              <a:gd name="connsiteX82" fmla="*/ 4379943 w 7308033"/>
              <a:gd name="connsiteY82" fmla="*/ 235228 h 7484336"/>
              <a:gd name="connsiteX83" fmla="*/ 4499046 w 7308033"/>
              <a:gd name="connsiteY83" fmla="*/ 262025 h 7484336"/>
              <a:gd name="connsiteX84" fmla="*/ 4665792 w 7308033"/>
              <a:gd name="connsiteY84" fmla="*/ 345398 h 7484336"/>
              <a:gd name="connsiteX85" fmla="*/ 4379943 w 7308033"/>
              <a:gd name="connsiteY85" fmla="*/ 235228 h 7484336"/>
              <a:gd name="connsiteX86" fmla="*/ 3998811 w 7308033"/>
              <a:gd name="connsiteY86" fmla="*/ 128035 h 7484336"/>
              <a:gd name="connsiteX87" fmla="*/ 4120890 w 7308033"/>
              <a:gd name="connsiteY87" fmla="*/ 136966 h 7484336"/>
              <a:gd name="connsiteX88" fmla="*/ 4269770 w 7308033"/>
              <a:gd name="connsiteY88" fmla="*/ 196518 h 7484336"/>
              <a:gd name="connsiteX89" fmla="*/ 4085159 w 7308033"/>
              <a:gd name="connsiteY89" fmla="*/ 163766 h 7484336"/>
              <a:gd name="connsiteX90" fmla="*/ 3998811 w 7308033"/>
              <a:gd name="connsiteY90" fmla="*/ 128035 h 7484336"/>
              <a:gd name="connsiteX91" fmla="*/ 550622 w 7308033"/>
              <a:gd name="connsiteY91" fmla="*/ 992975 h 7484336"/>
              <a:gd name="connsiteX92" fmla="*/ 535712 w 7308033"/>
              <a:gd name="connsiteY92" fmla="*/ 999512 h 7484336"/>
              <a:gd name="connsiteX93" fmla="*/ 516599 w 7308033"/>
              <a:gd name="connsiteY93" fmla="*/ 1006608 h 7484336"/>
              <a:gd name="connsiteX94" fmla="*/ 512050 w 7308033"/>
              <a:gd name="connsiteY94" fmla="*/ 1012379 h 7484336"/>
              <a:gd name="connsiteX95" fmla="*/ 479295 w 7308033"/>
              <a:gd name="connsiteY95" fmla="*/ 1042154 h 7484336"/>
              <a:gd name="connsiteX96" fmla="*/ 395923 w 7308033"/>
              <a:gd name="connsiteY96" fmla="*/ 1095751 h 7484336"/>
              <a:gd name="connsiteX97" fmla="*/ 339350 w 7308033"/>
              <a:gd name="connsiteY97" fmla="*/ 1158282 h 7484336"/>
              <a:gd name="connsiteX98" fmla="*/ 285753 w 7308033"/>
              <a:gd name="connsiteY98" fmla="*/ 1220810 h 7484336"/>
              <a:gd name="connsiteX99" fmla="*/ 250022 w 7308033"/>
              <a:gd name="connsiteY99" fmla="*/ 1253565 h 7484336"/>
              <a:gd name="connsiteX100" fmla="*/ 248809 w 7308033"/>
              <a:gd name="connsiteY100" fmla="*/ 1252046 h 7484336"/>
              <a:gd name="connsiteX101" fmla="*/ 215035 w 7308033"/>
              <a:gd name="connsiteY101" fmla="*/ 1292647 h 7484336"/>
              <a:gd name="connsiteX102" fmla="*/ 157715 w 7308033"/>
              <a:gd name="connsiteY102" fmla="*/ 1363738 h 7484336"/>
              <a:gd name="connsiteX103" fmla="*/ 65411 w 7308033"/>
              <a:gd name="connsiteY103" fmla="*/ 1464976 h 7484336"/>
              <a:gd name="connsiteX104" fmla="*/ 80298 w 7308033"/>
              <a:gd name="connsiteY104" fmla="*/ 1482838 h 7484336"/>
              <a:gd name="connsiteX105" fmla="*/ 80582 w 7308033"/>
              <a:gd name="connsiteY105" fmla="*/ 1482588 h 7484336"/>
              <a:gd name="connsiteX106" fmla="*/ 68387 w 7308033"/>
              <a:gd name="connsiteY106" fmla="*/ 1467952 h 7484336"/>
              <a:gd name="connsiteX107" fmla="*/ 160691 w 7308033"/>
              <a:gd name="connsiteY107" fmla="*/ 1366714 h 7484336"/>
              <a:gd name="connsiteX108" fmla="*/ 252998 w 7308033"/>
              <a:gd name="connsiteY108" fmla="*/ 1253565 h 7484336"/>
              <a:gd name="connsiteX109" fmla="*/ 288729 w 7308033"/>
              <a:gd name="connsiteY109" fmla="*/ 1220813 h 7484336"/>
              <a:gd name="connsiteX110" fmla="*/ 342326 w 7308033"/>
              <a:gd name="connsiteY110" fmla="*/ 1158282 h 7484336"/>
              <a:gd name="connsiteX111" fmla="*/ 398899 w 7308033"/>
              <a:gd name="connsiteY111" fmla="*/ 1095754 h 7484336"/>
              <a:gd name="connsiteX112" fmla="*/ 482271 w 7308033"/>
              <a:gd name="connsiteY112" fmla="*/ 1042158 h 7484336"/>
              <a:gd name="connsiteX113" fmla="*/ 515026 w 7308033"/>
              <a:gd name="connsiteY113" fmla="*/ 1012382 h 7484336"/>
              <a:gd name="connsiteX114" fmla="*/ 550758 w 7308033"/>
              <a:gd name="connsiteY114" fmla="*/ 998983 h 7484336"/>
              <a:gd name="connsiteX115" fmla="*/ 562036 w 7308033"/>
              <a:gd name="connsiteY115" fmla="*/ 995482 h 7484336"/>
              <a:gd name="connsiteX116" fmla="*/ 561411 w 7308033"/>
              <a:gd name="connsiteY116" fmla="*/ 990559 h 7484336"/>
              <a:gd name="connsiteX117" fmla="*/ 550622 w 7308033"/>
              <a:gd name="connsiteY117" fmla="*/ 992975 h 7484336"/>
              <a:gd name="connsiteX118" fmla="*/ 3599813 w 7308033"/>
              <a:gd name="connsiteY118" fmla="*/ 151856 h 7484336"/>
              <a:gd name="connsiteX119" fmla="*/ 3652293 w 7308033"/>
              <a:gd name="connsiteY119" fmla="*/ 151484 h 7484336"/>
              <a:gd name="connsiteX120" fmla="*/ 3715937 w 7308033"/>
              <a:gd name="connsiteY120" fmla="*/ 157811 h 7484336"/>
              <a:gd name="connsiteX121" fmla="*/ 3802289 w 7308033"/>
              <a:gd name="connsiteY121" fmla="*/ 187587 h 7484336"/>
              <a:gd name="connsiteX122" fmla="*/ 3736782 w 7308033"/>
              <a:gd name="connsiteY122" fmla="*/ 178656 h 7484336"/>
              <a:gd name="connsiteX123" fmla="*/ 3599813 w 7308033"/>
              <a:gd name="connsiteY123" fmla="*/ 151856 h 7484336"/>
              <a:gd name="connsiteX124" fmla="*/ 1994473 w 7308033"/>
              <a:gd name="connsiteY124" fmla="*/ 334850 h 7484336"/>
              <a:gd name="connsiteX125" fmla="*/ 1968092 w 7308033"/>
              <a:gd name="connsiteY125" fmla="*/ 345401 h 7484336"/>
              <a:gd name="connsiteX126" fmla="*/ 1786460 w 7308033"/>
              <a:gd name="connsiteY126" fmla="*/ 407929 h 7484336"/>
              <a:gd name="connsiteX127" fmla="*/ 1607805 w 7308033"/>
              <a:gd name="connsiteY127" fmla="*/ 479391 h 7484336"/>
              <a:gd name="connsiteX128" fmla="*/ 1482746 w 7308033"/>
              <a:gd name="connsiteY128" fmla="*/ 535967 h 7484336"/>
              <a:gd name="connsiteX129" fmla="*/ 1399373 w 7308033"/>
              <a:gd name="connsiteY129" fmla="*/ 568719 h 7484336"/>
              <a:gd name="connsiteX130" fmla="*/ 1193918 w 7308033"/>
              <a:gd name="connsiteY130" fmla="*/ 664002 h 7484336"/>
              <a:gd name="connsiteX131" fmla="*/ 1095659 w 7308033"/>
              <a:gd name="connsiteY131" fmla="*/ 726533 h 7484336"/>
              <a:gd name="connsiteX132" fmla="*/ 1000376 w 7308033"/>
              <a:gd name="connsiteY132" fmla="*/ 789061 h 7484336"/>
              <a:gd name="connsiteX133" fmla="*/ 848517 w 7308033"/>
              <a:gd name="connsiteY133" fmla="*/ 902209 h 7484336"/>
              <a:gd name="connsiteX134" fmla="*/ 705592 w 7308033"/>
              <a:gd name="connsiteY134" fmla="*/ 1015358 h 7484336"/>
              <a:gd name="connsiteX135" fmla="*/ 568804 w 7308033"/>
              <a:gd name="connsiteY135" fmla="*/ 1134687 h 7484336"/>
              <a:gd name="connsiteX136" fmla="*/ 580534 w 7308033"/>
              <a:gd name="connsiteY136" fmla="*/ 1149351 h 7484336"/>
              <a:gd name="connsiteX137" fmla="*/ 609565 w 7308033"/>
              <a:gd name="connsiteY137" fmla="*/ 1129438 h 7484336"/>
              <a:gd name="connsiteX138" fmla="*/ 634277 w 7308033"/>
              <a:gd name="connsiteY138" fmla="*/ 1111019 h 7484336"/>
              <a:gd name="connsiteX139" fmla="*/ 723458 w 7308033"/>
              <a:gd name="connsiteY139" fmla="*/ 1033223 h 7484336"/>
              <a:gd name="connsiteX140" fmla="*/ 866382 w 7308033"/>
              <a:gd name="connsiteY140" fmla="*/ 920075 h 7484336"/>
              <a:gd name="connsiteX141" fmla="*/ 1018238 w 7308033"/>
              <a:gd name="connsiteY141" fmla="*/ 806926 h 7484336"/>
              <a:gd name="connsiteX142" fmla="*/ 1113521 w 7308033"/>
              <a:gd name="connsiteY142" fmla="*/ 744395 h 7484336"/>
              <a:gd name="connsiteX143" fmla="*/ 1211783 w 7308033"/>
              <a:gd name="connsiteY143" fmla="*/ 681867 h 7484336"/>
              <a:gd name="connsiteX144" fmla="*/ 1417236 w 7308033"/>
              <a:gd name="connsiteY144" fmla="*/ 586584 h 7484336"/>
              <a:gd name="connsiteX145" fmla="*/ 1497632 w 7308033"/>
              <a:gd name="connsiteY145" fmla="*/ 544898 h 7484336"/>
              <a:gd name="connsiteX146" fmla="*/ 1622691 w 7308033"/>
              <a:gd name="connsiteY146" fmla="*/ 488322 h 7484336"/>
              <a:gd name="connsiteX147" fmla="*/ 1801347 w 7308033"/>
              <a:gd name="connsiteY147" fmla="*/ 416860 h 7484336"/>
              <a:gd name="connsiteX148" fmla="*/ 1982978 w 7308033"/>
              <a:gd name="connsiteY148" fmla="*/ 354332 h 7484336"/>
              <a:gd name="connsiteX149" fmla="*/ 2059277 w 7308033"/>
              <a:gd name="connsiteY149" fmla="*/ 339346 h 7484336"/>
              <a:gd name="connsiteX150" fmla="*/ 2096133 w 7308033"/>
              <a:gd name="connsiteY150" fmla="*/ 326751 h 7484336"/>
              <a:gd name="connsiteX151" fmla="*/ 2597795 w 7308033"/>
              <a:gd name="connsiteY151" fmla="*/ 218526 h 7484336"/>
              <a:gd name="connsiteX152" fmla="*/ 2587435 w 7308033"/>
              <a:gd name="connsiteY152" fmla="*/ 215503 h 7484336"/>
              <a:gd name="connsiteX153" fmla="*/ 2524903 w 7308033"/>
              <a:gd name="connsiteY153" fmla="*/ 223318 h 7484336"/>
              <a:gd name="connsiteX154" fmla="*/ 2390910 w 7308033"/>
              <a:gd name="connsiteY154" fmla="*/ 241184 h 7484336"/>
              <a:gd name="connsiteX155" fmla="*/ 2259896 w 7308033"/>
              <a:gd name="connsiteY155" fmla="*/ 270959 h 7484336"/>
              <a:gd name="connsiteX156" fmla="*/ 2203324 w 7308033"/>
              <a:gd name="connsiteY156" fmla="*/ 288825 h 7484336"/>
              <a:gd name="connsiteX157" fmla="*/ 2137816 w 7308033"/>
              <a:gd name="connsiteY157" fmla="*/ 306691 h 7484336"/>
              <a:gd name="connsiteX158" fmla="*/ 2046992 w 7308033"/>
              <a:gd name="connsiteY158" fmla="*/ 272932 h 7484336"/>
              <a:gd name="connsiteX159" fmla="*/ 2096621 w 7308033"/>
              <a:gd name="connsiteY159" fmla="*/ 259634 h 7484336"/>
              <a:gd name="connsiteX160" fmla="*/ 2215233 w 7308033"/>
              <a:gd name="connsiteY160" fmla="*/ 244163 h 7484336"/>
              <a:gd name="connsiteX161" fmla="*/ 2313493 w 7308033"/>
              <a:gd name="connsiteY161" fmla="*/ 208432 h 7484336"/>
              <a:gd name="connsiteX162" fmla="*/ 2426642 w 7308033"/>
              <a:gd name="connsiteY162" fmla="*/ 178656 h 7484336"/>
              <a:gd name="connsiteX163" fmla="*/ 2664849 w 7308033"/>
              <a:gd name="connsiteY163" fmla="*/ 145901 h 7484336"/>
              <a:gd name="connsiteX164" fmla="*/ 3008762 w 7308033"/>
              <a:gd name="connsiteY164" fmla="*/ 128407 h 7484336"/>
              <a:gd name="connsiteX165" fmla="*/ 3285189 w 7308033"/>
              <a:gd name="connsiteY165" fmla="*/ 137682 h 7484336"/>
              <a:gd name="connsiteX166" fmla="*/ 3002806 w 7308033"/>
              <a:gd name="connsiteY166" fmla="*/ 127291 h 7484336"/>
              <a:gd name="connsiteX167" fmla="*/ 2658894 w 7308033"/>
              <a:gd name="connsiteY167" fmla="*/ 145901 h 7484336"/>
              <a:gd name="connsiteX168" fmla="*/ 2420686 w 7308033"/>
              <a:gd name="connsiteY168" fmla="*/ 178653 h 7484336"/>
              <a:gd name="connsiteX169" fmla="*/ 2307538 w 7308033"/>
              <a:gd name="connsiteY169" fmla="*/ 208428 h 7484336"/>
              <a:gd name="connsiteX170" fmla="*/ 2209275 w 7308033"/>
              <a:gd name="connsiteY170" fmla="*/ 244160 h 7484336"/>
              <a:gd name="connsiteX171" fmla="*/ 2102296 w 7308033"/>
              <a:gd name="connsiteY171" fmla="*/ 258113 h 7484336"/>
              <a:gd name="connsiteX172" fmla="*/ 3008390 w 7308033"/>
              <a:gd name="connsiteY172" fmla="*/ 15326 h 7484336"/>
              <a:gd name="connsiteX173" fmla="*/ 3013414 w 7308033"/>
              <a:gd name="connsiteY173" fmla="*/ 15352 h 7484336"/>
              <a:gd name="connsiteX174" fmla="*/ 3113720 w 7308033"/>
              <a:gd name="connsiteY174" fmla="*/ 14143 h 7484336"/>
              <a:gd name="connsiteX175" fmla="*/ 3319919 w 7308033"/>
              <a:gd name="connsiteY175" fmla="*/ 17863 h 7484336"/>
              <a:gd name="connsiteX176" fmla="*/ 3323758 w 7308033"/>
              <a:gd name="connsiteY176" fmla="*/ 20742 h 7484336"/>
              <a:gd name="connsiteX177" fmla="*/ 3424136 w 7308033"/>
              <a:gd name="connsiteY177" fmla="*/ 8931 h 7484336"/>
              <a:gd name="connsiteX178" fmla="*/ 3516441 w 7308033"/>
              <a:gd name="connsiteY178" fmla="*/ 23818 h 7484336"/>
              <a:gd name="connsiteX179" fmla="*/ 3608747 w 7308033"/>
              <a:gd name="connsiteY179" fmla="*/ 41683 h 7484336"/>
              <a:gd name="connsiteX180" fmla="*/ 3656370 w 7308033"/>
              <a:gd name="connsiteY180" fmla="*/ 52509 h 7484336"/>
              <a:gd name="connsiteX181" fmla="*/ 3605768 w 7308033"/>
              <a:gd name="connsiteY181" fmla="*/ 38707 h 7484336"/>
              <a:gd name="connsiteX182" fmla="*/ 3513461 w 7308033"/>
              <a:gd name="connsiteY182" fmla="*/ 20842 h 7484336"/>
              <a:gd name="connsiteX183" fmla="*/ 3421157 w 7308033"/>
              <a:gd name="connsiteY183" fmla="*/ 5955 h 7484336"/>
              <a:gd name="connsiteX184" fmla="*/ 3421158 w 7308033"/>
              <a:gd name="connsiteY184" fmla="*/ 0 h 7484336"/>
              <a:gd name="connsiteX185" fmla="*/ 3561102 w 7308033"/>
              <a:gd name="connsiteY185" fmla="*/ 8931 h 7484336"/>
              <a:gd name="connsiteX186" fmla="*/ 3704027 w 7308033"/>
              <a:gd name="connsiteY186" fmla="*/ 23821 h 7484336"/>
              <a:gd name="connsiteX187" fmla="*/ 3799310 w 7308033"/>
              <a:gd name="connsiteY187" fmla="*/ 47642 h 7484336"/>
              <a:gd name="connsiteX188" fmla="*/ 3861841 w 7308033"/>
              <a:gd name="connsiteY188" fmla="*/ 77418 h 7484336"/>
              <a:gd name="connsiteX189" fmla="*/ 3939259 w 7308033"/>
              <a:gd name="connsiteY189" fmla="*/ 62528 h 7484336"/>
              <a:gd name="connsiteX190" fmla="*/ 4055383 w 7308033"/>
              <a:gd name="connsiteY190" fmla="*/ 89328 h 7484336"/>
              <a:gd name="connsiteX191" fmla="*/ 4126846 w 7308033"/>
              <a:gd name="connsiteY191" fmla="*/ 110169 h 7484336"/>
              <a:gd name="connsiteX192" fmla="*/ 4123870 w 7308033"/>
              <a:gd name="connsiteY192" fmla="*/ 113149 h 7484336"/>
              <a:gd name="connsiteX193" fmla="*/ 4120890 w 7308033"/>
              <a:gd name="connsiteY193" fmla="*/ 133990 h 7484336"/>
              <a:gd name="connsiteX194" fmla="*/ 3998811 w 7308033"/>
              <a:gd name="connsiteY194" fmla="*/ 125059 h 7484336"/>
              <a:gd name="connsiteX195" fmla="*/ 3957124 w 7308033"/>
              <a:gd name="connsiteY195" fmla="*/ 113149 h 7484336"/>
              <a:gd name="connsiteX196" fmla="*/ 3915438 w 7308033"/>
              <a:gd name="connsiteY196" fmla="*/ 104214 h 7484336"/>
              <a:gd name="connsiteX197" fmla="*/ 3835041 w 7308033"/>
              <a:gd name="connsiteY197" fmla="*/ 86349 h 7484336"/>
              <a:gd name="connsiteX198" fmla="*/ 3754648 w 7308033"/>
              <a:gd name="connsiteY198" fmla="*/ 68483 h 7484336"/>
              <a:gd name="connsiteX199" fmla="*/ 3671275 w 7308033"/>
              <a:gd name="connsiteY199" fmla="*/ 56573 h 7484336"/>
              <a:gd name="connsiteX200" fmla="*/ 3578972 w 7308033"/>
              <a:gd name="connsiteY200" fmla="*/ 56573 h 7484336"/>
              <a:gd name="connsiteX201" fmla="*/ 3504530 w 7308033"/>
              <a:gd name="connsiteY201" fmla="*/ 56573 h 7484336"/>
              <a:gd name="connsiteX202" fmla="*/ 3388405 w 7308033"/>
              <a:gd name="connsiteY202" fmla="*/ 56573 h 7484336"/>
              <a:gd name="connsiteX203" fmla="*/ 3382950 w 7308033"/>
              <a:gd name="connsiteY203" fmla="*/ 54832 h 7484336"/>
              <a:gd name="connsiteX204" fmla="*/ 3331829 w 7308033"/>
              <a:gd name="connsiteY204" fmla="*/ 80394 h 7484336"/>
              <a:gd name="connsiteX205" fmla="*/ 3349695 w 7308033"/>
              <a:gd name="connsiteY205" fmla="*/ 110170 h 7484336"/>
              <a:gd name="connsiteX206" fmla="*/ 3528350 w 7308033"/>
              <a:gd name="connsiteY206" fmla="*/ 145901 h 7484336"/>
              <a:gd name="connsiteX207" fmla="*/ 3448848 w 7308033"/>
              <a:gd name="connsiteY207" fmla="*/ 147289 h 7484336"/>
              <a:gd name="connsiteX208" fmla="*/ 3450189 w 7308033"/>
              <a:gd name="connsiteY208" fmla="*/ 147392 h 7484336"/>
              <a:gd name="connsiteX209" fmla="*/ 3534306 w 7308033"/>
              <a:gd name="connsiteY209" fmla="*/ 145901 h 7484336"/>
              <a:gd name="connsiteX210" fmla="*/ 3605768 w 7308033"/>
              <a:gd name="connsiteY210" fmla="*/ 154835 h 7484336"/>
              <a:gd name="connsiteX211" fmla="*/ 3742737 w 7308033"/>
              <a:gd name="connsiteY211" fmla="*/ 181632 h 7484336"/>
              <a:gd name="connsiteX212" fmla="*/ 3808245 w 7308033"/>
              <a:gd name="connsiteY212" fmla="*/ 190566 h 7484336"/>
              <a:gd name="connsiteX213" fmla="*/ 3918417 w 7308033"/>
              <a:gd name="connsiteY213" fmla="*/ 214387 h 7484336"/>
              <a:gd name="connsiteX214" fmla="*/ 4031566 w 7308033"/>
              <a:gd name="connsiteY214" fmla="*/ 238208 h 7484336"/>
              <a:gd name="connsiteX215" fmla="*/ 4141735 w 7308033"/>
              <a:gd name="connsiteY215" fmla="*/ 265004 h 7484336"/>
              <a:gd name="connsiteX216" fmla="*/ 4251908 w 7308033"/>
              <a:gd name="connsiteY216" fmla="*/ 297759 h 7484336"/>
              <a:gd name="connsiteX217" fmla="*/ 4305504 w 7308033"/>
              <a:gd name="connsiteY217" fmla="*/ 312646 h 7484336"/>
              <a:gd name="connsiteX218" fmla="*/ 4359101 w 7308033"/>
              <a:gd name="connsiteY218" fmla="*/ 330511 h 7484336"/>
              <a:gd name="connsiteX219" fmla="*/ 4359792 w 7308033"/>
              <a:gd name="connsiteY219" fmla="*/ 331143 h 7484336"/>
              <a:gd name="connsiteX220" fmla="*/ 4398227 w 7308033"/>
              <a:gd name="connsiteY220" fmla="*/ 337770 h 7484336"/>
              <a:gd name="connsiteX221" fmla="*/ 4491368 w 7308033"/>
              <a:gd name="connsiteY221" fmla="*/ 372382 h 7484336"/>
              <a:gd name="connsiteX222" fmla="*/ 4504379 w 7308033"/>
              <a:gd name="connsiteY222" fmla="*/ 392095 h 7484336"/>
              <a:gd name="connsiteX223" fmla="*/ 4507980 w 7308033"/>
              <a:gd name="connsiteY223" fmla="*/ 393042 h 7484336"/>
              <a:gd name="connsiteX224" fmla="*/ 4591353 w 7308033"/>
              <a:gd name="connsiteY224" fmla="*/ 425794 h 7484336"/>
              <a:gd name="connsiteX225" fmla="*/ 4662816 w 7308033"/>
              <a:gd name="connsiteY225" fmla="*/ 455570 h 7484336"/>
              <a:gd name="connsiteX226" fmla="*/ 4734278 w 7308033"/>
              <a:gd name="connsiteY226" fmla="*/ 488325 h 7484336"/>
              <a:gd name="connsiteX227" fmla="*/ 4787874 w 7308033"/>
              <a:gd name="connsiteY227" fmla="*/ 518101 h 7484336"/>
              <a:gd name="connsiteX228" fmla="*/ 4823606 w 7308033"/>
              <a:gd name="connsiteY228" fmla="*/ 535967 h 7484336"/>
              <a:gd name="connsiteX229" fmla="*/ 4862313 w 7308033"/>
              <a:gd name="connsiteY229" fmla="*/ 556808 h 7484336"/>
              <a:gd name="connsiteX230" fmla="*/ 4993327 w 7308033"/>
              <a:gd name="connsiteY230" fmla="*/ 631250 h 7484336"/>
              <a:gd name="connsiteX231" fmla="*/ 5160072 w 7308033"/>
              <a:gd name="connsiteY231" fmla="*/ 738443 h 7484336"/>
              <a:gd name="connsiteX232" fmla="*/ 5246424 w 7308033"/>
              <a:gd name="connsiteY232" fmla="*/ 797995 h 7484336"/>
              <a:gd name="connsiteX233" fmla="*/ 5248924 w 7308033"/>
              <a:gd name="connsiteY233" fmla="*/ 799780 h 7484336"/>
              <a:gd name="connsiteX234" fmla="*/ 5293052 w 7308033"/>
              <a:gd name="connsiteY234" fmla="*/ 826589 h 7484336"/>
              <a:gd name="connsiteX235" fmla="*/ 6973427 w 7308033"/>
              <a:gd name="connsiteY235" fmla="*/ 3986995 h 7484336"/>
              <a:gd name="connsiteX236" fmla="*/ 6972171 w 7308033"/>
              <a:gd name="connsiteY236" fmla="*/ 4011914 h 7484336"/>
              <a:gd name="connsiteX237" fmla="*/ 7006179 w 7308033"/>
              <a:gd name="connsiteY237" fmla="*/ 4016772 h 7484336"/>
              <a:gd name="connsiteX238" fmla="*/ 7038932 w 7308033"/>
              <a:gd name="connsiteY238" fmla="*/ 4040592 h 7484336"/>
              <a:gd name="connsiteX239" fmla="*/ 7053821 w 7308033"/>
              <a:gd name="connsiteY239" fmla="*/ 4120986 h 7484336"/>
              <a:gd name="connsiteX240" fmla="*/ 7110394 w 7308033"/>
              <a:gd name="connsiteY240" fmla="*/ 4216268 h 7484336"/>
              <a:gd name="connsiteX241" fmla="*/ 7134218 w 7308033"/>
              <a:gd name="connsiteY241" fmla="*/ 4218435 h 7484336"/>
              <a:gd name="connsiteX242" fmla="*/ 7134218 w 7308033"/>
              <a:gd name="connsiteY242" fmla="*/ 4195427 h 7484336"/>
              <a:gd name="connsiteX243" fmla="*/ 7158423 w 7308033"/>
              <a:gd name="connsiteY243" fmla="*/ 4128188 h 7484336"/>
              <a:gd name="connsiteX244" fmla="*/ 7158035 w 7308033"/>
              <a:gd name="connsiteY244" fmla="*/ 4115034 h 7484336"/>
              <a:gd name="connsiteX245" fmla="*/ 7181856 w 7308033"/>
              <a:gd name="connsiteY245" fmla="*/ 4034637 h 7484336"/>
              <a:gd name="connsiteX246" fmla="*/ 7214611 w 7308033"/>
              <a:gd name="connsiteY246" fmla="*/ 4034637 h 7484336"/>
              <a:gd name="connsiteX247" fmla="*/ 7265228 w 7308033"/>
              <a:gd name="connsiteY247" fmla="*/ 4001885 h 7484336"/>
              <a:gd name="connsiteX248" fmla="*/ 7271184 w 7308033"/>
              <a:gd name="connsiteY248" fmla="*/ 4132899 h 7484336"/>
              <a:gd name="connsiteX249" fmla="*/ 7256297 w 7308033"/>
              <a:gd name="connsiteY249" fmla="*/ 4195427 h 7484336"/>
              <a:gd name="connsiteX250" fmla="*/ 7238432 w 7308033"/>
              <a:gd name="connsiteY250" fmla="*/ 4254979 h 7484336"/>
              <a:gd name="connsiteX251" fmla="*/ 7229498 w 7308033"/>
              <a:gd name="connsiteY251" fmla="*/ 4353241 h 7484336"/>
              <a:gd name="connsiteX252" fmla="*/ 7226521 w 7308033"/>
              <a:gd name="connsiteY252" fmla="*/ 4403859 h 7484336"/>
              <a:gd name="connsiteX253" fmla="*/ 7220567 w 7308033"/>
              <a:gd name="connsiteY253" fmla="*/ 4454479 h 7484336"/>
              <a:gd name="connsiteX254" fmla="*/ 7207871 w 7308033"/>
              <a:gd name="connsiteY254" fmla="*/ 4462944 h 7484336"/>
              <a:gd name="connsiteX255" fmla="*/ 7208656 w 7308033"/>
              <a:gd name="connsiteY255" fmla="*/ 4466386 h 7484336"/>
              <a:gd name="connsiteX256" fmla="*/ 7220819 w 7308033"/>
              <a:gd name="connsiteY256" fmla="*/ 4458278 h 7484336"/>
              <a:gd name="connsiteX257" fmla="*/ 7226521 w 7308033"/>
              <a:gd name="connsiteY257" fmla="*/ 4409814 h 7484336"/>
              <a:gd name="connsiteX258" fmla="*/ 7229497 w 7308033"/>
              <a:gd name="connsiteY258" fmla="*/ 4359196 h 7484336"/>
              <a:gd name="connsiteX259" fmla="*/ 7238432 w 7308033"/>
              <a:gd name="connsiteY259" fmla="*/ 4260934 h 7484336"/>
              <a:gd name="connsiteX260" fmla="*/ 7256297 w 7308033"/>
              <a:gd name="connsiteY260" fmla="*/ 4201383 h 7484336"/>
              <a:gd name="connsiteX261" fmla="*/ 7271184 w 7308033"/>
              <a:gd name="connsiteY261" fmla="*/ 4138855 h 7484336"/>
              <a:gd name="connsiteX262" fmla="*/ 7295004 w 7308033"/>
              <a:gd name="connsiteY262" fmla="*/ 4156720 h 7484336"/>
              <a:gd name="connsiteX263" fmla="*/ 7292028 w 7308033"/>
              <a:gd name="connsiteY263" fmla="*/ 4201382 h 7484336"/>
              <a:gd name="connsiteX264" fmla="*/ 7286074 w 7308033"/>
              <a:gd name="connsiteY264" fmla="*/ 4246047 h 7484336"/>
              <a:gd name="connsiteX265" fmla="*/ 7283094 w 7308033"/>
              <a:gd name="connsiteY265" fmla="*/ 4329421 h 7484336"/>
              <a:gd name="connsiteX266" fmla="*/ 7277139 w 7308033"/>
              <a:gd name="connsiteY266" fmla="*/ 4427679 h 7484336"/>
              <a:gd name="connsiteX267" fmla="*/ 7262253 w 7308033"/>
              <a:gd name="connsiteY267" fmla="*/ 4531896 h 7484336"/>
              <a:gd name="connsiteX268" fmla="*/ 7244387 w 7308033"/>
              <a:gd name="connsiteY268" fmla="*/ 4642066 h 7484336"/>
              <a:gd name="connsiteX269" fmla="*/ 7223542 w 7308033"/>
              <a:gd name="connsiteY269" fmla="*/ 4749259 h 7484336"/>
              <a:gd name="connsiteX270" fmla="*/ 7184835 w 7308033"/>
              <a:gd name="connsiteY270" fmla="*/ 4975556 h 7484336"/>
              <a:gd name="connsiteX271" fmla="*/ 7149104 w 7308033"/>
              <a:gd name="connsiteY271" fmla="*/ 4996401 h 7484336"/>
              <a:gd name="connsiteX272" fmla="*/ 7104438 w 7308033"/>
              <a:gd name="connsiteY272" fmla="*/ 5127416 h 7484336"/>
              <a:gd name="connsiteX273" fmla="*/ 7092529 w 7308033"/>
              <a:gd name="connsiteY273" fmla="*/ 5252474 h 7484336"/>
              <a:gd name="connsiteX274" fmla="*/ 7086573 w 7308033"/>
              <a:gd name="connsiteY274" fmla="*/ 5270339 h 7484336"/>
              <a:gd name="connsiteX275" fmla="*/ 7035956 w 7308033"/>
              <a:gd name="connsiteY275" fmla="*/ 5407309 h 7484336"/>
              <a:gd name="connsiteX276" fmla="*/ 7021066 w 7308033"/>
              <a:gd name="connsiteY276" fmla="*/ 5419219 h 7484336"/>
              <a:gd name="connsiteX277" fmla="*/ 6958538 w 7308033"/>
              <a:gd name="connsiteY277" fmla="*/ 5565120 h 7484336"/>
              <a:gd name="connsiteX278" fmla="*/ 7024045 w 7308033"/>
              <a:gd name="connsiteY278" fmla="*/ 5419219 h 7484336"/>
              <a:gd name="connsiteX279" fmla="*/ 7038932 w 7308033"/>
              <a:gd name="connsiteY279" fmla="*/ 5407309 h 7484336"/>
              <a:gd name="connsiteX280" fmla="*/ 6943648 w 7308033"/>
              <a:gd name="connsiteY280" fmla="*/ 5678268 h 7484336"/>
              <a:gd name="connsiteX281" fmla="*/ 6893031 w 7308033"/>
              <a:gd name="connsiteY281" fmla="*/ 5705068 h 7484336"/>
              <a:gd name="connsiteX282" fmla="*/ 6882533 w 7308033"/>
              <a:gd name="connsiteY282" fmla="*/ 5726066 h 7484336"/>
              <a:gd name="connsiteX283" fmla="*/ 6884100 w 7308033"/>
              <a:gd name="connsiteY283" fmla="*/ 5728886 h 7484336"/>
              <a:gd name="connsiteX284" fmla="*/ 6896010 w 7308033"/>
              <a:gd name="connsiteY284" fmla="*/ 5705065 h 7484336"/>
              <a:gd name="connsiteX285" fmla="*/ 6946628 w 7308033"/>
              <a:gd name="connsiteY285" fmla="*/ 5678269 h 7484336"/>
              <a:gd name="connsiteX286" fmla="*/ 6910897 w 7308033"/>
              <a:gd name="connsiteY286" fmla="*/ 5779506 h 7484336"/>
              <a:gd name="connsiteX287" fmla="*/ 6845389 w 7308033"/>
              <a:gd name="connsiteY287" fmla="*/ 5898611 h 7484336"/>
              <a:gd name="connsiteX288" fmla="*/ 6812638 w 7308033"/>
              <a:gd name="connsiteY288" fmla="*/ 5958162 h 7484336"/>
              <a:gd name="connsiteX289" fmla="*/ 6776907 w 7308033"/>
              <a:gd name="connsiteY289" fmla="*/ 6017714 h 7484336"/>
              <a:gd name="connsiteX290" fmla="*/ 6750106 w 7308033"/>
              <a:gd name="connsiteY290" fmla="*/ 6062376 h 7484336"/>
              <a:gd name="connsiteX291" fmla="*/ 6724490 w 7308033"/>
              <a:gd name="connsiteY291" fmla="*/ 6119524 h 7484336"/>
              <a:gd name="connsiteX292" fmla="*/ 6444201 w 7308033"/>
              <a:gd name="connsiteY292" fmla="*/ 6194627 h 7484336"/>
              <a:gd name="connsiteX293" fmla="*/ 6494406 w 7308033"/>
              <a:gd name="connsiteY293" fmla="*/ 6117091 h 7484336"/>
              <a:gd name="connsiteX294" fmla="*/ 6541675 w 7308033"/>
              <a:gd name="connsiteY294" fmla="*/ 6026649 h 7484336"/>
              <a:gd name="connsiteX295" fmla="*/ 6628027 w 7308033"/>
              <a:gd name="connsiteY295" fmla="*/ 5886700 h 7484336"/>
              <a:gd name="connsiteX296" fmla="*/ 6708421 w 7308033"/>
              <a:gd name="connsiteY296" fmla="*/ 5743775 h 7484336"/>
              <a:gd name="connsiteX297" fmla="*/ 6738196 w 7308033"/>
              <a:gd name="connsiteY297" fmla="*/ 5690179 h 7484336"/>
              <a:gd name="connsiteX298" fmla="*/ 6762017 w 7308033"/>
              <a:gd name="connsiteY298" fmla="*/ 5639562 h 7484336"/>
              <a:gd name="connsiteX299" fmla="*/ 6800727 w 7308033"/>
              <a:gd name="connsiteY299" fmla="*/ 5544279 h 7484336"/>
              <a:gd name="connsiteX300" fmla="*/ 6884100 w 7308033"/>
              <a:gd name="connsiteY300" fmla="*/ 5362643 h 7484336"/>
              <a:gd name="connsiteX301" fmla="*/ 6916852 w 7308033"/>
              <a:gd name="connsiteY301" fmla="*/ 5240564 h 7484336"/>
              <a:gd name="connsiteX302" fmla="*/ 6997248 w 7308033"/>
              <a:gd name="connsiteY302" fmla="*/ 4996401 h 7484336"/>
              <a:gd name="connsiteX303" fmla="*/ 7032979 w 7308033"/>
              <a:gd name="connsiteY303" fmla="*/ 4805835 h 7484336"/>
              <a:gd name="connsiteX304" fmla="*/ 7080621 w 7308033"/>
              <a:gd name="connsiteY304" fmla="*/ 4576559 h 7484336"/>
              <a:gd name="connsiteX305" fmla="*/ 7091362 w 7308033"/>
              <a:gd name="connsiteY305" fmla="*/ 4536286 h 7484336"/>
              <a:gd name="connsiteX306" fmla="*/ 7083597 w 7308033"/>
              <a:gd name="connsiteY306" fmla="*/ 4534872 h 7484336"/>
              <a:gd name="connsiteX307" fmla="*/ 7086573 w 7308033"/>
              <a:gd name="connsiteY307" fmla="*/ 4460435 h 7484336"/>
              <a:gd name="connsiteX308" fmla="*/ 7088158 w 7308033"/>
              <a:gd name="connsiteY308" fmla="*/ 4454885 h 7484336"/>
              <a:gd name="connsiteX309" fmla="*/ 7086079 w 7308033"/>
              <a:gd name="connsiteY309" fmla="*/ 4455001 h 7484336"/>
              <a:gd name="connsiteX310" fmla="*/ 7082312 w 7308033"/>
              <a:gd name="connsiteY310" fmla="*/ 4455210 h 7484336"/>
              <a:gd name="connsiteX311" fmla="*/ 7083597 w 7308033"/>
              <a:gd name="connsiteY311" fmla="*/ 4469366 h 7484336"/>
              <a:gd name="connsiteX312" fmla="*/ 7080621 w 7308033"/>
              <a:gd name="connsiteY312" fmla="*/ 4543807 h 7484336"/>
              <a:gd name="connsiteX313" fmla="*/ 7068710 w 7308033"/>
              <a:gd name="connsiteY313" fmla="*/ 4588469 h 7484336"/>
              <a:gd name="connsiteX314" fmla="*/ 6997249 w 7308033"/>
              <a:gd name="connsiteY314" fmla="*/ 4701618 h 7484336"/>
              <a:gd name="connsiteX315" fmla="*/ 6979383 w 7308033"/>
              <a:gd name="connsiteY315" fmla="*/ 4799880 h 7484336"/>
              <a:gd name="connsiteX316" fmla="*/ 6961517 w 7308033"/>
              <a:gd name="connsiteY316" fmla="*/ 4832632 h 7484336"/>
              <a:gd name="connsiteX317" fmla="*/ 6931741 w 7308033"/>
              <a:gd name="connsiteY317" fmla="*/ 4975556 h 7484336"/>
              <a:gd name="connsiteX318" fmla="*/ 6898986 w 7308033"/>
              <a:gd name="connsiteY318" fmla="*/ 5088705 h 7484336"/>
              <a:gd name="connsiteX319" fmla="*/ 6863255 w 7308033"/>
              <a:gd name="connsiteY319" fmla="*/ 5198877 h 7484336"/>
              <a:gd name="connsiteX320" fmla="*/ 6842413 w 7308033"/>
              <a:gd name="connsiteY320" fmla="*/ 5285226 h 7484336"/>
              <a:gd name="connsiteX321" fmla="*/ 6818593 w 7308033"/>
              <a:gd name="connsiteY321" fmla="*/ 5374554 h 7484336"/>
              <a:gd name="connsiteX322" fmla="*/ 6837590 w 7308033"/>
              <a:gd name="connsiteY322" fmla="*/ 5345006 h 7484336"/>
              <a:gd name="connsiteX323" fmla="*/ 6854324 w 7308033"/>
              <a:gd name="connsiteY323" fmla="*/ 5282247 h 7484336"/>
              <a:gd name="connsiteX324" fmla="*/ 6869211 w 7308033"/>
              <a:gd name="connsiteY324" fmla="*/ 5192919 h 7484336"/>
              <a:gd name="connsiteX325" fmla="*/ 6904941 w 7308033"/>
              <a:gd name="connsiteY325" fmla="*/ 5082750 h 7484336"/>
              <a:gd name="connsiteX326" fmla="*/ 6937697 w 7308033"/>
              <a:gd name="connsiteY326" fmla="*/ 4969602 h 7484336"/>
              <a:gd name="connsiteX327" fmla="*/ 6967473 w 7308033"/>
              <a:gd name="connsiteY327" fmla="*/ 4826677 h 7484336"/>
              <a:gd name="connsiteX328" fmla="*/ 6985338 w 7308033"/>
              <a:gd name="connsiteY328" fmla="*/ 4793921 h 7484336"/>
              <a:gd name="connsiteX329" fmla="*/ 7003203 w 7308033"/>
              <a:gd name="connsiteY329" fmla="*/ 4695662 h 7484336"/>
              <a:gd name="connsiteX330" fmla="*/ 7074666 w 7308033"/>
              <a:gd name="connsiteY330" fmla="*/ 4582514 h 7484336"/>
              <a:gd name="connsiteX331" fmla="*/ 7027025 w 7308033"/>
              <a:gd name="connsiteY331" fmla="*/ 4811787 h 7484336"/>
              <a:gd name="connsiteX332" fmla="*/ 6991293 w 7308033"/>
              <a:gd name="connsiteY332" fmla="*/ 5002353 h 7484336"/>
              <a:gd name="connsiteX333" fmla="*/ 6910897 w 7308033"/>
              <a:gd name="connsiteY333" fmla="*/ 5246516 h 7484336"/>
              <a:gd name="connsiteX334" fmla="*/ 6894994 w 7308033"/>
              <a:gd name="connsiteY334" fmla="*/ 5271255 h 7484336"/>
              <a:gd name="connsiteX335" fmla="*/ 6888195 w 7308033"/>
              <a:gd name="connsiteY335" fmla="*/ 5308303 h 7484336"/>
              <a:gd name="connsiteX336" fmla="*/ 6866235 w 7308033"/>
              <a:gd name="connsiteY336" fmla="*/ 5371578 h 7484336"/>
              <a:gd name="connsiteX337" fmla="*/ 6782861 w 7308033"/>
              <a:gd name="connsiteY337" fmla="*/ 5553209 h 7484336"/>
              <a:gd name="connsiteX338" fmla="*/ 6744152 w 7308033"/>
              <a:gd name="connsiteY338" fmla="*/ 5648492 h 7484336"/>
              <a:gd name="connsiteX339" fmla="*/ 6720330 w 7308033"/>
              <a:gd name="connsiteY339" fmla="*/ 5699113 h 7484336"/>
              <a:gd name="connsiteX340" fmla="*/ 6690554 w 7308033"/>
              <a:gd name="connsiteY340" fmla="*/ 5752710 h 7484336"/>
              <a:gd name="connsiteX341" fmla="*/ 6610162 w 7308033"/>
              <a:gd name="connsiteY341" fmla="*/ 5895635 h 7484336"/>
              <a:gd name="connsiteX342" fmla="*/ 6523810 w 7308033"/>
              <a:gd name="connsiteY342" fmla="*/ 6035579 h 7484336"/>
              <a:gd name="connsiteX343" fmla="*/ 6476540 w 7308033"/>
              <a:gd name="connsiteY343" fmla="*/ 6127141 h 7484336"/>
              <a:gd name="connsiteX344" fmla="*/ 6429810 w 7308033"/>
              <a:gd name="connsiteY344" fmla="*/ 6198484 h 7484336"/>
              <a:gd name="connsiteX345" fmla="*/ 6336174 w 7308033"/>
              <a:gd name="connsiteY345" fmla="*/ 6223573 h 7484336"/>
              <a:gd name="connsiteX346" fmla="*/ 6354089 w 7308033"/>
              <a:gd name="connsiteY346" fmla="*/ 6196370 h 7484336"/>
              <a:gd name="connsiteX347" fmla="*/ 6446392 w 7308033"/>
              <a:gd name="connsiteY347" fmla="*/ 6074290 h 7484336"/>
              <a:gd name="connsiteX348" fmla="*/ 6485103 w 7308033"/>
              <a:gd name="connsiteY348" fmla="*/ 6008783 h 7484336"/>
              <a:gd name="connsiteX349" fmla="*/ 6523809 w 7308033"/>
              <a:gd name="connsiteY349" fmla="*/ 5937321 h 7484336"/>
              <a:gd name="connsiteX350" fmla="*/ 6534834 w 7308033"/>
              <a:gd name="connsiteY350" fmla="*/ 5919741 h 7484336"/>
              <a:gd name="connsiteX351" fmla="*/ 6593762 w 7308033"/>
              <a:gd name="connsiteY351" fmla="*/ 5834622 h 7484336"/>
              <a:gd name="connsiteX352" fmla="*/ 6604206 w 7308033"/>
              <a:gd name="connsiteY352" fmla="*/ 5821193 h 7484336"/>
              <a:gd name="connsiteX353" fmla="*/ 6605697 w 7308033"/>
              <a:gd name="connsiteY353" fmla="*/ 5817382 h 7484336"/>
              <a:gd name="connsiteX354" fmla="*/ 6593762 w 7308033"/>
              <a:gd name="connsiteY354" fmla="*/ 5834622 h 7484336"/>
              <a:gd name="connsiteX355" fmla="*/ 6565125 w 7308033"/>
              <a:gd name="connsiteY355" fmla="*/ 5871441 h 7484336"/>
              <a:gd name="connsiteX356" fmla="*/ 6534834 w 7308033"/>
              <a:gd name="connsiteY356" fmla="*/ 5919741 h 7484336"/>
              <a:gd name="connsiteX357" fmla="*/ 6526789 w 7308033"/>
              <a:gd name="connsiteY357" fmla="*/ 5931363 h 7484336"/>
              <a:gd name="connsiteX358" fmla="*/ 6488078 w 7308033"/>
              <a:gd name="connsiteY358" fmla="*/ 6002825 h 7484336"/>
              <a:gd name="connsiteX359" fmla="*/ 6449371 w 7308033"/>
              <a:gd name="connsiteY359" fmla="*/ 6068331 h 7484336"/>
              <a:gd name="connsiteX360" fmla="*/ 6357065 w 7308033"/>
              <a:gd name="connsiteY360" fmla="*/ 6190414 h 7484336"/>
              <a:gd name="connsiteX361" fmla="*/ 6335765 w 7308033"/>
              <a:gd name="connsiteY361" fmla="*/ 6223683 h 7484336"/>
              <a:gd name="connsiteX362" fmla="*/ 6265251 w 7308033"/>
              <a:gd name="connsiteY362" fmla="*/ 6242577 h 7484336"/>
              <a:gd name="connsiteX363" fmla="*/ 6265470 w 7308033"/>
              <a:gd name="connsiteY363" fmla="*/ 6242204 h 7484336"/>
              <a:gd name="connsiteX364" fmla="*/ 6267736 w 7308033"/>
              <a:gd name="connsiteY364" fmla="*/ 6235077 h 7484336"/>
              <a:gd name="connsiteX365" fmla="*/ 6345154 w 7308033"/>
              <a:gd name="connsiteY365" fmla="*/ 6115973 h 7484336"/>
              <a:gd name="connsiteX366" fmla="*/ 6368975 w 7308033"/>
              <a:gd name="connsiteY366" fmla="*/ 6080242 h 7484336"/>
              <a:gd name="connsiteX367" fmla="*/ 6400648 w 7308033"/>
              <a:gd name="connsiteY367" fmla="*/ 6036311 h 7484336"/>
              <a:gd name="connsiteX368" fmla="*/ 6410661 w 7308033"/>
              <a:gd name="connsiteY368" fmla="*/ 6017714 h 7484336"/>
              <a:gd name="connsiteX369" fmla="*/ 6473189 w 7308033"/>
              <a:gd name="connsiteY369" fmla="*/ 5910521 h 7484336"/>
              <a:gd name="connsiteX370" fmla="*/ 6595272 w 7308033"/>
              <a:gd name="connsiteY370" fmla="*/ 5657424 h 7484336"/>
              <a:gd name="connsiteX371" fmla="*/ 6714376 w 7308033"/>
              <a:gd name="connsiteY371" fmla="*/ 5386465 h 7484336"/>
              <a:gd name="connsiteX372" fmla="*/ 6749362 w 7308033"/>
              <a:gd name="connsiteY372" fmla="*/ 5276292 h 7484336"/>
              <a:gd name="connsiteX373" fmla="*/ 6760782 w 7308033"/>
              <a:gd name="connsiteY373" fmla="*/ 5233196 h 7484336"/>
              <a:gd name="connsiteX374" fmla="*/ 6673915 w 7308033"/>
              <a:gd name="connsiteY374" fmla="*/ 5470534 h 7484336"/>
              <a:gd name="connsiteX375" fmla="*/ 6491183 w 7308033"/>
              <a:gd name="connsiteY375" fmla="*/ 5844051 h 7484336"/>
              <a:gd name="connsiteX376" fmla="*/ 6464429 w 7308033"/>
              <a:gd name="connsiteY376" fmla="*/ 5886350 h 7484336"/>
              <a:gd name="connsiteX377" fmla="*/ 6464258 w 7308033"/>
              <a:gd name="connsiteY377" fmla="*/ 5886700 h 7484336"/>
              <a:gd name="connsiteX378" fmla="*/ 6401726 w 7308033"/>
              <a:gd name="connsiteY378" fmla="*/ 5993893 h 7484336"/>
              <a:gd name="connsiteX379" fmla="*/ 6339199 w 7308033"/>
              <a:gd name="connsiteY379" fmla="*/ 6110021 h 7484336"/>
              <a:gd name="connsiteX380" fmla="*/ 6267736 w 7308033"/>
              <a:gd name="connsiteY380" fmla="*/ 6199349 h 7484336"/>
              <a:gd name="connsiteX381" fmla="*/ 6234610 w 7308033"/>
              <a:gd name="connsiteY381" fmla="*/ 6249967 h 7484336"/>
              <a:gd name="connsiteX382" fmla="*/ 6234112 w 7308033"/>
              <a:gd name="connsiteY382" fmla="*/ 6250921 h 7484336"/>
              <a:gd name="connsiteX383" fmla="*/ 1630942 w 7308033"/>
              <a:gd name="connsiteY383" fmla="*/ 7484336 h 7484336"/>
              <a:gd name="connsiteX384" fmla="*/ 75670 w 7308033"/>
              <a:gd name="connsiteY384" fmla="*/ 1679985 h 7484336"/>
              <a:gd name="connsiteX385" fmla="*/ 151760 w 7308033"/>
              <a:gd name="connsiteY385" fmla="*/ 1595990 h 7484336"/>
              <a:gd name="connsiteX386" fmla="*/ 202378 w 7308033"/>
              <a:gd name="connsiteY386" fmla="*/ 1533459 h 7484336"/>
              <a:gd name="connsiteX387" fmla="*/ 252998 w 7308033"/>
              <a:gd name="connsiteY387" fmla="*/ 1473907 h 7484336"/>
              <a:gd name="connsiteX388" fmla="*/ 434630 w 7308033"/>
              <a:gd name="connsiteY388" fmla="*/ 1259520 h 7484336"/>
              <a:gd name="connsiteX389" fmla="*/ 438539 w 7308033"/>
              <a:gd name="connsiteY389" fmla="*/ 1253836 h 7484336"/>
              <a:gd name="connsiteX390" fmla="*/ 441521 w 7308033"/>
              <a:gd name="connsiteY390" fmla="*/ 1250083 h 7484336"/>
              <a:gd name="connsiteX391" fmla="*/ 443846 w 7308033"/>
              <a:gd name="connsiteY391" fmla="*/ 1246116 h 7484336"/>
              <a:gd name="connsiteX392" fmla="*/ 453049 w 7308033"/>
              <a:gd name="connsiteY392" fmla="*/ 1232733 h 7484336"/>
              <a:gd name="connsiteX393" fmla="*/ 483515 w 7308033"/>
              <a:gd name="connsiteY393" fmla="*/ 1198305 h 7484336"/>
              <a:gd name="connsiteX394" fmla="*/ 485826 w 7308033"/>
              <a:gd name="connsiteY394" fmla="*/ 1195883 h 7484336"/>
              <a:gd name="connsiteX395" fmla="*/ 485254 w 7308033"/>
              <a:gd name="connsiteY395" fmla="*/ 1196339 h 7484336"/>
              <a:gd name="connsiteX396" fmla="*/ 483515 w 7308033"/>
              <a:gd name="connsiteY396" fmla="*/ 1198305 h 7484336"/>
              <a:gd name="connsiteX397" fmla="*/ 459198 w 7308033"/>
              <a:gd name="connsiteY397" fmla="*/ 1223789 h 7484336"/>
              <a:gd name="connsiteX398" fmla="*/ 453049 w 7308033"/>
              <a:gd name="connsiteY398" fmla="*/ 1232733 h 7484336"/>
              <a:gd name="connsiteX399" fmla="*/ 449032 w 7308033"/>
              <a:gd name="connsiteY399" fmla="*/ 1237272 h 7484336"/>
              <a:gd name="connsiteX400" fmla="*/ 443846 w 7308033"/>
              <a:gd name="connsiteY400" fmla="*/ 1246116 h 7484336"/>
              <a:gd name="connsiteX401" fmla="*/ 438539 w 7308033"/>
              <a:gd name="connsiteY401" fmla="*/ 1253836 h 7484336"/>
              <a:gd name="connsiteX402" fmla="*/ 431654 w 7308033"/>
              <a:gd name="connsiteY402" fmla="*/ 1262500 h 7484336"/>
              <a:gd name="connsiteX403" fmla="*/ 250022 w 7308033"/>
              <a:gd name="connsiteY403" fmla="*/ 1476886 h 7484336"/>
              <a:gd name="connsiteX404" fmla="*/ 199402 w 7308033"/>
              <a:gd name="connsiteY404" fmla="*/ 1536438 h 7484336"/>
              <a:gd name="connsiteX405" fmla="*/ 148784 w 7308033"/>
              <a:gd name="connsiteY405" fmla="*/ 1598966 h 7484336"/>
              <a:gd name="connsiteX406" fmla="*/ 75627 w 7308033"/>
              <a:gd name="connsiteY406" fmla="*/ 1679824 h 7484336"/>
              <a:gd name="connsiteX407" fmla="*/ 58982 w 7308033"/>
              <a:gd name="connsiteY407" fmla="*/ 1617705 h 7484336"/>
              <a:gd name="connsiteX408" fmla="*/ 170371 w 7308033"/>
              <a:gd name="connsiteY408" fmla="*/ 1479863 h 7484336"/>
              <a:gd name="connsiteX409" fmla="*/ 443564 w 7308033"/>
              <a:gd name="connsiteY409" fmla="*/ 1191037 h 7484336"/>
              <a:gd name="connsiteX410" fmla="*/ 580533 w 7308033"/>
              <a:gd name="connsiteY410" fmla="*/ 1065979 h 7484336"/>
              <a:gd name="connsiteX411" fmla="*/ 908069 w 7308033"/>
              <a:gd name="connsiteY411" fmla="*/ 809905 h 7484336"/>
              <a:gd name="connsiteX412" fmla="*/ 1021217 w 7308033"/>
              <a:gd name="connsiteY412" fmla="*/ 720578 h 7484336"/>
              <a:gd name="connsiteX413" fmla="*/ 1170097 w 7308033"/>
              <a:gd name="connsiteY413" fmla="*/ 643160 h 7484336"/>
              <a:gd name="connsiteX414" fmla="*/ 1265380 w 7308033"/>
              <a:gd name="connsiteY414" fmla="*/ 592540 h 7484336"/>
              <a:gd name="connsiteX415" fmla="*/ 1316001 w 7308033"/>
              <a:gd name="connsiteY415" fmla="*/ 565743 h 7484336"/>
              <a:gd name="connsiteX416" fmla="*/ 1372573 w 7308033"/>
              <a:gd name="connsiteY416" fmla="*/ 544898 h 7484336"/>
              <a:gd name="connsiteX417" fmla="*/ 1560163 w 7308033"/>
              <a:gd name="connsiteY417" fmla="*/ 461525 h 7484336"/>
              <a:gd name="connsiteX418" fmla="*/ 1811397 w 7308033"/>
              <a:gd name="connsiteY418" fmla="*/ 355077 h 7484336"/>
              <a:gd name="connsiteX419" fmla="*/ 1124673 w 7308033"/>
              <a:gd name="connsiteY419" fmla="*/ 520067 h 7484336"/>
              <a:gd name="connsiteX420" fmla="*/ 2022132 w 7308033"/>
              <a:gd name="connsiteY420" fmla="*/ 279593 h 7484336"/>
              <a:gd name="connsiteX421" fmla="*/ 1806557 w 7308033"/>
              <a:gd name="connsiteY421" fmla="*/ 355076 h 7484336"/>
              <a:gd name="connsiteX422" fmla="*/ 1554205 w 7308033"/>
              <a:gd name="connsiteY422" fmla="*/ 461525 h 7484336"/>
              <a:gd name="connsiteX423" fmla="*/ 1366618 w 7308033"/>
              <a:gd name="connsiteY423" fmla="*/ 544898 h 7484336"/>
              <a:gd name="connsiteX424" fmla="*/ 1310042 w 7308033"/>
              <a:gd name="connsiteY424" fmla="*/ 565740 h 7484336"/>
              <a:gd name="connsiteX425" fmla="*/ 1259425 w 7308033"/>
              <a:gd name="connsiteY425" fmla="*/ 592540 h 7484336"/>
              <a:gd name="connsiteX426" fmla="*/ 1164142 w 7308033"/>
              <a:gd name="connsiteY426" fmla="*/ 643157 h 7484336"/>
              <a:gd name="connsiteX427" fmla="*/ 1015262 w 7308033"/>
              <a:gd name="connsiteY427" fmla="*/ 720574 h 7484336"/>
              <a:gd name="connsiteX428" fmla="*/ 902114 w 7308033"/>
              <a:gd name="connsiteY428" fmla="*/ 809902 h 7484336"/>
              <a:gd name="connsiteX429" fmla="*/ 574578 w 7308033"/>
              <a:gd name="connsiteY429" fmla="*/ 1065975 h 7484336"/>
              <a:gd name="connsiteX430" fmla="*/ 506130 w 7308033"/>
              <a:gd name="connsiteY430" fmla="*/ 1125496 h 7484336"/>
              <a:gd name="connsiteX431" fmla="*/ 439166 w 7308033"/>
              <a:gd name="connsiteY431" fmla="*/ 1186639 h 7484336"/>
              <a:gd name="connsiteX432" fmla="*/ 440585 w 7308033"/>
              <a:gd name="connsiteY432" fmla="*/ 1188058 h 7484336"/>
              <a:gd name="connsiteX433" fmla="*/ 167392 w 7308033"/>
              <a:gd name="connsiteY433" fmla="*/ 1478001 h 7484336"/>
              <a:gd name="connsiteX434" fmla="*/ 57891 w 7308033"/>
              <a:gd name="connsiteY434" fmla="*/ 1613630 h 7484336"/>
              <a:gd name="connsiteX435" fmla="*/ 0 w 7308033"/>
              <a:gd name="connsiteY435" fmla="*/ 1397579 h 7484336"/>
              <a:gd name="connsiteX436" fmla="*/ 20746 w 7308033"/>
              <a:gd name="connsiteY436" fmla="*/ 1378624 h 7484336"/>
              <a:gd name="connsiteX437" fmla="*/ 23259 w 7308033"/>
              <a:gd name="connsiteY437" fmla="*/ 1423427 h 7484336"/>
              <a:gd name="connsiteX438" fmla="*/ 16526 w 7308033"/>
              <a:gd name="connsiteY438" fmla="*/ 1442259 h 7484336"/>
              <a:gd name="connsiteX439" fmla="*/ 113050 w 7308033"/>
              <a:gd name="connsiteY439" fmla="*/ 1342893 h 7484336"/>
              <a:gd name="connsiteX440" fmla="*/ 160691 w 7308033"/>
              <a:gd name="connsiteY440" fmla="*/ 1280365 h 7484336"/>
              <a:gd name="connsiteX441" fmla="*/ 223222 w 7308033"/>
              <a:gd name="connsiteY441" fmla="*/ 1220813 h 7484336"/>
              <a:gd name="connsiteX442" fmla="*/ 228612 w 7308033"/>
              <a:gd name="connsiteY442" fmla="*/ 1226800 h 7484336"/>
              <a:gd name="connsiteX443" fmla="*/ 226201 w 7308033"/>
              <a:gd name="connsiteY443" fmla="*/ 1223789 h 7484336"/>
              <a:gd name="connsiteX444" fmla="*/ 303619 w 7308033"/>
              <a:gd name="connsiteY444" fmla="*/ 1146372 h 7484336"/>
              <a:gd name="connsiteX445" fmla="*/ 381036 w 7308033"/>
              <a:gd name="connsiteY445" fmla="*/ 1074910 h 7484336"/>
              <a:gd name="connsiteX446" fmla="*/ 464409 w 7308033"/>
              <a:gd name="connsiteY446" fmla="*/ 985582 h 7484336"/>
              <a:gd name="connsiteX447" fmla="*/ 580534 w 7308033"/>
              <a:gd name="connsiteY447" fmla="*/ 899230 h 7484336"/>
              <a:gd name="connsiteX448" fmla="*/ 705592 w 7308033"/>
              <a:gd name="connsiteY448" fmla="*/ 806926 h 7484336"/>
              <a:gd name="connsiteX449" fmla="*/ 780365 w 7308033"/>
              <a:gd name="connsiteY449" fmla="*/ 754761 h 7484336"/>
              <a:gd name="connsiteX450" fmla="*/ 830651 w 7308033"/>
              <a:gd name="connsiteY450" fmla="*/ 708664 h 7484336"/>
              <a:gd name="connsiteX451" fmla="*/ 919979 w 7308033"/>
              <a:gd name="connsiteY451" fmla="*/ 655067 h 7484336"/>
              <a:gd name="connsiteX452" fmla="*/ 1015262 w 7308033"/>
              <a:gd name="connsiteY452" fmla="*/ 604450 h 7484336"/>
              <a:gd name="connsiteX453" fmla="*/ 1027876 w 7308033"/>
              <a:gd name="connsiteY453" fmla="*/ 597963 h 7484336"/>
              <a:gd name="connsiteX454" fmla="*/ 1060299 w 7308033"/>
              <a:gd name="connsiteY454" fmla="*/ 566115 h 7484336"/>
              <a:gd name="connsiteX455" fmla="*/ 1113524 w 7308033"/>
              <a:gd name="connsiteY455" fmla="*/ 527032 h 748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</a:cxnLst>
            <a:rect l="l" t="t" r="r" b="b"/>
            <a:pathLst>
              <a:path w="7308033" h="7484336">
                <a:moveTo>
                  <a:pt x="6913876" y="5776530"/>
                </a:moveTo>
                <a:cubicBezTo>
                  <a:pt x="6904942" y="5815238"/>
                  <a:pt x="6893031" y="5850969"/>
                  <a:pt x="6875166" y="5892655"/>
                </a:cubicBezTo>
                <a:cubicBezTo>
                  <a:pt x="6857300" y="5931366"/>
                  <a:pt x="6836458" y="5973052"/>
                  <a:pt x="6806682" y="6017714"/>
                </a:cubicBezTo>
                <a:cubicBezTo>
                  <a:pt x="6794772" y="6041535"/>
                  <a:pt x="6782862" y="6064611"/>
                  <a:pt x="6771323" y="6086199"/>
                </a:cubicBezTo>
                <a:lnTo>
                  <a:pt x="6757742" y="6110614"/>
                </a:lnTo>
                <a:lnTo>
                  <a:pt x="6727685" y="6118668"/>
                </a:lnTo>
                <a:lnTo>
                  <a:pt x="6753086" y="6059400"/>
                </a:lnTo>
                <a:cubicBezTo>
                  <a:pt x="6764996" y="6041535"/>
                  <a:pt x="6770951" y="6029624"/>
                  <a:pt x="6779882" y="6014738"/>
                </a:cubicBezTo>
                <a:cubicBezTo>
                  <a:pt x="6791793" y="5993894"/>
                  <a:pt x="6803704" y="5976028"/>
                  <a:pt x="6815614" y="5955186"/>
                </a:cubicBezTo>
                <a:cubicBezTo>
                  <a:pt x="6827524" y="5934342"/>
                  <a:pt x="6836459" y="5916476"/>
                  <a:pt x="6848369" y="5895635"/>
                </a:cubicBezTo>
                <a:cubicBezTo>
                  <a:pt x="6869210" y="5856924"/>
                  <a:pt x="6893031" y="5818217"/>
                  <a:pt x="6913876" y="5776530"/>
                </a:cubicBezTo>
                <a:close/>
                <a:moveTo>
                  <a:pt x="6721144" y="5521292"/>
                </a:moveTo>
                <a:lnTo>
                  <a:pt x="6648868" y="5648492"/>
                </a:lnTo>
                <a:lnTo>
                  <a:pt x="6647540" y="5651550"/>
                </a:lnTo>
                <a:lnTo>
                  <a:pt x="6720331" y="5523433"/>
                </a:lnTo>
                <a:close/>
                <a:moveTo>
                  <a:pt x="7114698" y="4793131"/>
                </a:moveTo>
                <a:lnTo>
                  <a:pt x="7113630" y="4798399"/>
                </a:lnTo>
                <a:lnTo>
                  <a:pt x="7122304" y="4808811"/>
                </a:lnTo>
                <a:cubicBezTo>
                  <a:pt x="7131239" y="4817745"/>
                  <a:pt x="7140170" y="4829656"/>
                  <a:pt x="7149104" y="4838587"/>
                </a:cubicBezTo>
                <a:lnTo>
                  <a:pt x="7157044" y="4831309"/>
                </a:lnTo>
                <a:lnTo>
                  <a:pt x="7159029" y="4829985"/>
                </a:lnTo>
                <a:lnTo>
                  <a:pt x="7166970" y="4826677"/>
                </a:lnTo>
                <a:lnTo>
                  <a:pt x="7167420" y="4824391"/>
                </a:lnTo>
                <a:lnTo>
                  <a:pt x="7159029" y="4829985"/>
                </a:lnTo>
                <a:lnTo>
                  <a:pt x="7158037" y="4830399"/>
                </a:lnTo>
                <a:lnTo>
                  <a:pt x="7157044" y="4831309"/>
                </a:lnTo>
                <a:lnTo>
                  <a:pt x="7155060" y="4832632"/>
                </a:lnTo>
                <a:cubicBezTo>
                  <a:pt x="7143149" y="4826677"/>
                  <a:pt x="7134218" y="4814766"/>
                  <a:pt x="7125284" y="4805832"/>
                </a:cubicBezTo>
                <a:close/>
                <a:moveTo>
                  <a:pt x="7152080" y="4391948"/>
                </a:moveTo>
                <a:lnTo>
                  <a:pt x="7117409" y="4536420"/>
                </a:lnTo>
                <a:lnTo>
                  <a:pt x="7117412" y="4536420"/>
                </a:lnTo>
                <a:lnTo>
                  <a:pt x="7152083" y="4391952"/>
                </a:lnTo>
                <a:close/>
                <a:moveTo>
                  <a:pt x="7178880" y="4362173"/>
                </a:moveTo>
                <a:cubicBezTo>
                  <a:pt x="7172925" y="4374083"/>
                  <a:pt x="7166970" y="4383017"/>
                  <a:pt x="7161015" y="4400883"/>
                </a:cubicBezTo>
                <a:lnTo>
                  <a:pt x="7156923" y="4482020"/>
                </a:lnTo>
                <a:cubicBezTo>
                  <a:pt x="7156551" y="4505097"/>
                  <a:pt x="7156550" y="4527429"/>
                  <a:pt x="7155060" y="4558694"/>
                </a:cubicBezTo>
                <a:lnTo>
                  <a:pt x="7125284" y="4650316"/>
                </a:lnTo>
                <a:lnTo>
                  <a:pt x="7125283" y="4660782"/>
                </a:lnTo>
                <a:lnTo>
                  <a:pt x="7161015" y="4558693"/>
                </a:lnTo>
                <a:cubicBezTo>
                  <a:pt x="7163993" y="4496163"/>
                  <a:pt x="7161014" y="4469366"/>
                  <a:pt x="7166970" y="4400880"/>
                </a:cubicBezTo>
                <a:lnTo>
                  <a:pt x="7180853" y="4370804"/>
                </a:lnTo>
                <a:close/>
                <a:moveTo>
                  <a:pt x="7050842" y="4234134"/>
                </a:moveTo>
                <a:lnTo>
                  <a:pt x="7031332" y="4280253"/>
                </a:lnTo>
                <a:lnTo>
                  <a:pt x="7024045" y="4347286"/>
                </a:lnTo>
                <a:lnTo>
                  <a:pt x="7014651" y="4315972"/>
                </a:lnTo>
                <a:lnTo>
                  <a:pt x="7011215" y="4320392"/>
                </a:lnTo>
                <a:lnTo>
                  <a:pt x="7021069" y="4353241"/>
                </a:lnTo>
                <a:cubicBezTo>
                  <a:pt x="7018090" y="4368128"/>
                  <a:pt x="7018090" y="4383017"/>
                  <a:pt x="7015114" y="4400882"/>
                </a:cubicBezTo>
                <a:cubicBezTo>
                  <a:pt x="7021069" y="4409814"/>
                  <a:pt x="7024045" y="4424704"/>
                  <a:pt x="7027025" y="4439590"/>
                </a:cubicBezTo>
                <a:lnTo>
                  <a:pt x="7036255" y="4439077"/>
                </a:lnTo>
                <a:lnTo>
                  <a:pt x="7030001" y="4418745"/>
                </a:lnTo>
                <a:cubicBezTo>
                  <a:pt x="7032977" y="4400880"/>
                  <a:pt x="7032977" y="4385993"/>
                  <a:pt x="7035955" y="4371104"/>
                </a:cubicBezTo>
                <a:cubicBezTo>
                  <a:pt x="7041911" y="4329417"/>
                  <a:pt x="7044887" y="4281776"/>
                  <a:pt x="7050842" y="4234134"/>
                </a:cubicBezTo>
                <a:close/>
                <a:moveTo>
                  <a:pt x="7300963" y="4153741"/>
                </a:moveTo>
                <a:cubicBezTo>
                  <a:pt x="7303939" y="4156717"/>
                  <a:pt x="7303939" y="4156717"/>
                  <a:pt x="7306918" y="4156717"/>
                </a:cubicBezTo>
                <a:cubicBezTo>
                  <a:pt x="7306918" y="4207338"/>
                  <a:pt x="7303939" y="4249024"/>
                  <a:pt x="7303939" y="4281775"/>
                </a:cubicBezTo>
                <a:cubicBezTo>
                  <a:pt x="7303939" y="4314531"/>
                  <a:pt x="7306918" y="4341328"/>
                  <a:pt x="7306918" y="4368127"/>
                </a:cubicBezTo>
                <a:cubicBezTo>
                  <a:pt x="7309894" y="4418745"/>
                  <a:pt x="7306918" y="4457456"/>
                  <a:pt x="7297984" y="4525938"/>
                </a:cubicBezTo>
                <a:cubicBezTo>
                  <a:pt x="7300963" y="4543804"/>
                  <a:pt x="7295008" y="4573580"/>
                  <a:pt x="7289052" y="4615266"/>
                </a:cubicBezTo>
                <a:cubicBezTo>
                  <a:pt x="7280118" y="4653976"/>
                  <a:pt x="7271187" y="4701618"/>
                  <a:pt x="7262253" y="4746280"/>
                </a:cubicBezTo>
                <a:cubicBezTo>
                  <a:pt x="7259277" y="4782012"/>
                  <a:pt x="7259277" y="4820722"/>
                  <a:pt x="7253322" y="4856452"/>
                </a:cubicBezTo>
                <a:cubicBezTo>
                  <a:pt x="7232476" y="4921960"/>
                  <a:pt x="7229500" y="4975557"/>
                  <a:pt x="7208656" y="5058929"/>
                </a:cubicBezTo>
                <a:cubicBezTo>
                  <a:pt x="7193769" y="5118481"/>
                  <a:pt x="7181859" y="5178033"/>
                  <a:pt x="7166969" y="5234606"/>
                </a:cubicBezTo>
                <a:cubicBezTo>
                  <a:pt x="7131239" y="5270337"/>
                  <a:pt x="7134217" y="5216740"/>
                  <a:pt x="7092532" y="5267360"/>
                </a:cubicBezTo>
                <a:cubicBezTo>
                  <a:pt x="7092532" y="5264381"/>
                  <a:pt x="7095507" y="5252471"/>
                  <a:pt x="7098487" y="5249495"/>
                </a:cubicBezTo>
                <a:cubicBezTo>
                  <a:pt x="7101462" y="5201854"/>
                  <a:pt x="7089552" y="5192922"/>
                  <a:pt x="7110397" y="5124436"/>
                </a:cubicBezTo>
                <a:cubicBezTo>
                  <a:pt x="7125283" y="5082750"/>
                  <a:pt x="7143149" y="5038088"/>
                  <a:pt x="7155060" y="4993422"/>
                </a:cubicBezTo>
                <a:lnTo>
                  <a:pt x="7190791" y="4972581"/>
                </a:lnTo>
                <a:lnTo>
                  <a:pt x="7190791" y="4972577"/>
                </a:lnTo>
                <a:cubicBezTo>
                  <a:pt x="7217590" y="4853473"/>
                  <a:pt x="7208656" y="4826677"/>
                  <a:pt x="7229501" y="4746280"/>
                </a:cubicBezTo>
                <a:cubicBezTo>
                  <a:pt x="7235456" y="4710549"/>
                  <a:pt x="7244387" y="4674818"/>
                  <a:pt x="7250343" y="4639087"/>
                </a:cubicBezTo>
                <a:cubicBezTo>
                  <a:pt x="7256297" y="4603356"/>
                  <a:pt x="7262252" y="4564648"/>
                  <a:pt x="7268208" y="4528918"/>
                </a:cubicBezTo>
                <a:cubicBezTo>
                  <a:pt x="7274163" y="4493187"/>
                  <a:pt x="7277142" y="4457456"/>
                  <a:pt x="7283097" y="4424700"/>
                </a:cubicBezTo>
                <a:cubicBezTo>
                  <a:pt x="7286073" y="4391948"/>
                  <a:pt x="7289052" y="4359193"/>
                  <a:pt x="7289052" y="4326441"/>
                </a:cubicBezTo>
                <a:cubicBezTo>
                  <a:pt x="7286073" y="4302621"/>
                  <a:pt x="7289053" y="4272845"/>
                  <a:pt x="7292029" y="4243069"/>
                </a:cubicBezTo>
                <a:cubicBezTo>
                  <a:pt x="7295007" y="4228179"/>
                  <a:pt x="7295007" y="4213293"/>
                  <a:pt x="7297984" y="4198403"/>
                </a:cubicBezTo>
                <a:cubicBezTo>
                  <a:pt x="7297984" y="4183517"/>
                  <a:pt x="7300963" y="4168627"/>
                  <a:pt x="7300963" y="4153741"/>
                </a:cubicBezTo>
                <a:close/>
                <a:moveTo>
                  <a:pt x="4874223" y="452594"/>
                </a:moveTo>
                <a:cubicBezTo>
                  <a:pt x="4942706" y="479391"/>
                  <a:pt x="4990348" y="500236"/>
                  <a:pt x="5026078" y="521077"/>
                </a:cubicBezTo>
                <a:cubicBezTo>
                  <a:pt x="5061809" y="538943"/>
                  <a:pt x="5082655" y="556808"/>
                  <a:pt x="5091585" y="574674"/>
                </a:cubicBezTo>
                <a:cubicBezTo>
                  <a:pt x="5035013" y="544898"/>
                  <a:pt x="4984392" y="524057"/>
                  <a:pt x="4945685" y="503212"/>
                </a:cubicBezTo>
                <a:cubicBezTo>
                  <a:pt x="4906975" y="482370"/>
                  <a:pt x="4883154" y="464505"/>
                  <a:pt x="4874223" y="452594"/>
                </a:cubicBezTo>
                <a:close/>
                <a:moveTo>
                  <a:pt x="4379943" y="235228"/>
                </a:moveTo>
                <a:cubicBezTo>
                  <a:pt x="4406739" y="235228"/>
                  <a:pt x="4451404" y="244160"/>
                  <a:pt x="4499046" y="262025"/>
                </a:cubicBezTo>
                <a:cubicBezTo>
                  <a:pt x="4549663" y="282870"/>
                  <a:pt x="4606240" y="312646"/>
                  <a:pt x="4665792" y="345398"/>
                </a:cubicBezTo>
                <a:cubicBezTo>
                  <a:pt x="4505002" y="294780"/>
                  <a:pt x="4397808" y="262025"/>
                  <a:pt x="4379943" y="235228"/>
                </a:cubicBezTo>
                <a:close/>
                <a:moveTo>
                  <a:pt x="3998811" y="128035"/>
                </a:moveTo>
                <a:cubicBezTo>
                  <a:pt x="4040496" y="131011"/>
                  <a:pt x="4079204" y="133990"/>
                  <a:pt x="4120890" y="136966"/>
                </a:cubicBezTo>
                <a:cubicBezTo>
                  <a:pt x="4171511" y="151856"/>
                  <a:pt x="4219152" y="175677"/>
                  <a:pt x="4269770" y="196518"/>
                </a:cubicBezTo>
                <a:cubicBezTo>
                  <a:pt x="4198308" y="187587"/>
                  <a:pt x="4132800" y="172697"/>
                  <a:pt x="4085159" y="163766"/>
                </a:cubicBezTo>
                <a:cubicBezTo>
                  <a:pt x="4037517" y="151856"/>
                  <a:pt x="4004766" y="139945"/>
                  <a:pt x="3998811" y="128035"/>
                </a:cubicBezTo>
                <a:close/>
                <a:moveTo>
                  <a:pt x="550622" y="992975"/>
                </a:moveTo>
                <a:cubicBezTo>
                  <a:pt x="546123" y="994683"/>
                  <a:pt x="540937" y="997078"/>
                  <a:pt x="535712" y="999512"/>
                </a:cubicBezTo>
                <a:lnTo>
                  <a:pt x="516599" y="1006608"/>
                </a:lnTo>
                <a:lnTo>
                  <a:pt x="512050" y="1012379"/>
                </a:lnTo>
                <a:cubicBezTo>
                  <a:pt x="500140" y="1021313"/>
                  <a:pt x="488230" y="1030244"/>
                  <a:pt x="479295" y="1042154"/>
                </a:cubicBezTo>
                <a:cubicBezTo>
                  <a:pt x="449519" y="1060020"/>
                  <a:pt x="425699" y="1074910"/>
                  <a:pt x="395923" y="1095751"/>
                </a:cubicBezTo>
                <a:lnTo>
                  <a:pt x="339350" y="1158282"/>
                </a:lnTo>
                <a:lnTo>
                  <a:pt x="285753" y="1220810"/>
                </a:lnTo>
                <a:cubicBezTo>
                  <a:pt x="273843" y="1229744"/>
                  <a:pt x="264909" y="1238676"/>
                  <a:pt x="250022" y="1253565"/>
                </a:cubicBezTo>
                <a:lnTo>
                  <a:pt x="248809" y="1252046"/>
                </a:lnTo>
                <a:lnTo>
                  <a:pt x="215035" y="1292647"/>
                </a:lnTo>
                <a:cubicBezTo>
                  <a:pt x="203125" y="1309397"/>
                  <a:pt x="187491" y="1330986"/>
                  <a:pt x="157715" y="1363738"/>
                </a:cubicBezTo>
                <a:lnTo>
                  <a:pt x="65411" y="1464976"/>
                </a:lnTo>
                <a:lnTo>
                  <a:pt x="80298" y="1482838"/>
                </a:lnTo>
                <a:lnTo>
                  <a:pt x="80582" y="1482588"/>
                </a:lnTo>
                <a:lnTo>
                  <a:pt x="68387" y="1467952"/>
                </a:lnTo>
                <a:cubicBezTo>
                  <a:pt x="98163" y="1435200"/>
                  <a:pt x="133895" y="1399469"/>
                  <a:pt x="160691" y="1366714"/>
                </a:cubicBezTo>
                <a:cubicBezTo>
                  <a:pt x="220243" y="1301207"/>
                  <a:pt x="223222" y="1280365"/>
                  <a:pt x="252998" y="1253565"/>
                </a:cubicBezTo>
                <a:cubicBezTo>
                  <a:pt x="267885" y="1238679"/>
                  <a:pt x="279795" y="1229744"/>
                  <a:pt x="288729" y="1220813"/>
                </a:cubicBezTo>
                <a:lnTo>
                  <a:pt x="342326" y="1158282"/>
                </a:lnTo>
                <a:lnTo>
                  <a:pt x="398899" y="1095754"/>
                </a:lnTo>
                <a:cubicBezTo>
                  <a:pt x="428675" y="1077889"/>
                  <a:pt x="452495" y="1062999"/>
                  <a:pt x="482271" y="1042158"/>
                </a:cubicBezTo>
                <a:cubicBezTo>
                  <a:pt x="494182" y="1033223"/>
                  <a:pt x="506092" y="1021313"/>
                  <a:pt x="515026" y="1012382"/>
                </a:cubicBezTo>
                <a:cubicBezTo>
                  <a:pt x="520982" y="1013870"/>
                  <a:pt x="537359" y="1004939"/>
                  <a:pt x="550758" y="998983"/>
                </a:cubicBezTo>
                <a:lnTo>
                  <a:pt x="562036" y="995482"/>
                </a:lnTo>
                <a:lnTo>
                  <a:pt x="561411" y="990559"/>
                </a:lnTo>
                <a:cubicBezTo>
                  <a:pt x="558934" y="990246"/>
                  <a:pt x="555122" y="991267"/>
                  <a:pt x="550622" y="992975"/>
                </a:cubicBezTo>
                <a:close/>
                <a:moveTo>
                  <a:pt x="3599813" y="151856"/>
                </a:moveTo>
                <a:cubicBezTo>
                  <a:pt x="3613211" y="150368"/>
                  <a:pt x="3631821" y="150368"/>
                  <a:pt x="3652293" y="151484"/>
                </a:cubicBezTo>
                <a:cubicBezTo>
                  <a:pt x="3672763" y="152600"/>
                  <a:pt x="3695096" y="154835"/>
                  <a:pt x="3715937" y="157811"/>
                </a:cubicBezTo>
                <a:cubicBezTo>
                  <a:pt x="3757624" y="163766"/>
                  <a:pt x="3793355" y="175677"/>
                  <a:pt x="3802289" y="187587"/>
                </a:cubicBezTo>
                <a:cubicBezTo>
                  <a:pt x="3784424" y="184611"/>
                  <a:pt x="3766558" y="181632"/>
                  <a:pt x="3736782" y="178656"/>
                </a:cubicBezTo>
                <a:cubicBezTo>
                  <a:pt x="3707007" y="175677"/>
                  <a:pt x="3665320" y="166745"/>
                  <a:pt x="3599813" y="151856"/>
                </a:cubicBezTo>
                <a:close/>
                <a:moveTo>
                  <a:pt x="1994473" y="334850"/>
                </a:moveTo>
                <a:lnTo>
                  <a:pt x="1968092" y="345401"/>
                </a:lnTo>
                <a:cubicBezTo>
                  <a:pt x="1908540" y="366242"/>
                  <a:pt x="1846012" y="384108"/>
                  <a:pt x="1786460" y="407929"/>
                </a:cubicBezTo>
                <a:cubicBezTo>
                  <a:pt x="1726908" y="431749"/>
                  <a:pt x="1667357" y="452594"/>
                  <a:pt x="1607805" y="479391"/>
                </a:cubicBezTo>
                <a:cubicBezTo>
                  <a:pt x="1563139" y="500236"/>
                  <a:pt x="1521453" y="518101"/>
                  <a:pt x="1482746" y="535967"/>
                </a:cubicBezTo>
                <a:cubicBezTo>
                  <a:pt x="1455946" y="541922"/>
                  <a:pt x="1426170" y="556808"/>
                  <a:pt x="1399373" y="568719"/>
                </a:cubicBezTo>
                <a:cubicBezTo>
                  <a:pt x="1327911" y="595519"/>
                  <a:pt x="1262404" y="631250"/>
                  <a:pt x="1193918" y="664002"/>
                </a:cubicBezTo>
                <a:cubicBezTo>
                  <a:pt x="1161166" y="681867"/>
                  <a:pt x="1128411" y="705688"/>
                  <a:pt x="1095659" y="726533"/>
                </a:cubicBezTo>
                <a:cubicBezTo>
                  <a:pt x="1062904" y="747374"/>
                  <a:pt x="1030152" y="768219"/>
                  <a:pt x="1000376" y="789061"/>
                </a:cubicBezTo>
                <a:cubicBezTo>
                  <a:pt x="964645" y="824792"/>
                  <a:pt x="899138" y="875412"/>
                  <a:pt x="848517" y="902209"/>
                </a:cubicBezTo>
                <a:cubicBezTo>
                  <a:pt x="800875" y="937940"/>
                  <a:pt x="753234" y="976651"/>
                  <a:pt x="705592" y="1015358"/>
                </a:cubicBezTo>
                <a:lnTo>
                  <a:pt x="568804" y="1134687"/>
                </a:lnTo>
                <a:lnTo>
                  <a:pt x="580534" y="1149351"/>
                </a:lnTo>
                <a:cubicBezTo>
                  <a:pt x="586489" y="1146375"/>
                  <a:pt x="597099" y="1138744"/>
                  <a:pt x="609565" y="1129438"/>
                </a:cubicBezTo>
                <a:lnTo>
                  <a:pt x="634277" y="1111019"/>
                </a:lnTo>
                <a:lnTo>
                  <a:pt x="723458" y="1033223"/>
                </a:lnTo>
                <a:cubicBezTo>
                  <a:pt x="771099" y="994513"/>
                  <a:pt x="818741" y="958782"/>
                  <a:pt x="866382" y="920075"/>
                </a:cubicBezTo>
                <a:cubicBezTo>
                  <a:pt x="917000" y="893275"/>
                  <a:pt x="979531" y="842657"/>
                  <a:pt x="1018238" y="806926"/>
                </a:cubicBezTo>
                <a:cubicBezTo>
                  <a:pt x="1050993" y="786082"/>
                  <a:pt x="1080769" y="765240"/>
                  <a:pt x="1113521" y="744395"/>
                </a:cubicBezTo>
                <a:cubicBezTo>
                  <a:pt x="1146276" y="723554"/>
                  <a:pt x="1176052" y="702709"/>
                  <a:pt x="1211783" y="681867"/>
                </a:cubicBezTo>
                <a:cubicBezTo>
                  <a:pt x="1280266" y="649112"/>
                  <a:pt x="1348753" y="613381"/>
                  <a:pt x="1417236" y="586584"/>
                </a:cubicBezTo>
                <a:cubicBezTo>
                  <a:pt x="1444035" y="574674"/>
                  <a:pt x="1473811" y="559784"/>
                  <a:pt x="1497632" y="544898"/>
                </a:cubicBezTo>
                <a:cubicBezTo>
                  <a:pt x="1536340" y="527032"/>
                  <a:pt x="1581005" y="509167"/>
                  <a:pt x="1622691" y="488322"/>
                </a:cubicBezTo>
                <a:cubicBezTo>
                  <a:pt x="1682243" y="461525"/>
                  <a:pt x="1741795" y="440681"/>
                  <a:pt x="1801347" y="416860"/>
                </a:cubicBezTo>
                <a:cubicBezTo>
                  <a:pt x="1860899" y="393039"/>
                  <a:pt x="1923426" y="375174"/>
                  <a:pt x="1982978" y="354332"/>
                </a:cubicBezTo>
                <a:lnTo>
                  <a:pt x="2059277" y="339346"/>
                </a:lnTo>
                <a:lnTo>
                  <a:pt x="2096133" y="326751"/>
                </a:lnTo>
                <a:lnTo>
                  <a:pt x="2597795" y="218526"/>
                </a:lnTo>
                <a:lnTo>
                  <a:pt x="2587435" y="215503"/>
                </a:lnTo>
                <a:cubicBezTo>
                  <a:pt x="2575524" y="214387"/>
                  <a:pt x="2557659" y="215875"/>
                  <a:pt x="2524903" y="223318"/>
                </a:cubicBezTo>
                <a:cubicBezTo>
                  <a:pt x="2483217" y="229273"/>
                  <a:pt x="2435576" y="235228"/>
                  <a:pt x="2390910" y="241184"/>
                </a:cubicBezTo>
                <a:cubicBezTo>
                  <a:pt x="2349224" y="250118"/>
                  <a:pt x="2301582" y="262028"/>
                  <a:pt x="2259896" y="270959"/>
                </a:cubicBezTo>
                <a:cubicBezTo>
                  <a:pt x="2242030" y="276915"/>
                  <a:pt x="2224165" y="282870"/>
                  <a:pt x="2203324" y="288825"/>
                </a:cubicBezTo>
                <a:cubicBezTo>
                  <a:pt x="2182479" y="294780"/>
                  <a:pt x="2161637" y="300735"/>
                  <a:pt x="2137816" y="306691"/>
                </a:cubicBezTo>
                <a:close/>
                <a:moveTo>
                  <a:pt x="2046992" y="272932"/>
                </a:moveTo>
                <a:lnTo>
                  <a:pt x="2096621" y="259634"/>
                </a:lnTo>
                <a:lnTo>
                  <a:pt x="2215233" y="244163"/>
                </a:lnTo>
                <a:cubicBezTo>
                  <a:pt x="2245010" y="232252"/>
                  <a:pt x="2277762" y="220342"/>
                  <a:pt x="2313493" y="208432"/>
                </a:cubicBezTo>
                <a:cubicBezTo>
                  <a:pt x="2349224" y="196521"/>
                  <a:pt x="2387934" y="184611"/>
                  <a:pt x="2426642" y="178656"/>
                </a:cubicBezTo>
                <a:cubicBezTo>
                  <a:pt x="2507038" y="163766"/>
                  <a:pt x="2590410" y="148880"/>
                  <a:pt x="2664849" y="145901"/>
                </a:cubicBezTo>
                <a:cubicBezTo>
                  <a:pt x="2779489" y="135478"/>
                  <a:pt x="2894125" y="129523"/>
                  <a:pt x="3008762" y="128407"/>
                </a:cubicBezTo>
                <a:lnTo>
                  <a:pt x="3285189" y="137682"/>
                </a:lnTo>
                <a:lnTo>
                  <a:pt x="3002806" y="127291"/>
                </a:lnTo>
                <a:cubicBezTo>
                  <a:pt x="2888170" y="128035"/>
                  <a:pt x="2773530" y="133990"/>
                  <a:pt x="2658894" y="145901"/>
                </a:cubicBezTo>
                <a:cubicBezTo>
                  <a:pt x="2581476" y="148877"/>
                  <a:pt x="2501080" y="163766"/>
                  <a:pt x="2420686" y="178653"/>
                </a:cubicBezTo>
                <a:cubicBezTo>
                  <a:pt x="2381976" y="184608"/>
                  <a:pt x="2343269" y="196518"/>
                  <a:pt x="2307538" y="208428"/>
                </a:cubicBezTo>
                <a:cubicBezTo>
                  <a:pt x="2271807" y="220339"/>
                  <a:pt x="2239051" y="232249"/>
                  <a:pt x="2209275" y="244160"/>
                </a:cubicBezTo>
                <a:lnTo>
                  <a:pt x="2102296" y="258113"/>
                </a:lnTo>
                <a:lnTo>
                  <a:pt x="3008390" y="15326"/>
                </a:lnTo>
                <a:lnTo>
                  <a:pt x="3013414" y="15352"/>
                </a:lnTo>
                <a:cubicBezTo>
                  <a:pt x="3045795" y="15072"/>
                  <a:pt x="3079478" y="14514"/>
                  <a:pt x="3113720" y="14143"/>
                </a:cubicBezTo>
                <a:cubicBezTo>
                  <a:pt x="3182206" y="13395"/>
                  <a:pt x="3252924" y="13395"/>
                  <a:pt x="3319919" y="17863"/>
                </a:cubicBezTo>
                <a:lnTo>
                  <a:pt x="3323758" y="20742"/>
                </a:lnTo>
                <a:lnTo>
                  <a:pt x="3424136" y="8931"/>
                </a:lnTo>
                <a:cubicBezTo>
                  <a:pt x="3456889" y="14887"/>
                  <a:pt x="3486665" y="17863"/>
                  <a:pt x="3516441" y="23818"/>
                </a:cubicBezTo>
                <a:cubicBezTo>
                  <a:pt x="3546216" y="29773"/>
                  <a:pt x="3575992" y="32752"/>
                  <a:pt x="3608747" y="41683"/>
                </a:cubicBezTo>
                <a:lnTo>
                  <a:pt x="3656370" y="52509"/>
                </a:lnTo>
                <a:lnTo>
                  <a:pt x="3605768" y="38707"/>
                </a:lnTo>
                <a:cubicBezTo>
                  <a:pt x="3575992" y="32752"/>
                  <a:pt x="3543237" y="26797"/>
                  <a:pt x="3513461" y="20842"/>
                </a:cubicBezTo>
                <a:cubicBezTo>
                  <a:pt x="3483685" y="14887"/>
                  <a:pt x="3453909" y="11910"/>
                  <a:pt x="3421157" y="5955"/>
                </a:cubicBezTo>
                <a:cubicBezTo>
                  <a:pt x="3421157" y="5955"/>
                  <a:pt x="3421158" y="2976"/>
                  <a:pt x="3421158" y="0"/>
                </a:cubicBezTo>
                <a:cubicBezTo>
                  <a:pt x="3465819" y="2976"/>
                  <a:pt x="3516441" y="5955"/>
                  <a:pt x="3561102" y="8931"/>
                </a:cubicBezTo>
                <a:cubicBezTo>
                  <a:pt x="3611724" y="11910"/>
                  <a:pt x="3659365" y="17866"/>
                  <a:pt x="3704027" y="23821"/>
                </a:cubicBezTo>
                <a:cubicBezTo>
                  <a:pt x="3751669" y="26797"/>
                  <a:pt x="3778469" y="35731"/>
                  <a:pt x="3799310" y="47642"/>
                </a:cubicBezTo>
                <a:cubicBezTo>
                  <a:pt x="3820155" y="59552"/>
                  <a:pt x="3835041" y="71462"/>
                  <a:pt x="3861841" y="77418"/>
                </a:cubicBezTo>
                <a:cubicBezTo>
                  <a:pt x="3903528" y="77418"/>
                  <a:pt x="3885662" y="53597"/>
                  <a:pt x="3939259" y="62528"/>
                </a:cubicBezTo>
                <a:cubicBezTo>
                  <a:pt x="3977966" y="68483"/>
                  <a:pt x="4016676" y="80394"/>
                  <a:pt x="4055383" y="89328"/>
                </a:cubicBezTo>
                <a:cubicBezTo>
                  <a:pt x="4079204" y="95283"/>
                  <a:pt x="4103025" y="104214"/>
                  <a:pt x="4126846" y="110169"/>
                </a:cubicBezTo>
                <a:cubicBezTo>
                  <a:pt x="4126846" y="110169"/>
                  <a:pt x="4126846" y="113149"/>
                  <a:pt x="4123870" y="113149"/>
                </a:cubicBezTo>
                <a:cubicBezTo>
                  <a:pt x="4126846" y="122080"/>
                  <a:pt x="4123870" y="128035"/>
                  <a:pt x="4120890" y="133990"/>
                </a:cubicBezTo>
                <a:cubicBezTo>
                  <a:pt x="4079204" y="131014"/>
                  <a:pt x="4040497" y="128035"/>
                  <a:pt x="3998811" y="125059"/>
                </a:cubicBezTo>
                <a:cubicBezTo>
                  <a:pt x="3983921" y="122080"/>
                  <a:pt x="3972011" y="119104"/>
                  <a:pt x="3957124" y="113149"/>
                </a:cubicBezTo>
                <a:cubicBezTo>
                  <a:pt x="3942235" y="110169"/>
                  <a:pt x="3930324" y="107194"/>
                  <a:pt x="3915438" y="104214"/>
                </a:cubicBezTo>
                <a:cubicBezTo>
                  <a:pt x="3888638" y="98259"/>
                  <a:pt x="3861841" y="92304"/>
                  <a:pt x="3835041" y="86349"/>
                </a:cubicBezTo>
                <a:cubicBezTo>
                  <a:pt x="3808245" y="80394"/>
                  <a:pt x="3781445" y="74438"/>
                  <a:pt x="3754648" y="68483"/>
                </a:cubicBezTo>
                <a:cubicBezTo>
                  <a:pt x="3727848" y="65507"/>
                  <a:pt x="3701051" y="59552"/>
                  <a:pt x="3671275" y="56573"/>
                </a:cubicBezTo>
                <a:lnTo>
                  <a:pt x="3578972" y="56573"/>
                </a:lnTo>
                <a:cubicBezTo>
                  <a:pt x="3552171" y="56573"/>
                  <a:pt x="3525375" y="56573"/>
                  <a:pt x="3504530" y="56573"/>
                </a:cubicBezTo>
                <a:cubicBezTo>
                  <a:pt x="3459867" y="56573"/>
                  <a:pt x="3424136" y="56573"/>
                  <a:pt x="3388405" y="56573"/>
                </a:cubicBezTo>
                <a:lnTo>
                  <a:pt x="3382950" y="54832"/>
                </a:lnTo>
                <a:lnTo>
                  <a:pt x="3331829" y="80394"/>
                </a:lnTo>
                <a:cubicBezTo>
                  <a:pt x="3305030" y="89325"/>
                  <a:pt x="3382447" y="95280"/>
                  <a:pt x="3349695" y="110170"/>
                </a:cubicBezTo>
                <a:cubicBezTo>
                  <a:pt x="3412223" y="122080"/>
                  <a:pt x="3474754" y="133990"/>
                  <a:pt x="3528350" y="145901"/>
                </a:cubicBezTo>
                <a:lnTo>
                  <a:pt x="3448848" y="147289"/>
                </a:lnTo>
                <a:lnTo>
                  <a:pt x="3450189" y="147392"/>
                </a:lnTo>
                <a:cubicBezTo>
                  <a:pt x="3482201" y="149624"/>
                  <a:pt x="3511976" y="150368"/>
                  <a:pt x="3534306" y="145901"/>
                </a:cubicBezTo>
                <a:cubicBezTo>
                  <a:pt x="3558127" y="148880"/>
                  <a:pt x="3581948" y="151856"/>
                  <a:pt x="3605768" y="154835"/>
                </a:cubicBezTo>
                <a:cubicBezTo>
                  <a:pt x="3671275" y="169721"/>
                  <a:pt x="3712962" y="175677"/>
                  <a:pt x="3742737" y="181632"/>
                </a:cubicBezTo>
                <a:cubicBezTo>
                  <a:pt x="3772514" y="187587"/>
                  <a:pt x="3790379" y="187587"/>
                  <a:pt x="3808245" y="190566"/>
                </a:cubicBezTo>
                <a:cubicBezTo>
                  <a:pt x="3843975" y="199497"/>
                  <a:pt x="3882686" y="208432"/>
                  <a:pt x="3918417" y="214387"/>
                </a:cubicBezTo>
                <a:cubicBezTo>
                  <a:pt x="3957124" y="220342"/>
                  <a:pt x="3992855" y="232252"/>
                  <a:pt x="4031566" y="238208"/>
                </a:cubicBezTo>
                <a:cubicBezTo>
                  <a:pt x="4067297" y="247139"/>
                  <a:pt x="4106004" y="256073"/>
                  <a:pt x="4141735" y="265004"/>
                </a:cubicBezTo>
                <a:lnTo>
                  <a:pt x="4251908" y="297759"/>
                </a:lnTo>
                <a:lnTo>
                  <a:pt x="4305504" y="312646"/>
                </a:lnTo>
                <a:lnTo>
                  <a:pt x="4359101" y="330511"/>
                </a:lnTo>
                <a:lnTo>
                  <a:pt x="4359792" y="331143"/>
                </a:lnTo>
                <a:lnTo>
                  <a:pt x="4398227" y="337770"/>
                </a:lnTo>
                <a:cubicBezTo>
                  <a:pt x="4431445" y="345585"/>
                  <a:pt x="4470805" y="358612"/>
                  <a:pt x="4491368" y="372382"/>
                </a:cubicBezTo>
                <a:lnTo>
                  <a:pt x="4504379" y="392095"/>
                </a:lnTo>
                <a:lnTo>
                  <a:pt x="4507980" y="393042"/>
                </a:lnTo>
                <a:cubicBezTo>
                  <a:pt x="4534777" y="404953"/>
                  <a:pt x="4564553" y="416863"/>
                  <a:pt x="4591353" y="425794"/>
                </a:cubicBezTo>
                <a:cubicBezTo>
                  <a:pt x="4615174" y="434729"/>
                  <a:pt x="4638995" y="443660"/>
                  <a:pt x="4662816" y="455570"/>
                </a:cubicBezTo>
                <a:cubicBezTo>
                  <a:pt x="4686636" y="467481"/>
                  <a:pt x="4710457" y="476415"/>
                  <a:pt x="4734278" y="488325"/>
                </a:cubicBezTo>
                <a:cubicBezTo>
                  <a:pt x="4746188" y="497257"/>
                  <a:pt x="4764054" y="506191"/>
                  <a:pt x="4787874" y="518101"/>
                </a:cubicBezTo>
                <a:cubicBezTo>
                  <a:pt x="4799785" y="524056"/>
                  <a:pt x="4811695" y="530012"/>
                  <a:pt x="4823606" y="535967"/>
                </a:cubicBezTo>
                <a:cubicBezTo>
                  <a:pt x="4835516" y="541922"/>
                  <a:pt x="4850402" y="547877"/>
                  <a:pt x="4862313" y="556808"/>
                </a:cubicBezTo>
                <a:cubicBezTo>
                  <a:pt x="4915909" y="583608"/>
                  <a:pt x="4969506" y="610405"/>
                  <a:pt x="4993327" y="631250"/>
                </a:cubicBezTo>
                <a:cubicBezTo>
                  <a:pt x="5046923" y="666981"/>
                  <a:pt x="5103499" y="699733"/>
                  <a:pt x="5160072" y="738443"/>
                </a:cubicBezTo>
                <a:cubicBezTo>
                  <a:pt x="5186872" y="756309"/>
                  <a:pt x="5216647" y="777150"/>
                  <a:pt x="5246424" y="797995"/>
                </a:cubicBezTo>
                <a:lnTo>
                  <a:pt x="5248924" y="799780"/>
                </a:lnTo>
                <a:lnTo>
                  <a:pt x="5293052" y="826589"/>
                </a:lnTo>
                <a:cubicBezTo>
                  <a:pt x="6306872" y="1511511"/>
                  <a:pt x="6973427" y="2671412"/>
                  <a:pt x="6973427" y="3986995"/>
                </a:cubicBezTo>
                <a:lnTo>
                  <a:pt x="6972171" y="4011914"/>
                </a:lnTo>
                <a:lnTo>
                  <a:pt x="7006179" y="4016772"/>
                </a:lnTo>
                <a:cubicBezTo>
                  <a:pt x="7018090" y="4025703"/>
                  <a:pt x="7027021" y="4031658"/>
                  <a:pt x="7038932" y="4040592"/>
                </a:cubicBezTo>
                <a:cubicBezTo>
                  <a:pt x="7041911" y="4073344"/>
                  <a:pt x="7047866" y="4082278"/>
                  <a:pt x="7053821" y="4120986"/>
                </a:cubicBezTo>
                <a:cubicBezTo>
                  <a:pt x="7071687" y="4156717"/>
                  <a:pt x="7092528" y="4186493"/>
                  <a:pt x="7110394" y="4216268"/>
                </a:cubicBezTo>
                <a:lnTo>
                  <a:pt x="7134218" y="4218435"/>
                </a:lnTo>
                <a:lnTo>
                  <a:pt x="7134218" y="4195427"/>
                </a:lnTo>
                <a:lnTo>
                  <a:pt x="7158423" y="4128188"/>
                </a:lnTo>
                <a:lnTo>
                  <a:pt x="7158035" y="4115034"/>
                </a:lnTo>
                <a:cubicBezTo>
                  <a:pt x="7166970" y="4025706"/>
                  <a:pt x="7172925" y="4028682"/>
                  <a:pt x="7181856" y="4034637"/>
                </a:cubicBezTo>
                <a:cubicBezTo>
                  <a:pt x="7193766" y="4031661"/>
                  <a:pt x="7205677" y="4031661"/>
                  <a:pt x="7214611" y="4034637"/>
                </a:cubicBezTo>
                <a:cubicBezTo>
                  <a:pt x="7232477" y="4022727"/>
                  <a:pt x="7247363" y="4007840"/>
                  <a:pt x="7265228" y="4001885"/>
                </a:cubicBezTo>
                <a:cubicBezTo>
                  <a:pt x="7268208" y="4046548"/>
                  <a:pt x="7268208" y="4085258"/>
                  <a:pt x="7271184" y="4132899"/>
                </a:cubicBezTo>
                <a:cubicBezTo>
                  <a:pt x="7265229" y="4153741"/>
                  <a:pt x="7262253" y="4174585"/>
                  <a:pt x="7256297" y="4195427"/>
                </a:cubicBezTo>
                <a:cubicBezTo>
                  <a:pt x="7250343" y="4216272"/>
                  <a:pt x="7244387" y="4237113"/>
                  <a:pt x="7238432" y="4254979"/>
                </a:cubicBezTo>
                <a:cubicBezTo>
                  <a:pt x="7235453" y="4287734"/>
                  <a:pt x="7232476" y="4320486"/>
                  <a:pt x="7229498" y="4353241"/>
                </a:cubicBezTo>
                <a:lnTo>
                  <a:pt x="7226521" y="4403859"/>
                </a:lnTo>
                <a:cubicBezTo>
                  <a:pt x="7223542" y="4421724"/>
                  <a:pt x="7223543" y="4436614"/>
                  <a:pt x="7220567" y="4454479"/>
                </a:cubicBezTo>
                <a:lnTo>
                  <a:pt x="7207871" y="4462944"/>
                </a:lnTo>
                <a:lnTo>
                  <a:pt x="7208656" y="4466386"/>
                </a:lnTo>
                <a:lnTo>
                  <a:pt x="7220819" y="4458278"/>
                </a:lnTo>
                <a:lnTo>
                  <a:pt x="7226521" y="4409814"/>
                </a:lnTo>
                <a:lnTo>
                  <a:pt x="7229497" y="4359196"/>
                </a:lnTo>
                <a:cubicBezTo>
                  <a:pt x="7232477" y="4326441"/>
                  <a:pt x="7235452" y="4293689"/>
                  <a:pt x="7238432" y="4260934"/>
                </a:cubicBezTo>
                <a:cubicBezTo>
                  <a:pt x="7244387" y="4243068"/>
                  <a:pt x="7250342" y="4222227"/>
                  <a:pt x="7256297" y="4201383"/>
                </a:cubicBezTo>
                <a:cubicBezTo>
                  <a:pt x="7262253" y="4180541"/>
                  <a:pt x="7268208" y="4159696"/>
                  <a:pt x="7271184" y="4138855"/>
                </a:cubicBezTo>
                <a:cubicBezTo>
                  <a:pt x="7280118" y="4144809"/>
                  <a:pt x="7286074" y="4150765"/>
                  <a:pt x="7295004" y="4156720"/>
                </a:cubicBezTo>
                <a:cubicBezTo>
                  <a:pt x="7295005" y="4171606"/>
                  <a:pt x="7295004" y="4186496"/>
                  <a:pt x="7292028" y="4201382"/>
                </a:cubicBezTo>
                <a:cubicBezTo>
                  <a:pt x="7289050" y="4216272"/>
                  <a:pt x="7289049" y="4231158"/>
                  <a:pt x="7286074" y="4246047"/>
                </a:cubicBezTo>
                <a:cubicBezTo>
                  <a:pt x="7283094" y="4275823"/>
                  <a:pt x="7280118" y="4302621"/>
                  <a:pt x="7283094" y="4329421"/>
                </a:cubicBezTo>
                <a:cubicBezTo>
                  <a:pt x="7280118" y="4359196"/>
                  <a:pt x="7280118" y="4391948"/>
                  <a:pt x="7277139" y="4427679"/>
                </a:cubicBezTo>
                <a:cubicBezTo>
                  <a:pt x="7271184" y="4460434"/>
                  <a:pt x="7268208" y="4496165"/>
                  <a:pt x="7262253" y="4531896"/>
                </a:cubicBezTo>
                <a:cubicBezTo>
                  <a:pt x="7256298" y="4567628"/>
                  <a:pt x="7253319" y="4603359"/>
                  <a:pt x="7244387" y="4642066"/>
                </a:cubicBezTo>
                <a:cubicBezTo>
                  <a:pt x="7238432" y="4677797"/>
                  <a:pt x="7229497" y="4713529"/>
                  <a:pt x="7223542" y="4749259"/>
                </a:cubicBezTo>
                <a:cubicBezTo>
                  <a:pt x="7202701" y="4829656"/>
                  <a:pt x="7208656" y="4856453"/>
                  <a:pt x="7184835" y="4975556"/>
                </a:cubicBezTo>
                <a:cubicBezTo>
                  <a:pt x="7172925" y="4981511"/>
                  <a:pt x="7161014" y="4987467"/>
                  <a:pt x="7149104" y="4996401"/>
                </a:cubicBezTo>
                <a:cubicBezTo>
                  <a:pt x="7137194" y="5038088"/>
                  <a:pt x="7119328" y="5085729"/>
                  <a:pt x="7104438" y="5127416"/>
                </a:cubicBezTo>
                <a:cubicBezTo>
                  <a:pt x="7083597" y="5195899"/>
                  <a:pt x="7098484" y="5204833"/>
                  <a:pt x="7092529" y="5252474"/>
                </a:cubicBezTo>
                <a:cubicBezTo>
                  <a:pt x="7089552" y="5258430"/>
                  <a:pt x="7086573" y="5267360"/>
                  <a:pt x="7086573" y="5270339"/>
                </a:cubicBezTo>
                <a:cubicBezTo>
                  <a:pt x="7068707" y="5317981"/>
                  <a:pt x="7050842" y="5365622"/>
                  <a:pt x="7035956" y="5407309"/>
                </a:cubicBezTo>
                <a:cubicBezTo>
                  <a:pt x="7030001" y="5413264"/>
                  <a:pt x="7027021" y="5416240"/>
                  <a:pt x="7021066" y="5419219"/>
                </a:cubicBezTo>
                <a:cubicBezTo>
                  <a:pt x="7000224" y="5466861"/>
                  <a:pt x="6979379" y="5517479"/>
                  <a:pt x="6958538" y="5565120"/>
                </a:cubicBezTo>
                <a:cubicBezTo>
                  <a:pt x="6982359" y="5517479"/>
                  <a:pt x="7003201" y="5466861"/>
                  <a:pt x="7024045" y="5419219"/>
                </a:cubicBezTo>
                <a:cubicBezTo>
                  <a:pt x="7030001" y="5413264"/>
                  <a:pt x="7032976" y="5413264"/>
                  <a:pt x="7038932" y="5407309"/>
                </a:cubicBezTo>
                <a:cubicBezTo>
                  <a:pt x="7015111" y="5535344"/>
                  <a:pt x="6976404" y="5615741"/>
                  <a:pt x="6943648" y="5678268"/>
                </a:cubicBezTo>
                <a:cubicBezTo>
                  <a:pt x="6925783" y="5690179"/>
                  <a:pt x="6907917" y="5699113"/>
                  <a:pt x="6893031" y="5705068"/>
                </a:cubicBezTo>
                <a:lnTo>
                  <a:pt x="6882533" y="5726066"/>
                </a:lnTo>
                <a:lnTo>
                  <a:pt x="6884100" y="5728886"/>
                </a:lnTo>
                <a:cubicBezTo>
                  <a:pt x="6887076" y="5722931"/>
                  <a:pt x="6890055" y="5713999"/>
                  <a:pt x="6896010" y="5705065"/>
                </a:cubicBezTo>
                <a:cubicBezTo>
                  <a:pt x="6910896" y="5699110"/>
                  <a:pt x="6928762" y="5690179"/>
                  <a:pt x="6946628" y="5678269"/>
                </a:cubicBezTo>
                <a:cubicBezTo>
                  <a:pt x="6949607" y="5711021"/>
                  <a:pt x="6925786" y="5752706"/>
                  <a:pt x="6910897" y="5779506"/>
                </a:cubicBezTo>
                <a:cubicBezTo>
                  <a:pt x="6890055" y="5821193"/>
                  <a:pt x="6866235" y="5859900"/>
                  <a:pt x="6845389" y="5898611"/>
                </a:cubicBezTo>
                <a:cubicBezTo>
                  <a:pt x="6833479" y="5919452"/>
                  <a:pt x="6824548" y="5937318"/>
                  <a:pt x="6812638" y="5958162"/>
                </a:cubicBezTo>
                <a:cubicBezTo>
                  <a:pt x="6800727" y="5979004"/>
                  <a:pt x="6788817" y="5996869"/>
                  <a:pt x="6776907" y="6017714"/>
                </a:cubicBezTo>
                <a:cubicBezTo>
                  <a:pt x="6767972" y="6029624"/>
                  <a:pt x="6762017" y="6044511"/>
                  <a:pt x="6750106" y="6062376"/>
                </a:cubicBezTo>
                <a:lnTo>
                  <a:pt x="6724490" y="6119524"/>
                </a:lnTo>
                <a:lnTo>
                  <a:pt x="6444201" y="6194627"/>
                </a:lnTo>
                <a:lnTo>
                  <a:pt x="6494406" y="6117091"/>
                </a:lnTo>
                <a:cubicBezTo>
                  <a:pt x="6513388" y="6085454"/>
                  <a:pt x="6529765" y="6054935"/>
                  <a:pt x="6541675" y="6026649"/>
                </a:cubicBezTo>
                <a:cubicBezTo>
                  <a:pt x="6571451" y="5976028"/>
                  <a:pt x="6607182" y="5940297"/>
                  <a:pt x="6628027" y="5886700"/>
                </a:cubicBezTo>
                <a:cubicBezTo>
                  <a:pt x="6654823" y="5842038"/>
                  <a:pt x="6681623" y="5788441"/>
                  <a:pt x="6708421" y="5743775"/>
                </a:cubicBezTo>
                <a:cubicBezTo>
                  <a:pt x="6720331" y="5725910"/>
                  <a:pt x="6729265" y="5708045"/>
                  <a:pt x="6738196" y="5690179"/>
                </a:cubicBezTo>
                <a:cubicBezTo>
                  <a:pt x="6747130" y="5672313"/>
                  <a:pt x="6753086" y="5654447"/>
                  <a:pt x="6762017" y="5639562"/>
                </a:cubicBezTo>
                <a:cubicBezTo>
                  <a:pt x="6776906" y="5606806"/>
                  <a:pt x="6788817" y="5574054"/>
                  <a:pt x="6800727" y="5544279"/>
                </a:cubicBezTo>
                <a:cubicBezTo>
                  <a:pt x="6824548" y="5481748"/>
                  <a:pt x="6845390" y="5422196"/>
                  <a:pt x="6884100" y="5362643"/>
                </a:cubicBezTo>
                <a:cubicBezTo>
                  <a:pt x="6910897" y="5315002"/>
                  <a:pt x="6904941" y="5279271"/>
                  <a:pt x="6916852" y="5240564"/>
                </a:cubicBezTo>
                <a:cubicBezTo>
                  <a:pt x="6949607" y="5160167"/>
                  <a:pt x="6970448" y="5079774"/>
                  <a:pt x="6997248" y="4996401"/>
                </a:cubicBezTo>
                <a:cubicBezTo>
                  <a:pt x="6985338" y="4972581"/>
                  <a:pt x="7027024" y="4877298"/>
                  <a:pt x="7032979" y="4805835"/>
                </a:cubicBezTo>
                <a:cubicBezTo>
                  <a:pt x="7050845" y="4731394"/>
                  <a:pt x="7065731" y="4653977"/>
                  <a:pt x="7080621" y="4576559"/>
                </a:cubicBezTo>
                <a:lnTo>
                  <a:pt x="7091362" y="4536286"/>
                </a:lnTo>
                <a:lnTo>
                  <a:pt x="7083597" y="4534872"/>
                </a:lnTo>
                <a:cubicBezTo>
                  <a:pt x="7086573" y="4511052"/>
                  <a:pt x="7086573" y="4490211"/>
                  <a:pt x="7086573" y="4460435"/>
                </a:cubicBezTo>
                <a:lnTo>
                  <a:pt x="7088158" y="4454885"/>
                </a:lnTo>
                <a:lnTo>
                  <a:pt x="7086079" y="4455001"/>
                </a:lnTo>
                <a:lnTo>
                  <a:pt x="7082312" y="4455210"/>
                </a:lnTo>
                <a:lnTo>
                  <a:pt x="7083597" y="4469366"/>
                </a:lnTo>
                <a:cubicBezTo>
                  <a:pt x="7083597" y="4496165"/>
                  <a:pt x="7083597" y="4517007"/>
                  <a:pt x="7080621" y="4543807"/>
                </a:cubicBezTo>
                <a:cubicBezTo>
                  <a:pt x="7077642" y="4558694"/>
                  <a:pt x="7074666" y="4570604"/>
                  <a:pt x="7068710" y="4588469"/>
                </a:cubicBezTo>
                <a:cubicBezTo>
                  <a:pt x="7044890" y="4627180"/>
                  <a:pt x="7021069" y="4665887"/>
                  <a:pt x="6997249" y="4701618"/>
                </a:cubicBezTo>
                <a:cubicBezTo>
                  <a:pt x="6991293" y="4737349"/>
                  <a:pt x="6988314" y="4767125"/>
                  <a:pt x="6979383" y="4799880"/>
                </a:cubicBezTo>
                <a:lnTo>
                  <a:pt x="6961517" y="4832632"/>
                </a:lnTo>
                <a:cubicBezTo>
                  <a:pt x="6952583" y="4880273"/>
                  <a:pt x="6943651" y="4924939"/>
                  <a:pt x="6931741" y="4975556"/>
                </a:cubicBezTo>
                <a:cubicBezTo>
                  <a:pt x="6919831" y="5014267"/>
                  <a:pt x="6910896" y="5049998"/>
                  <a:pt x="6898986" y="5088705"/>
                </a:cubicBezTo>
                <a:cubicBezTo>
                  <a:pt x="6887076" y="5127416"/>
                  <a:pt x="6878145" y="5163147"/>
                  <a:pt x="6863255" y="5198877"/>
                </a:cubicBezTo>
                <a:cubicBezTo>
                  <a:pt x="6857300" y="5228653"/>
                  <a:pt x="6851345" y="5255450"/>
                  <a:pt x="6842413" y="5285226"/>
                </a:cubicBezTo>
                <a:cubicBezTo>
                  <a:pt x="6836459" y="5315002"/>
                  <a:pt x="6830503" y="5344778"/>
                  <a:pt x="6818593" y="5374554"/>
                </a:cubicBezTo>
                <a:lnTo>
                  <a:pt x="6837590" y="5345006"/>
                </a:lnTo>
                <a:lnTo>
                  <a:pt x="6854324" y="5282247"/>
                </a:lnTo>
                <a:cubicBezTo>
                  <a:pt x="6857300" y="5249495"/>
                  <a:pt x="6863255" y="5222695"/>
                  <a:pt x="6869211" y="5192919"/>
                </a:cubicBezTo>
                <a:cubicBezTo>
                  <a:pt x="6881121" y="5157188"/>
                  <a:pt x="6893031" y="5118481"/>
                  <a:pt x="6904941" y="5082750"/>
                </a:cubicBezTo>
                <a:cubicBezTo>
                  <a:pt x="6916852" y="5044039"/>
                  <a:pt x="6925786" y="5008309"/>
                  <a:pt x="6937697" y="4969602"/>
                </a:cubicBezTo>
                <a:cubicBezTo>
                  <a:pt x="6949607" y="4921960"/>
                  <a:pt x="6955562" y="4877294"/>
                  <a:pt x="6967473" y="4826677"/>
                </a:cubicBezTo>
                <a:lnTo>
                  <a:pt x="6985338" y="4793921"/>
                </a:lnTo>
                <a:cubicBezTo>
                  <a:pt x="6994270" y="4761170"/>
                  <a:pt x="6997249" y="4731394"/>
                  <a:pt x="7003203" y="4695662"/>
                </a:cubicBezTo>
                <a:cubicBezTo>
                  <a:pt x="7027024" y="4656953"/>
                  <a:pt x="7050845" y="4621221"/>
                  <a:pt x="7074666" y="4582514"/>
                </a:cubicBezTo>
                <a:cubicBezTo>
                  <a:pt x="7059776" y="4659932"/>
                  <a:pt x="7044890" y="4734370"/>
                  <a:pt x="7027025" y="4811787"/>
                </a:cubicBezTo>
                <a:cubicBezTo>
                  <a:pt x="7021069" y="4883249"/>
                  <a:pt x="6979383" y="4981512"/>
                  <a:pt x="6991293" y="5002353"/>
                </a:cubicBezTo>
                <a:cubicBezTo>
                  <a:pt x="6964493" y="5085726"/>
                  <a:pt x="6940672" y="5166123"/>
                  <a:pt x="6910897" y="5246516"/>
                </a:cubicBezTo>
                <a:lnTo>
                  <a:pt x="6894994" y="5271255"/>
                </a:lnTo>
                <a:lnTo>
                  <a:pt x="6888195" y="5308303"/>
                </a:lnTo>
                <a:cubicBezTo>
                  <a:pt x="6884844" y="5327659"/>
                  <a:pt x="6879632" y="5347757"/>
                  <a:pt x="6866235" y="5371578"/>
                </a:cubicBezTo>
                <a:cubicBezTo>
                  <a:pt x="6824548" y="5431130"/>
                  <a:pt x="6803704" y="5490681"/>
                  <a:pt x="6782861" y="5553209"/>
                </a:cubicBezTo>
                <a:cubicBezTo>
                  <a:pt x="6770951" y="5582986"/>
                  <a:pt x="6759041" y="5615741"/>
                  <a:pt x="6744152" y="5648492"/>
                </a:cubicBezTo>
                <a:cubicBezTo>
                  <a:pt x="6738196" y="5666358"/>
                  <a:pt x="6729265" y="5681247"/>
                  <a:pt x="6720330" y="5699113"/>
                </a:cubicBezTo>
                <a:cubicBezTo>
                  <a:pt x="6711399" y="5716978"/>
                  <a:pt x="6702465" y="5734844"/>
                  <a:pt x="6690554" y="5752710"/>
                </a:cubicBezTo>
                <a:cubicBezTo>
                  <a:pt x="6663758" y="5800352"/>
                  <a:pt x="6636958" y="5850969"/>
                  <a:pt x="6610162" y="5895635"/>
                </a:cubicBezTo>
                <a:cubicBezTo>
                  <a:pt x="6589317" y="5949231"/>
                  <a:pt x="6553585" y="5984962"/>
                  <a:pt x="6523810" y="6035579"/>
                </a:cubicBezTo>
                <a:cubicBezTo>
                  <a:pt x="6511899" y="6063867"/>
                  <a:pt x="6495523" y="6095132"/>
                  <a:pt x="6476540" y="6127141"/>
                </a:cubicBezTo>
                <a:lnTo>
                  <a:pt x="6429810" y="6198484"/>
                </a:lnTo>
                <a:lnTo>
                  <a:pt x="6336174" y="6223573"/>
                </a:lnTo>
                <a:lnTo>
                  <a:pt x="6354089" y="6196370"/>
                </a:lnTo>
                <a:cubicBezTo>
                  <a:pt x="6386840" y="6157663"/>
                  <a:pt x="6416616" y="6115976"/>
                  <a:pt x="6446392" y="6074290"/>
                </a:cubicBezTo>
                <a:cubicBezTo>
                  <a:pt x="6458302" y="6053445"/>
                  <a:pt x="6473192" y="6032604"/>
                  <a:pt x="6485103" y="6008783"/>
                </a:cubicBezTo>
                <a:cubicBezTo>
                  <a:pt x="6497013" y="5984962"/>
                  <a:pt x="6511899" y="5961142"/>
                  <a:pt x="6523809" y="5937321"/>
                </a:cubicBezTo>
                <a:lnTo>
                  <a:pt x="6534834" y="5919741"/>
                </a:lnTo>
                <a:lnTo>
                  <a:pt x="6593762" y="5834622"/>
                </a:lnTo>
                <a:lnTo>
                  <a:pt x="6604206" y="5821193"/>
                </a:lnTo>
                <a:lnTo>
                  <a:pt x="6605697" y="5817382"/>
                </a:lnTo>
                <a:lnTo>
                  <a:pt x="6593762" y="5834622"/>
                </a:lnTo>
                <a:lnTo>
                  <a:pt x="6565125" y="5871441"/>
                </a:lnTo>
                <a:lnTo>
                  <a:pt x="6534834" y="5919741"/>
                </a:lnTo>
                <a:lnTo>
                  <a:pt x="6526789" y="5931363"/>
                </a:lnTo>
                <a:cubicBezTo>
                  <a:pt x="6511899" y="5955183"/>
                  <a:pt x="6499989" y="5979004"/>
                  <a:pt x="6488078" y="6002825"/>
                </a:cubicBezTo>
                <a:cubicBezTo>
                  <a:pt x="6473192" y="6026646"/>
                  <a:pt x="6461282" y="6047490"/>
                  <a:pt x="6449371" y="6068331"/>
                </a:cubicBezTo>
                <a:cubicBezTo>
                  <a:pt x="6419596" y="6110018"/>
                  <a:pt x="6389820" y="6151704"/>
                  <a:pt x="6357065" y="6190414"/>
                </a:cubicBezTo>
                <a:lnTo>
                  <a:pt x="6335765" y="6223683"/>
                </a:lnTo>
                <a:lnTo>
                  <a:pt x="6265251" y="6242577"/>
                </a:lnTo>
                <a:lnTo>
                  <a:pt x="6265470" y="6242204"/>
                </a:lnTo>
                <a:lnTo>
                  <a:pt x="6267736" y="6235077"/>
                </a:lnTo>
                <a:cubicBezTo>
                  <a:pt x="6291557" y="6199345"/>
                  <a:pt x="6321333" y="6157659"/>
                  <a:pt x="6345154" y="6115973"/>
                </a:cubicBezTo>
                <a:cubicBezTo>
                  <a:pt x="6354089" y="6104062"/>
                  <a:pt x="6360044" y="6092153"/>
                  <a:pt x="6368975" y="6080242"/>
                </a:cubicBezTo>
                <a:lnTo>
                  <a:pt x="6400648" y="6036311"/>
                </a:lnTo>
                <a:lnTo>
                  <a:pt x="6410661" y="6017714"/>
                </a:lnTo>
                <a:cubicBezTo>
                  <a:pt x="6437457" y="5979004"/>
                  <a:pt x="6458302" y="5940297"/>
                  <a:pt x="6473189" y="5910521"/>
                </a:cubicBezTo>
                <a:cubicBezTo>
                  <a:pt x="6520831" y="5827148"/>
                  <a:pt x="6556562" y="5743775"/>
                  <a:pt x="6595272" y="5657424"/>
                </a:cubicBezTo>
                <a:cubicBezTo>
                  <a:pt x="6631003" y="5571075"/>
                  <a:pt x="6669710" y="5484723"/>
                  <a:pt x="6714376" y="5386465"/>
                </a:cubicBezTo>
                <a:cubicBezTo>
                  <a:pt x="6718842" y="5359667"/>
                  <a:pt x="6736708" y="5314258"/>
                  <a:pt x="6749362" y="5276292"/>
                </a:cubicBezTo>
                <a:lnTo>
                  <a:pt x="6760782" y="5233196"/>
                </a:lnTo>
                <a:lnTo>
                  <a:pt x="6673915" y="5470534"/>
                </a:lnTo>
                <a:cubicBezTo>
                  <a:pt x="6619674" y="5598779"/>
                  <a:pt x="6558609" y="5723434"/>
                  <a:pt x="6491183" y="5844051"/>
                </a:cubicBezTo>
                <a:lnTo>
                  <a:pt x="6464429" y="5886350"/>
                </a:lnTo>
                <a:lnTo>
                  <a:pt x="6464258" y="5886700"/>
                </a:lnTo>
                <a:cubicBezTo>
                  <a:pt x="6452347" y="5916476"/>
                  <a:pt x="6428527" y="5955186"/>
                  <a:pt x="6401726" y="5993893"/>
                </a:cubicBezTo>
                <a:cubicBezTo>
                  <a:pt x="6374930" y="6032604"/>
                  <a:pt x="6351109" y="6074290"/>
                  <a:pt x="6339199" y="6110021"/>
                </a:cubicBezTo>
                <a:cubicBezTo>
                  <a:pt x="6318354" y="6136818"/>
                  <a:pt x="6291557" y="6166593"/>
                  <a:pt x="6267736" y="6199349"/>
                </a:cubicBezTo>
                <a:cubicBezTo>
                  <a:pt x="6255826" y="6215725"/>
                  <a:pt x="6244660" y="6232846"/>
                  <a:pt x="6234610" y="6249967"/>
                </a:cubicBezTo>
                <a:lnTo>
                  <a:pt x="6234112" y="6250921"/>
                </a:lnTo>
                <a:lnTo>
                  <a:pt x="1630942" y="7484336"/>
                </a:lnTo>
                <a:lnTo>
                  <a:pt x="75670" y="1679985"/>
                </a:lnTo>
                <a:lnTo>
                  <a:pt x="151760" y="1595990"/>
                </a:lnTo>
                <a:cubicBezTo>
                  <a:pt x="169626" y="1575145"/>
                  <a:pt x="184512" y="1554304"/>
                  <a:pt x="202378" y="1533459"/>
                </a:cubicBezTo>
                <a:cubicBezTo>
                  <a:pt x="220243" y="1512617"/>
                  <a:pt x="238109" y="1494752"/>
                  <a:pt x="252998" y="1473907"/>
                </a:cubicBezTo>
                <a:cubicBezTo>
                  <a:pt x="312550" y="1396490"/>
                  <a:pt x="375078" y="1330983"/>
                  <a:pt x="434630" y="1259520"/>
                </a:cubicBezTo>
                <a:lnTo>
                  <a:pt x="438539" y="1253836"/>
                </a:lnTo>
                <a:lnTo>
                  <a:pt x="441521" y="1250083"/>
                </a:lnTo>
                <a:lnTo>
                  <a:pt x="443846" y="1246116"/>
                </a:lnTo>
                <a:lnTo>
                  <a:pt x="453049" y="1232733"/>
                </a:lnTo>
                <a:lnTo>
                  <a:pt x="483515" y="1198305"/>
                </a:lnTo>
                <a:lnTo>
                  <a:pt x="485826" y="1195883"/>
                </a:lnTo>
                <a:lnTo>
                  <a:pt x="485254" y="1196339"/>
                </a:lnTo>
                <a:lnTo>
                  <a:pt x="483515" y="1198305"/>
                </a:lnTo>
                <a:lnTo>
                  <a:pt x="459198" y="1223789"/>
                </a:lnTo>
                <a:lnTo>
                  <a:pt x="453049" y="1232733"/>
                </a:lnTo>
                <a:lnTo>
                  <a:pt x="449032" y="1237272"/>
                </a:lnTo>
                <a:lnTo>
                  <a:pt x="443846" y="1246116"/>
                </a:lnTo>
                <a:lnTo>
                  <a:pt x="438539" y="1253836"/>
                </a:lnTo>
                <a:lnTo>
                  <a:pt x="431654" y="1262500"/>
                </a:lnTo>
                <a:cubicBezTo>
                  <a:pt x="372102" y="1330983"/>
                  <a:pt x="309574" y="1399469"/>
                  <a:pt x="250022" y="1476886"/>
                </a:cubicBezTo>
                <a:cubicBezTo>
                  <a:pt x="232157" y="1497728"/>
                  <a:pt x="214291" y="1515593"/>
                  <a:pt x="199402" y="1536438"/>
                </a:cubicBezTo>
                <a:cubicBezTo>
                  <a:pt x="181536" y="1557280"/>
                  <a:pt x="166650" y="1578124"/>
                  <a:pt x="148784" y="1598966"/>
                </a:cubicBezTo>
                <a:lnTo>
                  <a:pt x="75627" y="1679824"/>
                </a:lnTo>
                <a:lnTo>
                  <a:pt x="58982" y="1617705"/>
                </a:lnTo>
                <a:lnTo>
                  <a:pt x="170371" y="1479863"/>
                </a:lnTo>
                <a:cubicBezTo>
                  <a:pt x="255977" y="1379370"/>
                  <a:pt x="346793" y="1283343"/>
                  <a:pt x="443564" y="1191037"/>
                </a:cubicBezTo>
                <a:cubicBezTo>
                  <a:pt x="491206" y="1149351"/>
                  <a:pt x="529916" y="1107665"/>
                  <a:pt x="580533" y="1065979"/>
                </a:cubicBezTo>
                <a:cubicBezTo>
                  <a:pt x="654975" y="994516"/>
                  <a:pt x="774079" y="887323"/>
                  <a:pt x="908069" y="809905"/>
                </a:cubicBezTo>
                <a:cubicBezTo>
                  <a:pt x="946779" y="780130"/>
                  <a:pt x="973576" y="747374"/>
                  <a:pt x="1021217" y="720578"/>
                </a:cubicBezTo>
                <a:cubicBezTo>
                  <a:pt x="1062904" y="705688"/>
                  <a:pt x="1110545" y="675912"/>
                  <a:pt x="1170097" y="643160"/>
                </a:cubicBezTo>
                <a:cubicBezTo>
                  <a:pt x="1199873" y="628271"/>
                  <a:pt x="1232628" y="610405"/>
                  <a:pt x="1265380" y="592540"/>
                </a:cubicBezTo>
                <a:cubicBezTo>
                  <a:pt x="1283245" y="583608"/>
                  <a:pt x="1298135" y="574674"/>
                  <a:pt x="1316001" y="565743"/>
                </a:cubicBezTo>
                <a:cubicBezTo>
                  <a:pt x="1333866" y="556808"/>
                  <a:pt x="1351732" y="550853"/>
                  <a:pt x="1372573" y="544898"/>
                </a:cubicBezTo>
                <a:cubicBezTo>
                  <a:pt x="1432125" y="515122"/>
                  <a:pt x="1497632" y="485346"/>
                  <a:pt x="1560163" y="461525"/>
                </a:cubicBezTo>
                <a:cubicBezTo>
                  <a:pt x="1640558" y="424306"/>
                  <a:pt x="1724675" y="388575"/>
                  <a:pt x="1811397" y="355077"/>
                </a:cubicBezTo>
                <a:close/>
                <a:moveTo>
                  <a:pt x="1124673" y="520067"/>
                </a:moveTo>
                <a:lnTo>
                  <a:pt x="2022132" y="279593"/>
                </a:lnTo>
                <a:lnTo>
                  <a:pt x="1806557" y="355076"/>
                </a:lnTo>
                <a:cubicBezTo>
                  <a:pt x="1720207" y="388574"/>
                  <a:pt x="1636090" y="424305"/>
                  <a:pt x="1554205" y="461525"/>
                </a:cubicBezTo>
                <a:cubicBezTo>
                  <a:pt x="1491677" y="485346"/>
                  <a:pt x="1426170" y="518098"/>
                  <a:pt x="1366618" y="544898"/>
                </a:cubicBezTo>
                <a:cubicBezTo>
                  <a:pt x="1348753" y="550853"/>
                  <a:pt x="1327908" y="559785"/>
                  <a:pt x="1310042" y="565740"/>
                </a:cubicBezTo>
                <a:cubicBezTo>
                  <a:pt x="1292177" y="574674"/>
                  <a:pt x="1274311" y="583605"/>
                  <a:pt x="1259425" y="592540"/>
                </a:cubicBezTo>
                <a:cubicBezTo>
                  <a:pt x="1226670" y="610405"/>
                  <a:pt x="1193918" y="628271"/>
                  <a:pt x="1164142" y="643157"/>
                </a:cubicBezTo>
                <a:cubicBezTo>
                  <a:pt x="1104590" y="675912"/>
                  <a:pt x="1056949" y="705688"/>
                  <a:pt x="1015262" y="720574"/>
                </a:cubicBezTo>
                <a:cubicBezTo>
                  <a:pt x="967621" y="747374"/>
                  <a:pt x="940821" y="777150"/>
                  <a:pt x="902114" y="809902"/>
                </a:cubicBezTo>
                <a:cubicBezTo>
                  <a:pt x="768120" y="887320"/>
                  <a:pt x="649016" y="994513"/>
                  <a:pt x="574578" y="1065975"/>
                </a:cubicBezTo>
                <a:lnTo>
                  <a:pt x="506130" y="1125496"/>
                </a:lnTo>
                <a:lnTo>
                  <a:pt x="439166" y="1186639"/>
                </a:lnTo>
                <a:lnTo>
                  <a:pt x="440585" y="1188058"/>
                </a:lnTo>
                <a:cubicBezTo>
                  <a:pt x="343814" y="1280364"/>
                  <a:pt x="252997" y="1377135"/>
                  <a:pt x="167392" y="1478001"/>
                </a:cubicBezTo>
                <a:lnTo>
                  <a:pt x="57891" y="1613630"/>
                </a:lnTo>
                <a:lnTo>
                  <a:pt x="0" y="1397579"/>
                </a:lnTo>
                <a:lnTo>
                  <a:pt x="20746" y="1378624"/>
                </a:lnTo>
                <a:cubicBezTo>
                  <a:pt x="648" y="1416587"/>
                  <a:pt x="22425" y="1409329"/>
                  <a:pt x="23259" y="1423427"/>
                </a:cubicBezTo>
                <a:lnTo>
                  <a:pt x="16526" y="1442259"/>
                </a:lnTo>
                <a:lnTo>
                  <a:pt x="113050" y="1342893"/>
                </a:lnTo>
                <a:cubicBezTo>
                  <a:pt x="121984" y="1325027"/>
                  <a:pt x="139850" y="1304186"/>
                  <a:pt x="160691" y="1280365"/>
                </a:cubicBezTo>
                <a:cubicBezTo>
                  <a:pt x="181536" y="1259520"/>
                  <a:pt x="205357" y="1238679"/>
                  <a:pt x="223222" y="1220813"/>
                </a:cubicBezTo>
                <a:lnTo>
                  <a:pt x="228612" y="1226800"/>
                </a:lnTo>
                <a:lnTo>
                  <a:pt x="226201" y="1223789"/>
                </a:lnTo>
                <a:cubicBezTo>
                  <a:pt x="252998" y="1196989"/>
                  <a:pt x="276819" y="1170193"/>
                  <a:pt x="303619" y="1146372"/>
                </a:cubicBezTo>
                <a:cubicBezTo>
                  <a:pt x="327440" y="1122551"/>
                  <a:pt x="354236" y="1098730"/>
                  <a:pt x="381036" y="1074910"/>
                </a:cubicBezTo>
                <a:cubicBezTo>
                  <a:pt x="413788" y="1042155"/>
                  <a:pt x="434633" y="1015358"/>
                  <a:pt x="464409" y="985582"/>
                </a:cubicBezTo>
                <a:cubicBezTo>
                  <a:pt x="503116" y="955806"/>
                  <a:pt x="544802" y="926030"/>
                  <a:pt x="580534" y="899230"/>
                </a:cubicBezTo>
                <a:cubicBezTo>
                  <a:pt x="622220" y="866478"/>
                  <a:pt x="663906" y="836702"/>
                  <a:pt x="705592" y="806926"/>
                </a:cubicBezTo>
                <a:lnTo>
                  <a:pt x="780365" y="754761"/>
                </a:lnTo>
                <a:lnTo>
                  <a:pt x="830651" y="708664"/>
                </a:lnTo>
                <a:cubicBezTo>
                  <a:pt x="860427" y="690799"/>
                  <a:pt x="890203" y="672933"/>
                  <a:pt x="919979" y="655067"/>
                </a:cubicBezTo>
                <a:cubicBezTo>
                  <a:pt x="949755" y="637202"/>
                  <a:pt x="982507" y="622315"/>
                  <a:pt x="1015262" y="604450"/>
                </a:cubicBezTo>
                <a:lnTo>
                  <a:pt x="1027876" y="597963"/>
                </a:lnTo>
                <a:lnTo>
                  <a:pt x="1060299" y="566115"/>
                </a:lnTo>
                <a:cubicBezTo>
                  <a:pt x="1078537" y="552341"/>
                  <a:pt x="1098638" y="538943"/>
                  <a:pt x="1113524" y="52703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E2D51A96-8D57-433A-8417-56AE0521CFF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913" y="1952049"/>
            <a:ext cx="1452550" cy="1476000"/>
          </a:xfrm>
          <a:custGeom>
            <a:avLst/>
            <a:gdLst>
              <a:gd name="connsiteX0" fmla="*/ 47661 w 1452550"/>
              <a:gd name="connsiteY0" fmla="*/ 1005292 h 1476000"/>
              <a:gd name="connsiteX1" fmla="*/ 52539 w 1452550"/>
              <a:gd name="connsiteY1" fmla="*/ 1017429 h 1476000"/>
              <a:gd name="connsiteX2" fmla="*/ 53395 w 1452550"/>
              <a:gd name="connsiteY2" fmla="*/ 1020511 h 1476000"/>
              <a:gd name="connsiteX3" fmla="*/ 62657 w 1452550"/>
              <a:gd name="connsiteY3" fmla="*/ 1043939 h 1476000"/>
              <a:gd name="connsiteX4" fmla="*/ 53395 w 1452550"/>
              <a:gd name="connsiteY4" fmla="*/ 1021056 h 1476000"/>
              <a:gd name="connsiteX5" fmla="*/ 49036 w 1452550"/>
              <a:gd name="connsiteY5" fmla="*/ 1009615 h 1476000"/>
              <a:gd name="connsiteX6" fmla="*/ 39266 w 1452550"/>
              <a:gd name="connsiteY6" fmla="*/ 980554 h 1476000"/>
              <a:gd name="connsiteX7" fmla="*/ 45222 w 1452550"/>
              <a:gd name="connsiteY7" fmla="*/ 997628 h 1476000"/>
              <a:gd name="connsiteX8" fmla="*/ 47661 w 1452550"/>
              <a:gd name="connsiteY8" fmla="*/ 1005292 h 1476000"/>
              <a:gd name="connsiteX9" fmla="*/ 41953 w 1452550"/>
              <a:gd name="connsiteY9" fmla="*/ 991090 h 1476000"/>
              <a:gd name="connsiteX10" fmla="*/ 27223 w 1452550"/>
              <a:gd name="connsiteY10" fmla="*/ 934747 h 1476000"/>
              <a:gd name="connsiteX11" fmla="*/ 31601 w 1452550"/>
              <a:gd name="connsiteY11" fmla="*/ 951861 h 1476000"/>
              <a:gd name="connsiteX12" fmla="*/ 33829 w 1452550"/>
              <a:gd name="connsiteY12" fmla="*/ 959230 h 1476000"/>
              <a:gd name="connsiteX13" fmla="*/ 39266 w 1452550"/>
              <a:gd name="connsiteY13" fmla="*/ 980554 h 1476000"/>
              <a:gd name="connsiteX14" fmla="*/ 37050 w 1452550"/>
              <a:gd name="connsiteY14" fmla="*/ 974199 h 1476000"/>
              <a:gd name="connsiteX15" fmla="*/ 30511 w 1452550"/>
              <a:gd name="connsiteY15" fmla="*/ 950226 h 1476000"/>
              <a:gd name="connsiteX16" fmla="*/ 21788 w 1452550"/>
              <a:gd name="connsiteY16" fmla="*/ 912006 h 1476000"/>
              <a:gd name="connsiteX17" fmla="*/ 25408 w 1452550"/>
              <a:gd name="connsiteY17" fmla="*/ 926205 h 1476000"/>
              <a:gd name="connsiteX18" fmla="*/ 27223 w 1452550"/>
              <a:gd name="connsiteY18" fmla="*/ 934747 h 1476000"/>
              <a:gd name="connsiteX19" fmla="*/ 25608 w 1452550"/>
              <a:gd name="connsiteY19" fmla="*/ 928433 h 1476000"/>
              <a:gd name="connsiteX20" fmla="*/ 8356 w 1452550"/>
              <a:gd name="connsiteY20" fmla="*/ 845937 h 1476000"/>
              <a:gd name="connsiteX21" fmla="*/ 17937 w 1452550"/>
              <a:gd name="connsiteY21" fmla="*/ 891038 h 1476000"/>
              <a:gd name="connsiteX22" fmla="*/ 20159 w 1452550"/>
              <a:gd name="connsiteY22" fmla="*/ 905005 h 1476000"/>
              <a:gd name="connsiteX23" fmla="*/ 21788 w 1452550"/>
              <a:gd name="connsiteY23" fmla="*/ 912006 h 1476000"/>
              <a:gd name="connsiteX24" fmla="*/ 9739 w 1452550"/>
              <a:gd name="connsiteY24" fmla="*/ 864754 h 1476000"/>
              <a:gd name="connsiteX25" fmla="*/ 0 w 1452550"/>
              <a:gd name="connsiteY25" fmla="*/ 732289 h 1476000"/>
              <a:gd name="connsiteX26" fmla="*/ 8356 w 1452550"/>
              <a:gd name="connsiteY26" fmla="*/ 845937 h 1476000"/>
              <a:gd name="connsiteX27" fmla="*/ 7492 w 1452550"/>
              <a:gd name="connsiteY27" fmla="*/ 841871 h 1476000"/>
              <a:gd name="connsiteX28" fmla="*/ 0 w 1452550"/>
              <a:gd name="connsiteY28" fmla="*/ 732289 h 1476000"/>
              <a:gd name="connsiteX29" fmla="*/ 10625 w 1452550"/>
              <a:gd name="connsiteY29" fmla="*/ 731336 h 1476000"/>
              <a:gd name="connsiteX30" fmla="*/ 6538 w 1452550"/>
              <a:gd name="connsiteY30" fmla="*/ 737193 h 1476000"/>
              <a:gd name="connsiteX31" fmla="*/ 25608 w 1452550"/>
              <a:gd name="connsiteY31" fmla="*/ 906094 h 1476000"/>
              <a:gd name="connsiteX32" fmla="*/ 77912 w 1452550"/>
              <a:gd name="connsiteY32" fmla="*/ 1062464 h 1476000"/>
              <a:gd name="connsiteX33" fmla="*/ 118776 w 1452550"/>
              <a:gd name="connsiteY33" fmla="*/ 1136563 h 1476000"/>
              <a:gd name="connsiteX34" fmla="*/ 180888 w 1452550"/>
              <a:gd name="connsiteY34" fmla="*/ 1217199 h 1476000"/>
              <a:gd name="connsiteX35" fmla="*/ 238096 w 1452550"/>
              <a:gd name="connsiteY35" fmla="*/ 1270050 h 1476000"/>
              <a:gd name="connsiteX36" fmla="*/ 254441 w 1452550"/>
              <a:gd name="connsiteY36" fmla="*/ 1273863 h 1476000"/>
              <a:gd name="connsiteX37" fmla="*/ 150377 w 1452550"/>
              <a:gd name="connsiteY37" fmla="*/ 1170343 h 1476000"/>
              <a:gd name="connsiteX38" fmla="*/ 93713 w 1452550"/>
              <a:gd name="connsiteY38" fmla="*/ 1078809 h 1476000"/>
              <a:gd name="connsiteX39" fmla="*/ 51215 w 1452550"/>
              <a:gd name="connsiteY39" fmla="*/ 974199 h 1476000"/>
              <a:gd name="connsiteX40" fmla="*/ 26697 w 1452550"/>
              <a:gd name="connsiteY40" fmla="*/ 872314 h 1476000"/>
              <a:gd name="connsiteX41" fmla="*/ 23428 w 1452550"/>
              <a:gd name="connsiteY41" fmla="*/ 848886 h 1476000"/>
              <a:gd name="connsiteX42" fmla="*/ 20704 w 1452550"/>
              <a:gd name="connsiteY42" fmla="*/ 827092 h 1476000"/>
              <a:gd name="connsiteX43" fmla="*/ 18525 w 1452550"/>
              <a:gd name="connsiteY43" fmla="*/ 806933 h 1476000"/>
              <a:gd name="connsiteX44" fmla="*/ 17435 w 1452550"/>
              <a:gd name="connsiteY44" fmla="*/ 797670 h 1476000"/>
              <a:gd name="connsiteX45" fmla="*/ 16890 w 1452550"/>
              <a:gd name="connsiteY45" fmla="*/ 788953 h 1476000"/>
              <a:gd name="connsiteX46" fmla="*/ 14711 w 1452550"/>
              <a:gd name="connsiteY46" fmla="*/ 758987 h 1476000"/>
              <a:gd name="connsiteX47" fmla="*/ 13076 w 1452550"/>
              <a:gd name="connsiteY47" fmla="*/ 739372 h 1476000"/>
              <a:gd name="connsiteX48" fmla="*/ 10625 w 1452550"/>
              <a:gd name="connsiteY48" fmla="*/ 731336 h 1476000"/>
              <a:gd name="connsiteX49" fmla="*/ 114485 w 1452550"/>
              <a:gd name="connsiteY49" fmla="*/ 356118 h 1476000"/>
              <a:gd name="connsiteX50" fmla="*/ 112874 w 1452550"/>
              <a:gd name="connsiteY50" fmla="*/ 356335 h 1476000"/>
              <a:gd name="connsiteX51" fmla="*/ 87924 w 1452550"/>
              <a:gd name="connsiteY51" fmla="*/ 398276 h 1476000"/>
              <a:gd name="connsiteX52" fmla="*/ 34938 w 1452550"/>
              <a:gd name="connsiteY52" fmla="*/ 525037 h 1476000"/>
              <a:gd name="connsiteX53" fmla="*/ 19729 w 1452550"/>
              <a:gd name="connsiteY53" fmla="*/ 583925 h 1476000"/>
              <a:gd name="connsiteX54" fmla="*/ 20636 w 1452550"/>
              <a:gd name="connsiteY54" fmla="*/ 581436 h 1476000"/>
              <a:gd name="connsiteX55" fmla="*/ 23973 w 1452550"/>
              <a:gd name="connsiteY55" fmla="*/ 571561 h 1476000"/>
              <a:gd name="connsiteX56" fmla="*/ 59933 w 1452550"/>
              <a:gd name="connsiteY56" fmla="*/ 468041 h 1476000"/>
              <a:gd name="connsiteX57" fmla="*/ 104065 w 1452550"/>
              <a:gd name="connsiteY57" fmla="*/ 375962 h 1476000"/>
              <a:gd name="connsiteX58" fmla="*/ 114485 w 1452550"/>
              <a:gd name="connsiteY58" fmla="*/ 356118 h 1476000"/>
              <a:gd name="connsiteX59" fmla="*/ 139211 w 1452550"/>
              <a:gd name="connsiteY59" fmla="*/ 316926 h 1476000"/>
              <a:gd name="connsiteX60" fmla="*/ 122590 w 1452550"/>
              <a:gd name="connsiteY60" fmla="*/ 340003 h 1476000"/>
              <a:gd name="connsiteX61" fmla="*/ 114226 w 1452550"/>
              <a:gd name="connsiteY61" fmla="*/ 354063 h 1476000"/>
              <a:gd name="connsiteX62" fmla="*/ 119320 w 1452550"/>
              <a:gd name="connsiteY62" fmla="*/ 345996 h 1476000"/>
              <a:gd name="connsiteX63" fmla="*/ 126404 w 1452550"/>
              <a:gd name="connsiteY63" fmla="*/ 335643 h 1476000"/>
              <a:gd name="connsiteX64" fmla="*/ 1148315 w 1452550"/>
              <a:gd name="connsiteY64" fmla="*/ 200910 h 1476000"/>
              <a:gd name="connsiteX65" fmla="*/ 1148572 w 1452550"/>
              <a:gd name="connsiteY65" fmla="*/ 201103 h 1476000"/>
              <a:gd name="connsiteX66" fmla="*/ 1152887 w 1452550"/>
              <a:gd name="connsiteY66" fmla="*/ 203791 h 1476000"/>
              <a:gd name="connsiteX67" fmla="*/ 288543 w 1452550"/>
              <a:gd name="connsiteY67" fmla="*/ 197530 h 1476000"/>
              <a:gd name="connsiteX68" fmla="*/ 288222 w 1452550"/>
              <a:gd name="connsiteY68" fmla="*/ 197798 h 1476000"/>
              <a:gd name="connsiteX69" fmla="*/ 261524 w 1452550"/>
              <a:gd name="connsiteY69" fmla="*/ 223951 h 1476000"/>
              <a:gd name="connsiteX70" fmla="*/ 238096 w 1452550"/>
              <a:gd name="connsiteY70" fmla="*/ 244110 h 1476000"/>
              <a:gd name="connsiteX71" fmla="*/ 252630 w 1452550"/>
              <a:gd name="connsiteY71" fmla="*/ 230144 h 1476000"/>
              <a:gd name="connsiteX72" fmla="*/ 283703 w 1452550"/>
              <a:gd name="connsiteY72" fmla="*/ 201363 h 1476000"/>
              <a:gd name="connsiteX73" fmla="*/ 315027 w 1452550"/>
              <a:gd name="connsiteY73" fmla="*/ 176550 h 1476000"/>
              <a:gd name="connsiteX74" fmla="*/ 288543 w 1452550"/>
              <a:gd name="connsiteY74" fmla="*/ 197530 h 1476000"/>
              <a:gd name="connsiteX75" fmla="*/ 305112 w 1452550"/>
              <a:gd name="connsiteY75" fmla="*/ 183633 h 1476000"/>
              <a:gd name="connsiteX76" fmla="*/ 277029 w 1452550"/>
              <a:gd name="connsiteY76" fmla="*/ 170127 h 1476000"/>
              <a:gd name="connsiteX77" fmla="*/ 253837 w 1452550"/>
              <a:gd name="connsiteY77" fmla="*/ 188758 h 1476000"/>
              <a:gd name="connsiteX78" fmla="*/ 239477 w 1452550"/>
              <a:gd name="connsiteY78" fmla="*/ 203859 h 1476000"/>
              <a:gd name="connsiteX79" fmla="*/ 233737 w 1452550"/>
              <a:gd name="connsiteY79" fmla="*/ 209240 h 1476000"/>
              <a:gd name="connsiteX80" fmla="*/ 225020 w 1452550"/>
              <a:gd name="connsiteY80" fmla="*/ 217957 h 1476000"/>
              <a:gd name="connsiteX81" fmla="*/ 207040 w 1452550"/>
              <a:gd name="connsiteY81" fmla="*/ 235937 h 1476000"/>
              <a:gd name="connsiteX82" fmla="*/ 180050 w 1452550"/>
              <a:gd name="connsiteY82" fmla="*/ 266355 h 1476000"/>
              <a:gd name="connsiteX83" fmla="*/ 161844 w 1452550"/>
              <a:gd name="connsiteY83" fmla="*/ 285501 h 1476000"/>
              <a:gd name="connsiteX84" fmla="*/ 141310 w 1452550"/>
              <a:gd name="connsiteY84" fmla="*/ 314010 h 1476000"/>
              <a:gd name="connsiteX85" fmla="*/ 172715 w 1452550"/>
              <a:gd name="connsiteY85" fmla="*/ 274621 h 1476000"/>
              <a:gd name="connsiteX86" fmla="*/ 180050 w 1452550"/>
              <a:gd name="connsiteY86" fmla="*/ 266355 h 1476000"/>
              <a:gd name="connsiteX87" fmla="*/ 239477 w 1452550"/>
              <a:gd name="connsiteY87" fmla="*/ 203859 h 1476000"/>
              <a:gd name="connsiteX88" fmla="*/ 242455 w 1452550"/>
              <a:gd name="connsiteY88" fmla="*/ 201068 h 1476000"/>
              <a:gd name="connsiteX89" fmla="*/ 257711 w 1452550"/>
              <a:gd name="connsiteY89" fmla="*/ 186902 h 1476000"/>
              <a:gd name="connsiteX90" fmla="*/ 273511 w 1452550"/>
              <a:gd name="connsiteY90" fmla="*/ 173280 h 1476000"/>
              <a:gd name="connsiteX91" fmla="*/ 1151774 w 1452550"/>
              <a:gd name="connsiteY91" fmla="*/ 138606 h 1476000"/>
              <a:gd name="connsiteX92" fmla="*/ 1154573 w 1452550"/>
              <a:gd name="connsiteY92" fmla="*/ 138955 h 1476000"/>
              <a:gd name="connsiteX93" fmla="*/ 1169232 w 1452550"/>
              <a:gd name="connsiteY93" fmla="*/ 144948 h 1476000"/>
              <a:gd name="connsiteX94" fmla="*/ 1167598 w 1452550"/>
              <a:gd name="connsiteY94" fmla="*/ 148763 h 1476000"/>
              <a:gd name="connsiteX95" fmla="*/ 1151774 w 1452550"/>
              <a:gd name="connsiteY95" fmla="*/ 138606 h 1476000"/>
              <a:gd name="connsiteX96" fmla="*/ 988783 w 1452550"/>
              <a:gd name="connsiteY96" fmla="*/ 109779 h 1476000"/>
              <a:gd name="connsiteX97" fmla="*/ 1006869 w 1452550"/>
              <a:gd name="connsiteY97" fmla="*/ 117162 h 1476000"/>
              <a:gd name="connsiteX98" fmla="*/ 1034657 w 1452550"/>
              <a:gd name="connsiteY98" fmla="*/ 129693 h 1476000"/>
              <a:gd name="connsiteX99" fmla="*/ 1061353 w 1452550"/>
              <a:gd name="connsiteY99" fmla="*/ 143314 h 1476000"/>
              <a:gd name="connsiteX100" fmla="*/ 1036835 w 1452550"/>
              <a:gd name="connsiteY100" fmla="*/ 129693 h 1476000"/>
              <a:gd name="connsiteX101" fmla="*/ 1027353 w 1452550"/>
              <a:gd name="connsiteY101" fmla="*/ 125158 h 1476000"/>
              <a:gd name="connsiteX102" fmla="*/ 1006084 w 1452550"/>
              <a:gd name="connsiteY102" fmla="*/ 116094 h 1476000"/>
              <a:gd name="connsiteX103" fmla="*/ 995972 w 1452550"/>
              <a:gd name="connsiteY103" fmla="*/ 112258 h 1476000"/>
              <a:gd name="connsiteX104" fmla="*/ 428791 w 1452550"/>
              <a:gd name="connsiteY104" fmla="*/ 107354 h 1476000"/>
              <a:gd name="connsiteX105" fmla="*/ 324181 w 1452550"/>
              <a:gd name="connsiteY105" fmla="*/ 170011 h 1476000"/>
              <a:gd name="connsiteX106" fmla="*/ 315027 w 1452550"/>
              <a:gd name="connsiteY106" fmla="*/ 176550 h 1476000"/>
              <a:gd name="connsiteX107" fmla="*/ 323024 w 1452550"/>
              <a:gd name="connsiteY107" fmla="*/ 170216 h 1476000"/>
              <a:gd name="connsiteX108" fmla="*/ 428791 w 1452550"/>
              <a:gd name="connsiteY108" fmla="*/ 107354 h 1476000"/>
              <a:gd name="connsiteX109" fmla="*/ 503306 w 1452550"/>
              <a:gd name="connsiteY109" fmla="*/ 102128 h 1476000"/>
              <a:gd name="connsiteX110" fmla="*/ 493083 w 1452550"/>
              <a:gd name="connsiteY110" fmla="*/ 105720 h 1476000"/>
              <a:gd name="connsiteX111" fmla="*/ 490686 w 1452550"/>
              <a:gd name="connsiteY111" fmla="*/ 106747 h 1476000"/>
              <a:gd name="connsiteX112" fmla="*/ 378666 w 1452550"/>
              <a:gd name="connsiteY112" fmla="*/ 97003 h 1476000"/>
              <a:gd name="connsiteX113" fmla="*/ 351423 w 1452550"/>
              <a:gd name="connsiteY113" fmla="*/ 114438 h 1476000"/>
              <a:gd name="connsiteX114" fmla="*/ 325271 w 1452550"/>
              <a:gd name="connsiteY114" fmla="*/ 130238 h 1476000"/>
              <a:gd name="connsiteX115" fmla="*/ 341071 w 1452550"/>
              <a:gd name="connsiteY115" fmla="*/ 118251 h 1476000"/>
              <a:gd name="connsiteX116" fmla="*/ 378666 w 1452550"/>
              <a:gd name="connsiteY116" fmla="*/ 97003 h 1476000"/>
              <a:gd name="connsiteX117" fmla="*/ 872355 w 1452550"/>
              <a:gd name="connsiteY117" fmla="*/ 74171 h 1476000"/>
              <a:gd name="connsiteX118" fmla="*/ 952930 w 1452550"/>
              <a:gd name="connsiteY118" fmla="*/ 95912 h 1476000"/>
              <a:gd name="connsiteX119" fmla="*/ 912067 w 1452550"/>
              <a:gd name="connsiteY119" fmla="*/ 85016 h 1476000"/>
              <a:gd name="connsiteX120" fmla="*/ 891363 w 1452550"/>
              <a:gd name="connsiteY120" fmla="*/ 80657 h 1476000"/>
              <a:gd name="connsiteX121" fmla="*/ 880157 w 1452550"/>
              <a:gd name="connsiteY121" fmla="*/ 78593 h 1476000"/>
              <a:gd name="connsiteX122" fmla="*/ 940198 w 1452550"/>
              <a:gd name="connsiteY122" fmla="*/ 94031 h 1476000"/>
              <a:gd name="connsiteX123" fmla="*/ 955051 w 1452550"/>
              <a:gd name="connsiteY123" fmla="*/ 99468 h 1476000"/>
              <a:gd name="connsiteX124" fmla="*/ 974073 w 1452550"/>
              <a:gd name="connsiteY124" fmla="*/ 104614 h 1476000"/>
              <a:gd name="connsiteX125" fmla="*/ 952930 w 1452550"/>
              <a:gd name="connsiteY125" fmla="*/ 97003 h 1476000"/>
              <a:gd name="connsiteX126" fmla="*/ 973088 w 1452550"/>
              <a:gd name="connsiteY126" fmla="*/ 102996 h 1476000"/>
              <a:gd name="connsiteX127" fmla="*/ 976023 w 1452550"/>
              <a:gd name="connsiteY127" fmla="*/ 104026 h 1476000"/>
              <a:gd name="connsiteX128" fmla="*/ 967640 w 1452550"/>
              <a:gd name="connsiteY128" fmla="*/ 100816 h 1476000"/>
              <a:gd name="connsiteX129" fmla="*/ 942577 w 1452550"/>
              <a:gd name="connsiteY129" fmla="*/ 92099 h 1476000"/>
              <a:gd name="connsiteX130" fmla="*/ 891362 w 1452550"/>
              <a:gd name="connsiteY130" fmla="*/ 77933 h 1476000"/>
              <a:gd name="connsiteX131" fmla="*/ 791155 w 1452550"/>
              <a:gd name="connsiteY131" fmla="*/ 62643 h 1476000"/>
              <a:gd name="connsiteX132" fmla="*/ 866399 w 1452550"/>
              <a:gd name="connsiteY132" fmla="*/ 72992 h 1476000"/>
              <a:gd name="connsiteX133" fmla="*/ 839057 w 1452550"/>
              <a:gd name="connsiteY133" fmla="*/ 67581 h 1476000"/>
              <a:gd name="connsiteX134" fmla="*/ 682395 w 1452550"/>
              <a:gd name="connsiteY134" fmla="*/ 62526 h 1476000"/>
              <a:gd name="connsiteX135" fmla="*/ 679419 w 1452550"/>
              <a:gd name="connsiteY135" fmla="*/ 62677 h 1476000"/>
              <a:gd name="connsiteX136" fmla="*/ 663578 w 1452550"/>
              <a:gd name="connsiteY136" fmla="*/ 64456 h 1476000"/>
              <a:gd name="connsiteX137" fmla="*/ 675605 w 1452550"/>
              <a:gd name="connsiteY137" fmla="*/ 63222 h 1476000"/>
              <a:gd name="connsiteX138" fmla="*/ 732813 w 1452550"/>
              <a:gd name="connsiteY138" fmla="*/ 59953 h 1476000"/>
              <a:gd name="connsiteX139" fmla="*/ 709860 w 1452550"/>
              <a:gd name="connsiteY139" fmla="*/ 61124 h 1476000"/>
              <a:gd name="connsiteX140" fmla="*/ 770914 w 1452550"/>
              <a:gd name="connsiteY140" fmla="*/ 61509 h 1476000"/>
              <a:gd name="connsiteX141" fmla="*/ 999786 w 1452550"/>
              <a:gd name="connsiteY141" fmla="*/ 58864 h 1476000"/>
              <a:gd name="connsiteX142" fmla="*/ 1018456 w 1452550"/>
              <a:gd name="connsiteY142" fmla="*/ 64198 h 1476000"/>
              <a:gd name="connsiteX143" fmla="*/ 1036988 w 1452550"/>
              <a:gd name="connsiteY143" fmla="*/ 70456 h 1476000"/>
              <a:gd name="connsiteX144" fmla="*/ 1055360 w 1452550"/>
              <a:gd name="connsiteY144" fmla="*/ 77388 h 1476000"/>
              <a:gd name="connsiteX145" fmla="*/ 1189936 w 1452550"/>
              <a:gd name="connsiteY145" fmla="*/ 152577 h 1476000"/>
              <a:gd name="connsiteX146" fmla="*/ 1197019 w 1452550"/>
              <a:gd name="connsiteY146" fmla="*/ 158025 h 1476000"/>
              <a:gd name="connsiteX147" fmla="*/ 1168687 w 1452550"/>
              <a:gd name="connsiteY147" fmla="*/ 144404 h 1476000"/>
              <a:gd name="connsiteX148" fmla="*/ 1156156 w 1452550"/>
              <a:gd name="connsiteY148" fmla="*/ 136231 h 1476000"/>
              <a:gd name="connsiteX149" fmla="*/ 1138721 w 1452550"/>
              <a:gd name="connsiteY149" fmla="*/ 125879 h 1476000"/>
              <a:gd name="connsiteX150" fmla="*/ 1085871 w 1452550"/>
              <a:gd name="connsiteY150" fmla="*/ 98637 h 1476000"/>
              <a:gd name="connsiteX151" fmla="*/ 1042828 w 1452550"/>
              <a:gd name="connsiteY151" fmla="*/ 77388 h 1476000"/>
              <a:gd name="connsiteX152" fmla="*/ 1021580 w 1452550"/>
              <a:gd name="connsiteY152" fmla="*/ 67581 h 1476000"/>
              <a:gd name="connsiteX153" fmla="*/ 486000 w 1452550"/>
              <a:gd name="connsiteY153" fmla="*/ 56139 h 1476000"/>
              <a:gd name="connsiteX154" fmla="*/ 360686 w 1452550"/>
              <a:gd name="connsiteY154" fmla="*/ 117162 h 1476000"/>
              <a:gd name="connsiteX155" fmla="*/ 486000 w 1452550"/>
              <a:gd name="connsiteY155" fmla="*/ 56139 h 1476000"/>
              <a:gd name="connsiteX156" fmla="*/ 654039 w 1452550"/>
              <a:gd name="connsiteY156" fmla="*/ 38416 h 1476000"/>
              <a:gd name="connsiteX157" fmla="*/ 630247 w 1452550"/>
              <a:gd name="connsiteY157" fmla="*/ 40815 h 1476000"/>
              <a:gd name="connsiteX158" fmla="*/ 596058 w 1452550"/>
              <a:gd name="connsiteY158" fmla="*/ 46877 h 1476000"/>
              <a:gd name="connsiteX159" fmla="*/ 569204 w 1452550"/>
              <a:gd name="connsiteY159" fmla="*/ 53920 h 1476000"/>
              <a:gd name="connsiteX160" fmla="*/ 613697 w 1452550"/>
              <a:gd name="connsiteY160" fmla="*/ 44425 h 1476000"/>
              <a:gd name="connsiteX161" fmla="*/ 688681 w 1452550"/>
              <a:gd name="connsiteY161" fmla="*/ 35980 h 1476000"/>
              <a:gd name="connsiteX162" fmla="*/ 667175 w 1452550"/>
              <a:gd name="connsiteY162" fmla="*/ 37004 h 1476000"/>
              <a:gd name="connsiteX163" fmla="*/ 671246 w 1452550"/>
              <a:gd name="connsiteY163" fmla="*/ 36525 h 1476000"/>
              <a:gd name="connsiteX164" fmla="*/ 665798 w 1452550"/>
              <a:gd name="connsiteY164" fmla="*/ 37069 h 1476000"/>
              <a:gd name="connsiteX165" fmla="*/ 667175 w 1452550"/>
              <a:gd name="connsiteY165" fmla="*/ 37004 h 1476000"/>
              <a:gd name="connsiteX166" fmla="*/ 666613 w 1452550"/>
              <a:gd name="connsiteY166" fmla="*/ 37070 h 1476000"/>
              <a:gd name="connsiteX167" fmla="*/ 666887 w 1452550"/>
              <a:gd name="connsiteY167" fmla="*/ 37070 h 1476000"/>
              <a:gd name="connsiteX168" fmla="*/ 551926 w 1452550"/>
              <a:gd name="connsiteY168" fmla="*/ 61043 h 1476000"/>
              <a:gd name="connsiteX169" fmla="*/ 428791 w 1452550"/>
              <a:gd name="connsiteY169" fmla="*/ 107354 h 1476000"/>
              <a:gd name="connsiteX170" fmla="*/ 495943 w 1452550"/>
              <a:gd name="connsiteY170" fmla="*/ 77525 h 1476000"/>
              <a:gd name="connsiteX171" fmla="*/ 561041 w 1452550"/>
              <a:gd name="connsiteY171" fmla="*/ 55999 h 1476000"/>
              <a:gd name="connsiteX172" fmla="*/ 550836 w 1452550"/>
              <a:gd name="connsiteY172" fmla="*/ 58319 h 1476000"/>
              <a:gd name="connsiteX173" fmla="*/ 540484 w 1452550"/>
              <a:gd name="connsiteY173" fmla="*/ 61588 h 1476000"/>
              <a:gd name="connsiteX174" fmla="*/ 517056 w 1452550"/>
              <a:gd name="connsiteY174" fmla="*/ 68670 h 1476000"/>
              <a:gd name="connsiteX175" fmla="*/ 493628 w 1452550"/>
              <a:gd name="connsiteY175" fmla="*/ 76843 h 1476000"/>
              <a:gd name="connsiteX176" fmla="*/ 482186 w 1452550"/>
              <a:gd name="connsiteY176" fmla="*/ 81202 h 1476000"/>
              <a:gd name="connsiteX177" fmla="*/ 470744 w 1452550"/>
              <a:gd name="connsiteY177" fmla="*/ 86105 h 1476000"/>
              <a:gd name="connsiteX178" fmla="*/ 383024 w 1452550"/>
              <a:gd name="connsiteY178" fmla="*/ 129148 h 1476000"/>
              <a:gd name="connsiteX179" fmla="*/ 362320 w 1452550"/>
              <a:gd name="connsiteY179" fmla="*/ 141679 h 1476000"/>
              <a:gd name="connsiteX180" fmla="*/ 342161 w 1452550"/>
              <a:gd name="connsiteY180" fmla="*/ 154756 h 1476000"/>
              <a:gd name="connsiteX181" fmla="*/ 304022 w 1452550"/>
              <a:gd name="connsiteY181" fmla="*/ 182543 h 1476000"/>
              <a:gd name="connsiteX182" fmla="*/ 283703 w 1452550"/>
              <a:gd name="connsiteY182" fmla="*/ 201363 h 1476000"/>
              <a:gd name="connsiteX183" fmla="*/ 277316 w 1452550"/>
              <a:gd name="connsiteY183" fmla="*/ 206422 h 1476000"/>
              <a:gd name="connsiteX184" fmla="*/ 252630 w 1452550"/>
              <a:gd name="connsiteY184" fmla="*/ 230144 h 1476000"/>
              <a:gd name="connsiteX185" fmla="*/ 237552 w 1452550"/>
              <a:gd name="connsiteY185" fmla="*/ 244110 h 1476000"/>
              <a:gd name="connsiteX186" fmla="*/ 219572 w 1452550"/>
              <a:gd name="connsiteY186" fmla="*/ 263724 h 1476000"/>
              <a:gd name="connsiteX187" fmla="*/ 202682 w 1452550"/>
              <a:gd name="connsiteY187" fmla="*/ 283339 h 1476000"/>
              <a:gd name="connsiteX188" fmla="*/ 172715 w 1452550"/>
              <a:gd name="connsiteY188" fmla="*/ 323657 h 1476000"/>
              <a:gd name="connsiteX189" fmla="*/ 145473 w 1452550"/>
              <a:gd name="connsiteY189" fmla="*/ 365610 h 1476000"/>
              <a:gd name="connsiteX190" fmla="*/ 120410 w 1452550"/>
              <a:gd name="connsiteY190" fmla="*/ 410832 h 1476000"/>
              <a:gd name="connsiteX191" fmla="*/ 129128 w 1452550"/>
              <a:gd name="connsiteY191" fmla="*/ 396121 h 1476000"/>
              <a:gd name="connsiteX192" fmla="*/ 139480 w 1452550"/>
              <a:gd name="connsiteY192" fmla="*/ 380321 h 1476000"/>
              <a:gd name="connsiteX193" fmla="*/ 149832 w 1452550"/>
              <a:gd name="connsiteY193" fmla="*/ 364520 h 1476000"/>
              <a:gd name="connsiteX194" fmla="*/ 160729 w 1452550"/>
              <a:gd name="connsiteY194" fmla="*/ 351989 h 1476000"/>
              <a:gd name="connsiteX195" fmla="*/ 189060 w 1452550"/>
              <a:gd name="connsiteY195" fmla="*/ 310581 h 1476000"/>
              <a:gd name="connsiteX196" fmla="*/ 221206 w 1452550"/>
              <a:gd name="connsiteY196" fmla="*/ 271352 h 1476000"/>
              <a:gd name="connsiteX197" fmla="*/ 256621 w 1452550"/>
              <a:gd name="connsiteY197" fmla="*/ 234303 h 1476000"/>
              <a:gd name="connsiteX198" fmla="*/ 295305 w 1452550"/>
              <a:gd name="connsiteY198" fmla="*/ 199978 h 1476000"/>
              <a:gd name="connsiteX199" fmla="*/ 315464 w 1452550"/>
              <a:gd name="connsiteY199" fmla="*/ 183633 h 1476000"/>
              <a:gd name="connsiteX200" fmla="*/ 336168 w 1452550"/>
              <a:gd name="connsiteY200" fmla="*/ 168377 h 1476000"/>
              <a:gd name="connsiteX201" fmla="*/ 357417 w 1452550"/>
              <a:gd name="connsiteY201" fmla="*/ 153666 h 1476000"/>
              <a:gd name="connsiteX202" fmla="*/ 379211 w 1452550"/>
              <a:gd name="connsiteY202" fmla="*/ 140045 h 1476000"/>
              <a:gd name="connsiteX203" fmla="*/ 390108 w 1452550"/>
              <a:gd name="connsiteY203" fmla="*/ 133507 h 1476000"/>
              <a:gd name="connsiteX204" fmla="*/ 401549 w 1452550"/>
              <a:gd name="connsiteY204" fmla="*/ 127513 h 1476000"/>
              <a:gd name="connsiteX205" fmla="*/ 423888 w 1452550"/>
              <a:gd name="connsiteY205" fmla="*/ 115527 h 1476000"/>
              <a:gd name="connsiteX206" fmla="*/ 469655 w 1452550"/>
              <a:gd name="connsiteY206" fmla="*/ 94278 h 1476000"/>
              <a:gd name="connsiteX207" fmla="*/ 622211 w 1452550"/>
              <a:gd name="connsiteY207" fmla="*/ 51780 h 1476000"/>
              <a:gd name="connsiteX208" fmla="*/ 773132 w 1452550"/>
              <a:gd name="connsiteY208" fmla="*/ 40338 h 1476000"/>
              <a:gd name="connsiteX209" fmla="*/ 773132 w 1452550"/>
              <a:gd name="connsiteY209" fmla="*/ 37069 h 1476000"/>
              <a:gd name="connsiteX210" fmla="*/ 762780 w 1452550"/>
              <a:gd name="connsiteY210" fmla="*/ 37615 h 1476000"/>
              <a:gd name="connsiteX211" fmla="*/ 736627 w 1452550"/>
              <a:gd name="connsiteY211" fmla="*/ 36525 h 1476000"/>
              <a:gd name="connsiteX212" fmla="*/ 712109 w 1452550"/>
              <a:gd name="connsiteY212" fmla="*/ 35980 h 1476000"/>
              <a:gd name="connsiteX213" fmla="*/ 688681 w 1452550"/>
              <a:gd name="connsiteY213" fmla="*/ 35980 h 1476000"/>
              <a:gd name="connsiteX214" fmla="*/ 713812 w 1452550"/>
              <a:gd name="connsiteY214" fmla="*/ 906 h 1476000"/>
              <a:gd name="connsiteX215" fmla="*/ 804732 w 1452550"/>
              <a:gd name="connsiteY215" fmla="*/ 1655 h 1476000"/>
              <a:gd name="connsiteX216" fmla="*/ 987799 w 1452550"/>
              <a:gd name="connsiteY216" fmla="*/ 37615 h 1476000"/>
              <a:gd name="connsiteX217" fmla="*/ 1166509 w 1452550"/>
              <a:gd name="connsiteY217" fmla="*/ 127513 h 1476000"/>
              <a:gd name="connsiteX218" fmla="*/ 900080 w 1452550"/>
              <a:gd name="connsiteY218" fmla="*/ 20724 h 1476000"/>
              <a:gd name="connsiteX219" fmla="*/ 863778 w 1452550"/>
              <a:gd name="connsiteY219" fmla="*/ 15932 h 1476000"/>
              <a:gd name="connsiteX220" fmla="*/ 823700 w 1452550"/>
              <a:gd name="connsiteY220" fmla="*/ 10040 h 1476000"/>
              <a:gd name="connsiteX221" fmla="*/ 816853 w 1452550"/>
              <a:gd name="connsiteY221" fmla="*/ 9738 h 1476000"/>
              <a:gd name="connsiteX222" fmla="*/ 763869 w 1452550"/>
              <a:gd name="connsiteY222" fmla="*/ 2745 h 1476000"/>
              <a:gd name="connsiteX223" fmla="*/ 642369 w 1452550"/>
              <a:gd name="connsiteY223" fmla="*/ 12552 h 1476000"/>
              <a:gd name="connsiteX224" fmla="*/ 616762 w 1452550"/>
              <a:gd name="connsiteY224" fmla="*/ 17455 h 1476000"/>
              <a:gd name="connsiteX225" fmla="*/ 591699 w 1452550"/>
              <a:gd name="connsiteY225" fmla="*/ 23449 h 1476000"/>
              <a:gd name="connsiteX226" fmla="*/ 746298 w 1452550"/>
              <a:gd name="connsiteY226" fmla="*/ 6627 h 1476000"/>
              <a:gd name="connsiteX227" fmla="*/ 816853 w 1452550"/>
              <a:gd name="connsiteY227" fmla="*/ 9738 h 1476000"/>
              <a:gd name="connsiteX228" fmla="*/ 863778 w 1452550"/>
              <a:gd name="connsiteY228" fmla="*/ 15932 h 1476000"/>
              <a:gd name="connsiteX229" fmla="*/ 900080 w 1452550"/>
              <a:gd name="connsiteY229" fmla="*/ 21269 h 1476000"/>
              <a:gd name="connsiteX230" fmla="*/ 1059174 w 1452550"/>
              <a:gd name="connsiteY230" fmla="*/ 77933 h 1476000"/>
              <a:gd name="connsiteX231" fmla="*/ 1055905 w 1452550"/>
              <a:gd name="connsiteY231" fmla="*/ 76843 h 1476000"/>
              <a:gd name="connsiteX232" fmla="*/ 1036988 w 1452550"/>
              <a:gd name="connsiteY232" fmla="*/ 70456 h 1476000"/>
              <a:gd name="connsiteX233" fmla="*/ 1026483 w 1452550"/>
              <a:gd name="connsiteY233" fmla="*/ 66492 h 1476000"/>
              <a:gd name="connsiteX234" fmla="*/ 1018456 w 1452550"/>
              <a:gd name="connsiteY234" fmla="*/ 64198 h 1476000"/>
              <a:gd name="connsiteX235" fmla="*/ 994469 w 1452550"/>
              <a:gd name="connsiteY235" fmla="*/ 56099 h 1476000"/>
              <a:gd name="connsiteX236" fmla="*/ 1000331 w 1452550"/>
              <a:gd name="connsiteY236" fmla="*/ 57773 h 1476000"/>
              <a:gd name="connsiteX237" fmla="*/ 930046 w 1452550"/>
              <a:gd name="connsiteY237" fmla="*/ 34345 h 1476000"/>
              <a:gd name="connsiteX238" fmla="*/ 810181 w 1452550"/>
              <a:gd name="connsiteY238" fmla="*/ 12007 h 1476000"/>
              <a:gd name="connsiteX239" fmla="*/ 699578 w 1452550"/>
              <a:gd name="connsiteY239" fmla="*/ 12007 h 1476000"/>
              <a:gd name="connsiteX240" fmla="*/ 674515 w 1452550"/>
              <a:gd name="connsiteY240" fmla="*/ 15276 h 1476000"/>
              <a:gd name="connsiteX241" fmla="*/ 623845 w 1452550"/>
              <a:gd name="connsiteY241" fmla="*/ 23449 h 1476000"/>
              <a:gd name="connsiteX242" fmla="*/ 813995 w 1452550"/>
              <a:gd name="connsiteY242" fmla="*/ 15276 h 1476000"/>
              <a:gd name="connsiteX243" fmla="*/ 930046 w 1452550"/>
              <a:gd name="connsiteY243" fmla="*/ 34345 h 1476000"/>
              <a:gd name="connsiteX244" fmla="*/ 994469 w 1452550"/>
              <a:gd name="connsiteY244" fmla="*/ 56099 h 1476000"/>
              <a:gd name="connsiteX245" fmla="*/ 992703 w 1452550"/>
              <a:gd name="connsiteY245" fmla="*/ 55594 h 1476000"/>
              <a:gd name="connsiteX246" fmla="*/ 971454 w 1452550"/>
              <a:gd name="connsiteY246" fmla="*/ 51235 h 1476000"/>
              <a:gd name="connsiteX247" fmla="*/ 947482 w 1452550"/>
              <a:gd name="connsiteY247" fmla="*/ 48511 h 1476000"/>
              <a:gd name="connsiteX248" fmla="*/ 940398 w 1452550"/>
              <a:gd name="connsiteY248" fmla="*/ 56139 h 1476000"/>
              <a:gd name="connsiteX249" fmla="*/ 1061353 w 1452550"/>
              <a:gd name="connsiteY249" fmla="*/ 102996 h 1476000"/>
              <a:gd name="connsiteX250" fmla="*/ 1170322 w 1452550"/>
              <a:gd name="connsiteY250" fmla="*/ 167832 h 1476000"/>
              <a:gd name="connsiteX251" fmla="*/ 1212820 w 1452550"/>
              <a:gd name="connsiteY251" fmla="*/ 201068 h 1476000"/>
              <a:gd name="connsiteX252" fmla="*/ 1230255 w 1452550"/>
              <a:gd name="connsiteY252" fmla="*/ 215778 h 1476000"/>
              <a:gd name="connsiteX253" fmla="*/ 1244966 w 1452550"/>
              <a:gd name="connsiteY253" fmla="*/ 229399 h 1476000"/>
              <a:gd name="connsiteX254" fmla="*/ 1265125 w 1452550"/>
              <a:gd name="connsiteY254" fmla="*/ 249014 h 1476000"/>
              <a:gd name="connsiteX255" fmla="*/ 1270573 w 1452550"/>
              <a:gd name="connsiteY255" fmla="*/ 254462 h 1476000"/>
              <a:gd name="connsiteX256" fmla="*/ 1272208 w 1452550"/>
              <a:gd name="connsiteY256" fmla="*/ 256641 h 1476000"/>
              <a:gd name="connsiteX257" fmla="*/ 1265125 w 1452550"/>
              <a:gd name="connsiteY257" fmla="*/ 251738 h 1476000"/>
              <a:gd name="connsiteX258" fmla="*/ 1243876 w 1452550"/>
              <a:gd name="connsiteY258" fmla="*/ 232668 h 1476000"/>
              <a:gd name="connsiteX259" fmla="*/ 1228621 w 1452550"/>
              <a:gd name="connsiteY259" fmla="*/ 219592 h 1476000"/>
              <a:gd name="connsiteX260" fmla="*/ 1211185 w 1452550"/>
              <a:gd name="connsiteY260" fmla="*/ 205426 h 1476000"/>
              <a:gd name="connsiteX261" fmla="*/ 1171957 w 1452550"/>
              <a:gd name="connsiteY261" fmla="*/ 176005 h 1476000"/>
              <a:gd name="connsiteX262" fmla="*/ 1094589 w 1452550"/>
              <a:gd name="connsiteY262" fmla="*/ 128058 h 1476000"/>
              <a:gd name="connsiteX263" fmla="*/ 1079878 w 1452550"/>
              <a:gd name="connsiteY263" fmla="*/ 120431 h 1476000"/>
              <a:gd name="connsiteX264" fmla="*/ 1068981 w 1452550"/>
              <a:gd name="connsiteY264" fmla="*/ 114982 h 1476000"/>
              <a:gd name="connsiteX265" fmla="*/ 1061353 w 1452550"/>
              <a:gd name="connsiteY265" fmla="*/ 111713 h 1476000"/>
              <a:gd name="connsiteX266" fmla="*/ 1081512 w 1452550"/>
              <a:gd name="connsiteY266" fmla="*/ 123155 h 1476000"/>
              <a:gd name="connsiteX267" fmla="*/ 1101127 w 1452550"/>
              <a:gd name="connsiteY267" fmla="*/ 135141 h 1476000"/>
              <a:gd name="connsiteX268" fmla="*/ 1062988 w 1452550"/>
              <a:gd name="connsiteY268" fmla="*/ 117162 h 1476000"/>
              <a:gd name="connsiteX269" fmla="*/ 1040649 w 1452550"/>
              <a:gd name="connsiteY269" fmla="*/ 106265 h 1476000"/>
              <a:gd name="connsiteX270" fmla="*/ 1017221 w 1452550"/>
              <a:gd name="connsiteY270" fmla="*/ 95912 h 1476000"/>
              <a:gd name="connsiteX271" fmla="*/ 994883 w 1452550"/>
              <a:gd name="connsiteY271" fmla="*/ 87195 h 1476000"/>
              <a:gd name="connsiteX272" fmla="*/ 976903 w 1452550"/>
              <a:gd name="connsiteY272" fmla="*/ 81202 h 1476000"/>
              <a:gd name="connsiteX273" fmla="*/ 864665 w 1452550"/>
              <a:gd name="connsiteY273" fmla="*/ 56139 h 1476000"/>
              <a:gd name="connsiteX274" fmla="*/ 849955 w 1452550"/>
              <a:gd name="connsiteY274" fmla="*/ 53960 h 1476000"/>
              <a:gd name="connsiteX275" fmla="*/ 834699 w 1452550"/>
              <a:gd name="connsiteY275" fmla="*/ 51780 h 1476000"/>
              <a:gd name="connsiteX276" fmla="*/ 804188 w 1452550"/>
              <a:gd name="connsiteY276" fmla="*/ 48511 h 1476000"/>
              <a:gd name="connsiteX277" fmla="*/ 773677 w 1452550"/>
              <a:gd name="connsiteY277" fmla="*/ 46877 h 1476000"/>
              <a:gd name="connsiteX278" fmla="*/ 743165 w 1452550"/>
              <a:gd name="connsiteY278" fmla="*/ 47422 h 1476000"/>
              <a:gd name="connsiteX279" fmla="*/ 733358 w 1452550"/>
              <a:gd name="connsiteY279" fmla="*/ 47966 h 1476000"/>
              <a:gd name="connsiteX280" fmla="*/ 723551 w 1452550"/>
              <a:gd name="connsiteY280" fmla="*/ 49056 h 1476000"/>
              <a:gd name="connsiteX281" fmla="*/ 703392 w 1452550"/>
              <a:gd name="connsiteY281" fmla="*/ 50691 h 1476000"/>
              <a:gd name="connsiteX282" fmla="*/ 682143 w 1452550"/>
              <a:gd name="connsiteY282" fmla="*/ 53415 h 1476000"/>
              <a:gd name="connsiteX283" fmla="*/ 660894 w 1452550"/>
              <a:gd name="connsiteY283" fmla="*/ 56684 h 1476000"/>
              <a:gd name="connsiteX284" fmla="*/ 573175 w 1452550"/>
              <a:gd name="connsiteY284" fmla="*/ 77933 h 1476000"/>
              <a:gd name="connsiteX285" fmla="*/ 560098 w 1452550"/>
              <a:gd name="connsiteY285" fmla="*/ 82836 h 1476000"/>
              <a:gd name="connsiteX286" fmla="*/ 554650 w 1452550"/>
              <a:gd name="connsiteY286" fmla="*/ 86105 h 1476000"/>
              <a:gd name="connsiteX287" fmla="*/ 545598 w 1452550"/>
              <a:gd name="connsiteY287" fmla="*/ 88845 h 1476000"/>
              <a:gd name="connsiteX288" fmla="*/ 592263 w 1452550"/>
              <a:gd name="connsiteY288" fmla="*/ 76846 h 1476000"/>
              <a:gd name="connsiteX289" fmla="*/ 600190 w 1452550"/>
              <a:gd name="connsiteY289" fmla="*/ 75636 h 1476000"/>
              <a:gd name="connsiteX290" fmla="*/ 612948 w 1452550"/>
              <a:gd name="connsiteY290" fmla="*/ 72484 h 1476000"/>
              <a:gd name="connsiteX291" fmla="*/ 652838 w 1452550"/>
              <a:gd name="connsiteY291" fmla="*/ 65661 h 1476000"/>
              <a:gd name="connsiteX292" fmla="*/ 626024 w 1452550"/>
              <a:gd name="connsiteY292" fmla="*/ 68671 h 1476000"/>
              <a:gd name="connsiteX293" fmla="*/ 572630 w 1452550"/>
              <a:gd name="connsiteY293" fmla="*/ 79023 h 1476000"/>
              <a:gd name="connsiteX294" fmla="*/ 875562 w 1452550"/>
              <a:gd name="connsiteY294" fmla="*/ 61043 h 1476000"/>
              <a:gd name="connsiteX295" fmla="*/ 1035746 w 1452550"/>
              <a:gd name="connsiteY295" fmla="*/ 109534 h 1476000"/>
              <a:gd name="connsiteX296" fmla="*/ 1169232 w 1452550"/>
              <a:gd name="connsiteY296" fmla="*/ 184178 h 1476000"/>
              <a:gd name="connsiteX297" fmla="*/ 1173046 w 1452550"/>
              <a:gd name="connsiteY297" fmla="*/ 186902 h 1476000"/>
              <a:gd name="connsiteX298" fmla="*/ 1364285 w 1452550"/>
              <a:gd name="connsiteY298" fmla="*/ 405928 h 1476000"/>
              <a:gd name="connsiteX299" fmla="*/ 1452550 w 1452550"/>
              <a:gd name="connsiteY299" fmla="*/ 683254 h 1476000"/>
              <a:gd name="connsiteX300" fmla="*/ 1443288 w 1452550"/>
              <a:gd name="connsiteY300" fmla="*/ 684888 h 1476000"/>
              <a:gd name="connsiteX301" fmla="*/ 1362651 w 1452550"/>
              <a:gd name="connsiteY301" fmla="*/ 426633 h 1476000"/>
              <a:gd name="connsiteX302" fmla="*/ 1334038 w 1452550"/>
              <a:gd name="connsiteY302" fmla="*/ 384181 h 1476000"/>
              <a:gd name="connsiteX303" fmla="*/ 1332141 w 1452550"/>
              <a:gd name="connsiteY303" fmla="*/ 380866 h 1476000"/>
              <a:gd name="connsiteX304" fmla="*/ 1330235 w 1452550"/>
              <a:gd name="connsiteY304" fmla="*/ 378539 h 1476000"/>
              <a:gd name="connsiteX305" fmla="*/ 1287599 w 1452550"/>
              <a:gd name="connsiteY305" fmla="*/ 315280 h 1476000"/>
              <a:gd name="connsiteX306" fmla="*/ 1239066 w 1452550"/>
              <a:gd name="connsiteY306" fmla="*/ 267222 h 1476000"/>
              <a:gd name="connsiteX307" fmla="*/ 1233524 w 1452550"/>
              <a:gd name="connsiteY307" fmla="*/ 260455 h 1476000"/>
              <a:gd name="connsiteX308" fmla="*/ 1223161 w 1452550"/>
              <a:gd name="connsiteY308" fmla="*/ 251472 h 1476000"/>
              <a:gd name="connsiteX309" fmla="*/ 1197019 w 1452550"/>
              <a:gd name="connsiteY309" fmla="*/ 225586 h 1476000"/>
              <a:gd name="connsiteX310" fmla="*/ 1155611 w 1452550"/>
              <a:gd name="connsiteY310" fmla="*/ 195075 h 1476000"/>
              <a:gd name="connsiteX311" fmla="*/ 1130766 w 1452550"/>
              <a:gd name="connsiteY311" fmla="*/ 179547 h 1476000"/>
              <a:gd name="connsiteX312" fmla="*/ 1175226 w 1452550"/>
              <a:gd name="connsiteY312" fmla="*/ 209921 h 1476000"/>
              <a:gd name="connsiteX313" fmla="*/ 1223161 w 1452550"/>
              <a:gd name="connsiteY313" fmla="*/ 251472 h 1476000"/>
              <a:gd name="connsiteX314" fmla="*/ 1239066 w 1452550"/>
              <a:gd name="connsiteY314" fmla="*/ 267222 h 1476000"/>
              <a:gd name="connsiteX315" fmla="*/ 1330235 w 1452550"/>
              <a:gd name="connsiteY315" fmla="*/ 378539 h 1476000"/>
              <a:gd name="connsiteX316" fmla="*/ 1334038 w 1452550"/>
              <a:gd name="connsiteY316" fmla="*/ 384181 h 1476000"/>
              <a:gd name="connsiteX317" fmla="*/ 1371012 w 1452550"/>
              <a:gd name="connsiteY317" fmla="*/ 448792 h 1476000"/>
              <a:gd name="connsiteX318" fmla="*/ 1436750 w 1452550"/>
              <a:gd name="connsiteY318" fmla="*/ 672902 h 1476000"/>
              <a:gd name="connsiteX319" fmla="*/ 1431301 w 1452550"/>
              <a:gd name="connsiteY319" fmla="*/ 659825 h 1476000"/>
              <a:gd name="connsiteX320" fmla="*/ 1394797 w 1452550"/>
              <a:gd name="connsiteY320" fmla="*/ 517621 h 1476000"/>
              <a:gd name="connsiteX321" fmla="*/ 1333230 w 1452550"/>
              <a:gd name="connsiteY321" fmla="*/ 400480 h 1476000"/>
              <a:gd name="connsiteX322" fmla="*/ 1352845 w 1452550"/>
              <a:gd name="connsiteY322" fmla="*/ 435350 h 1476000"/>
              <a:gd name="connsiteX323" fmla="*/ 1369735 w 1452550"/>
              <a:gd name="connsiteY323" fmla="*/ 468041 h 1476000"/>
              <a:gd name="connsiteX324" fmla="*/ 1377362 w 1452550"/>
              <a:gd name="connsiteY324" fmla="*/ 484386 h 1476000"/>
              <a:gd name="connsiteX325" fmla="*/ 1384445 w 1452550"/>
              <a:gd name="connsiteY325" fmla="*/ 501276 h 1476000"/>
              <a:gd name="connsiteX326" fmla="*/ 1391528 w 1452550"/>
              <a:gd name="connsiteY326" fmla="*/ 518711 h 1476000"/>
              <a:gd name="connsiteX327" fmla="*/ 1398066 w 1452550"/>
              <a:gd name="connsiteY327" fmla="*/ 537781 h 1476000"/>
              <a:gd name="connsiteX328" fmla="*/ 1394797 w 1452550"/>
              <a:gd name="connsiteY328" fmla="*/ 534511 h 1476000"/>
              <a:gd name="connsiteX329" fmla="*/ 1425853 w 1452550"/>
              <a:gd name="connsiteY329" fmla="*/ 646749 h 1476000"/>
              <a:gd name="connsiteX330" fmla="*/ 1416824 w 1452550"/>
              <a:gd name="connsiteY330" fmla="*/ 624643 h 1476000"/>
              <a:gd name="connsiteX331" fmla="*/ 1426611 w 1452550"/>
              <a:gd name="connsiteY331" fmla="*/ 688772 h 1476000"/>
              <a:gd name="connsiteX332" fmla="*/ 1430212 w 1452550"/>
              <a:gd name="connsiteY332" fmla="*/ 760076 h 1476000"/>
              <a:gd name="connsiteX333" fmla="*/ 1375407 w 1452550"/>
              <a:gd name="connsiteY333" fmla="*/ 1031536 h 1476000"/>
              <a:gd name="connsiteX334" fmla="*/ 1367117 w 1452550"/>
              <a:gd name="connsiteY334" fmla="*/ 1048744 h 1476000"/>
              <a:gd name="connsiteX335" fmla="*/ 1364218 w 1452550"/>
              <a:gd name="connsiteY335" fmla="*/ 1058106 h 1476000"/>
              <a:gd name="connsiteX336" fmla="*/ 1365376 w 1452550"/>
              <a:gd name="connsiteY336" fmla="*/ 1063009 h 1476000"/>
              <a:gd name="connsiteX337" fmla="*/ 1378997 w 1452550"/>
              <a:gd name="connsiteY337" fmla="*/ 1034677 h 1476000"/>
              <a:gd name="connsiteX338" fmla="*/ 1387169 w 1452550"/>
              <a:gd name="connsiteY338" fmla="*/ 1011794 h 1476000"/>
              <a:gd name="connsiteX339" fmla="*/ 1391528 w 1452550"/>
              <a:gd name="connsiteY339" fmla="*/ 998718 h 1476000"/>
              <a:gd name="connsiteX340" fmla="*/ 1395342 w 1452550"/>
              <a:gd name="connsiteY340" fmla="*/ 985096 h 1476000"/>
              <a:gd name="connsiteX341" fmla="*/ 1398611 w 1452550"/>
              <a:gd name="connsiteY341" fmla="*/ 978014 h 1476000"/>
              <a:gd name="connsiteX342" fmla="*/ 1395342 w 1452550"/>
              <a:gd name="connsiteY342" fmla="*/ 1000897 h 1476000"/>
              <a:gd name="connsiteX343" fmla="*/ 1396432 w 1452550"/>
              <a:gd name="connsiteY343" fmla="*/ 1009615 h 1476000"/>
              <a:gd name="connsiteX344" fmla="*/ 1344127 w 1452550"/>
              <a:gd name="connsiteY344" fmla="*/ 1120763 h 1476000"/>
              <a:gd name="connsiteX345" fmla="*/ 1274387 w 1452550"/>
              <a:gd name="connsiteY345" fmla="*/ 1219379 h 1476000"/>
              <a:gd name="connsiteX346" fmla="*/ 1255317 w 1452550"/>
              <a:gd name="connsiteY346" fmla="*/ 1241173 h 1476000"/>
              <a:gd name="connsiteX347" fmla="*/ 1235158 w 1452550"/>
              <a:gd name="connsiteY347" fmla="*/ 1262422 h 1476000"/>
              <a:gd name="connsiteX348" fmla="*/ 1214455 w 1452550"/>
              <a:gd name="connsiteY348" fmla="*/ 1282581 h 1476000"/>
              <a:gd name="connsiteX349" fmla="*/ 1193205 w 1452550"/>
              <a:gd name="connsiteY349" fmla="*/ 1301650 h 1476000"/>
              <a:gd name="connsiteX350" fmla="*/ 1100582 w 1452550"/>
              <a:gd name="connsiteY350" fmla="*/ 1370301 h 1476000"/>
              <a:gd name="connsiteX351" fmla="*/ 993793 w 1452550"/>
              <a:gd name="connsiteY351" fmla="*/ 1425330 h 1476000"/>
              <a:gd name="connsiteX352" fmla="*/ 973634 w 1452550"/>
              <a:gd name="connsiteY352" fmla="*/ 1433502 h 1476000"/>
              <a:gd name="connsiteX353" fmla="*/ 860307 w 1452550"/>
              <a:gd name="connsiteY353" fmla="*/ 1465103 h 1476000"/>
              <a:gd name="connsiteX354" fmla="*/ 802553 w 1452550"/>
              <a:gd name="connsiteY354" fmla="*/ 1473276 h 1476000"/>
              <a:gd name="connsiteX355" fmla="*/ 773677 w 1452550"/>
              <a:gd name="connsiteY355" fmla="*/ 1475455 h 1476000"/>
              <a:gd name="connsiteX356" fmla="*/ 744255 w 1452550"/>
              <a:gd name="connsiteY356" fmla="*/ 1476000 h 1476000"/>
              <a:gd name="connsiteX357" fmla="*/ 759511 w 1452550"/>
              <a:gd name="connsiteY357" fmla="*/ 1473276 h 1476000"/>
              <a:gd name="connsiteX358" fmla="*/ 571540 w 1452550"/>
              <a:gd name="connsiteY358" fmla="*/ 1456386 h 1476000"/>
              <a:gd name="connsiteX359" fmla="*/ 353603 w 1452550"/>
              <a:gd name="connsiteY359" fmla="*/ 1373570 h 1476000"/>
              <a:gd name="connsiteX360" fmla="*/ 168901 w 1452550"/>
              <a:gd name="connsiteY360" fmla="*/ 1216655 h 1476000"/>
              <a:gd name="connsiteX361" fmla="*/ 66156 w 1452550"/>
              <a:gd name="connsiteY361" fmla="*/ 1051312 h 1476000"/>
              <a:gd name="connsiteX362" fmla="*/ 52539 w 1452550"/>
              <a:gd name="connsiteY362" fmla="*/ 1017429 h 1476000"/>
              <a:gd name="connsiteX363" fmla="*/ 50670 w 1452550"/>
              <a:gd name="connsiteY363" fmla="*/ 1010704 h 1476000"/>
              <a:gd name="connsiteX364" fmla="*/ 46857 w 1452550"/>
              <a:gd name="connsiteY364" fmla="*/ 998718 h 1476000"/>
              <a:gd name="connsiteX365" fmla="*/ 38684 w 1452550"/>
              <a:gd name="connsiteY365" fmla="*/ 975289 h 1476000"/>
              <a:gd name="connsiteX366" fmla="*/ 33829 w 1452550"/>
              <a:gd name="connsiteY366" fmla="*/ 959230 h 1476000"/>
              <a:gd name="connsiteX367" fmla="*/ 25408 w 1452550"/>
              <a:gd name="connsiteY367" fmla="*/ 926205 h 1476000"/>
              <a:gd name="connsiteX368" fmla="*/ 17937 w 1452550"/>
              <a:gd name="connsiteY368" fmla="*/ 891038 h 1476000"/>
              <a:gd name="connsiteX369" fmla="*/ 12531 w 1452550"/>
              <a:gd name="connsiteY369" fmla="*/ 857059 h 1476000"/>
              <a:gd name="connsiteX370" fmla="*/ 9807 w 1452550"/>
              <a:gd name="connsiteY370" fmla="*/ 833085 h 1476000"/>
              <a:gd name="connsiteX371" fmla="*/ 8173 w 1452550"/>
              <a:gd name="connsiteY371" fmla="*/ 809112 h 1476000"/>
              <a:gd name="connsiteX372" fmla="*/ 7083 w 1452550"/>
              <a:gd name="connsiteY372" fmla="*/ 797126 h 1476000"/>
              <a:gd name="connsiteX373" fmla="*/ 6538 w 1452550"/>
              <a:gd name="connsiteY373" fmla="*/ 785139 h 1476000"/>
              <a:gd name="connsiteX374" fmla="*/ 5449 w 1452550"/>
              <a:gd name="connsiteY374" fmla="*/ 761711 h 1476000"/>
              <a:gd name="connsiteX375" fmla="*/ 8309 w 1452550"/>
              <a:gd name="connsiteY375" fmla="*/ 672425 h 1476000"/>
              <a:gd name="connsiteX376" fmla="*/ 16464 w 1452550"/>
              <a:gd name="connsiteY376" fmla="*/ 595720 h 1476000"/>
              <a:gd name="connsiteX377" fmla="*/ 16345 w 1452550"/>
              <a:gd name="connsiteY377" fmla="*/ 596079 h 1476000"/>
              <a:gd name="connsiteX378" fmla="*/ 1634 w 1452550"/>
              <a:gd name="connsiteY378" fmla="*/ 733379 h 1476000"/>
              <a:gd name="connsiteX379" fmla="*/ 61567 w 1452550"/>
              <a:gd name="connsiteY379" fmla="*/ 450606 h 1476000"/>
              <a:gd name="connsiteX380" fmla="*/ 92623 w 1452550"/>
              <a:gd name="connsiteY380" fmla="*/ 382501 h 1476000"/>
              <a:gd name="connsiteX381" fmla="*/ 189605 w 1452550"/>
              <a:gd name="connsiteY381" fmla="*/ 244110 h 1476000"/>
              <a:gd name="connsiteX382" fmla="*/ 204316 w 1452550"/>
              <a:gd name="connsiteY382" fmla="*/ 228310 h 1476000"/>
              <a:gd name="connsiteX383" fmla="*/ 220116 w 1452550"/>
              <a:gd name="connsiteY383" fmla="*/ 213054 h 1476000"/>
              <a:gd name="connsiteX384" fmla="*/ 228289 w 1452550"/>
              <a:gd name="connsiteY384" fmla="*/ 205426 h 1476000"/>
              <a:gd name="connsiteX385" fmla="*/ 236461 w 1452550"/>
              <a:gd name="connsiteY385" fmla="*/ 198344 h 1476000"/>
              <a:gd name="connsiteX386" fmla="*/ 253352 w 1452550"/>
              <a:gd name="connsiteY386" fmla="*/ 183633 h 1476000"/>
              <a:gd name="connsiteX387" fmla="*/ 270787 w 1452550"/>
              <a:gd name="connsiteY387" fmla="*/ 169467 h 1476000"/>
              <a:gd name="connsiteX388" fmla="*/ 288766 w 1452550"/>
              <a:gd name="connsiteY388" fmla="*/ 155846 h 1476000"/>
              <a:gd name="connsiteX389" fmla="*/ 325816 w 1452550"/>
              <a:gd name="connsiteY389" fmla="*/ 130783 h 1476000"/>
              <a:gd name="connsiteX390" fmla="*/ 316998 w 1452550"/>
              <a:gd name="connsiteY390" fmla="*/ 137744 h 1476000"/>
              <a:gd name="connsiteX391" fmla="*/ 377713 w 1452550"/>
              <a:gd name="connsiteY391" fmla="*/ 98160 h 1476000"/>
              <a:gd name="connsiteX392" fmla="*/ 456033 w 1452550"/>
              <a:gd name="connsiteY392" fmla="*/ 59408 h 1476000"/>
              <a:gd name="connsiteX393" fmla="*/ 624934 w 1452550"/>
              <a:gd name="connsiteY393" fmla="*/ 10372 h 1476000"/>
              <a:gd name="connsiteX394" fmla="*/ 713812 w 1452550"/>
              <a:gd name="connsiteY394" fmla="*/ 906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</a:cxnLst>
            <a:rect l="l" t="t" r="r" b="b"/>
            <a:pathLst>
              <a:path w="1452550" h="1476000">
                <a:moveTo>
                  <a:pt x="47661" y="1005292"/>
                </a:moveTo>
                <a:lnTo>
                  <a:pt x="52539" y="1017429"/>
                </a:lnTo>
                <a:lnTo>
                  <a:pt x="53395" y="1020511"/>
                </a:lnTo>
                <a:cubicBezTo>
                  <a:pt x="56664" y="1028139"/>
                  <a:pt x="59388" y="1036312"/>
                  <a:pt x="62657" y="1043939"/>
                </a:cubicBezTo>
                <a:cubicBezTo>
                  <a:pt x="59388" y="1036312"/>
                  <a:pt x="56664" y="1028684"/>
                  <a:pt x="53395" y="1021056"/>
                </a:cubicBezTo>
                <a:cubicBezTo>
                  <a:pt x="52305" y="1017242"/>
                  <a:pt x="50670" y="1013428"/>
                  <a:pt x="49036" y="1009615"/>
                </a:cubicBezTo>
                <a:close/>
                <a:moveTo>
                  <a:pt x="39266" y="980554"/>
                </a:moveTo>
                <a:lnTo>
                  <a:pt x="45222" y="997628"/>
                </a:lnTo>
                <a:lnTo>
                  <a:pt x="47661" y="1005292"/>
                </a:lnTo>
                <a:lnTo>
                  <a:pt x="41953" y="991090"/>
                </a:lnTo>
                <a:close/>
                <a:moveTo>
                  <a:pt x="27223" y="934747"/>
                </a:moveTo>
                <a:lnTo>
                  <a:pt x="31601" y="951861"/>
                </a:lnTo>
                <a:lnTo>
                  <a:pt x="33829" y="959230"/>
                </a:lnTo>
                <a:lnTo>
                  <a:pt x="39266" y="980554"/>
                </a:lnTo>
                <a:lnTo>
                  <a:pt x="37050" y="974199"/>
                </a:lnTo>
                <a:cubicBezTo>
                  <a:pt x="34870" y="966572"/>
                  <a:pt x="32691" y="958399"/>
                  <a:pt x="30511" y="950226"/>
                </a:cubicBezTo>
                <a:close/>
                <a:moveTo>
                  <a:pt x="21788" y="912006"/>
                </a:moveTo>
                <a:lnTo>
                  <a:pt x="25408" y="926205"/>
                </a:lnTo>
                <a:lnTo>
                  <a:pt x="27223" y="934747"/>
                </a:lnTo>
                <a:lnTo>
                  <a:pt x="25608" y="928433"/>
                </a:lnTo>
                <a:close/>
                <a:moveTo>
                  <a:pt x="8356" y="845937"/>
                </a:moveTo>
                <a:lnTo>
                  <a:pt x="17937" y="891038"/>
                </a:lnTo>
                <a:lnTo>
                  <a:pt x="20159" y="905005"/>
                </a:lnTo>
                <a:lnTo>
                  <a:pt x="21788" y="912006"/>
                </a:lnTo>
                <a:lnTo>
                  <a:pt x="9739" y="864754"/>
                </a:lnTo>
                <a:close/>
                <a:moveTo>
                  <a:pt x="0" y="732289"/>
                </a:moveTo>
                <a:lnTo>
                  <a:pt x="8356" y="845937"/>
                </a:lnTo>
                <a:lnTo>
                  <a:pt x="7492" y="841871"/>
                </a:lnTo>
                <a:cubicBezTo>
                  <a:pt x="2452" y="805571"/>
                  <a:pt x="0" y="769066"/>
                  <a:pt x="0" y="732289"/>
                </a:cubicBezTo>
                <a:close/>
                <a:moveTo>
                  <a:pt x="10625" y="731336"/>
                </a:moveTo>
                <a:cubicBezTo>
                  <a:pt x="9535" y="730927"/>
                  <a:pt x="8173" y="732834"/>
                  <a:pt x="6538" y="737193"/>
                </a:cubicBezTo>
                <a:cubicBezTo>
                  <a:pt x="7083" y="792222"/>
                  <a:pt x="13076" y="850520"/>
                  <a:pt x="25608" y="906094"/>
                </a:cubicBezTo>
                <a:cubicBezTo>
                  <a:pt x="38139" y="961668"/>
                  <a:pt x="56664" y="1015063"/>
                  <a:pt x="77912" y="1062464"/>
                </a:cubicBezTo>
                <a:cubicBezTo>
                  <a:pt x="86630" y="1081534"/>
                  <a:pt x="100796" y="1108231"/>
                  <a:pt x="118776" y="1136563"/>
                </a:cubicBezTo>
                <a:cubicBezTo>
                  <a:pt x="136755" y="1164895"/>
                  <a:pt x="159094" y="1193226"/>
                  <a:pt x="180888" y="1217199"/>
                </a:cubicBezTo>
                <a:cubicBezTo>
                  <a:pt x="203226" y="1240628"/>
                  <a:pt x="223930" y="1259697"/>
                  <a:pt x="238096" y="1270050"/>
                </a:cubicBezTo>
                <a:cubicBezTo>
                  <a:pt x="252262" y="1280401"/>
                  <a:pt x="259345" y="1283126"/>
                  <a:pt x="254441" y="1273863"/>
                </a:cubicBezTo>
                <a:cubicBezTo>
                  <a:pt x="232103" y="1261332"/>
                  <a:pt x="190150" y="1224283"/>
                  <a:pt x="150377" y="1170343"/>
                </a:cubicBezTo>
                <a:cubicBezTo>
                  <a:pt x="130217" y="1143101"/>
                  <a:pt x="110603" y="1112045"/>
                  <a:pt x="93713" y="1078809"/>
                </a:cubicBezTo>
                <a:cubicBezTo>
                  <a:pt x="76823" y="1045029"/>
                  <a:pt x="62112" y="1009615"/>
                  <a:pt x="51215" y="974199"/>
                </a:cubicBezTo>
                <a:cubicBezTo>
                  <a:pt x="40319" y="938785"/>
                  <a:pt x="32146" y="903915"/>
                  <a:pt x="26697" y="872314"/>
                </a:cubicBezTo>
                <a:cubicBezTo>
                  <a:pt x="25608" y="864141"/>
                  <a:pt x="24518" y="856513"/>
                  <a:pt x="23428" y="848886"/>
                </a:cubicBezTo>
                <a:cubicBezTo>
                  <a:pt x="22338" y="841258"/>
                  <a:pt x="21249" y="834175"/>
                  <a:pt x="20704" y="827092"/>
                </a:cubicBezTo>
                <a:cubicBezTo>
                  <a:pt x="20159" y="820009"/>
                  <a:pt x="19615" y="813471"/>
                  <a:pt x="18525" y="806933"/>
                </a:cubicBezTo>
                <a:cubicBezTo>
                  <a:pt x="17980" y="803664"/>
                  <a:pt x="17980" y="800395"/>
                  <a:pt x="17435" y="797670"/>
                </a:cubicBezTo>
                <a:cubicBezTo>
                  <a:pt x="17435" y="794401"/>
                  <a:pt x="16890" y="791677"/>
                  <a:pt x="16890" y="788953"/>
                </a:cubicBezTo>
                <a:cubicBezTo>
                  <a:pt x="16346" y="777511"/>
                  <a:pt x="15256" y="767704"/>
                  <a:pt x="14711" y="758987"/>
                </a:cubicBezTo>
                <a:cubicBezTo>
                  <a:pt x="14166" y="750814"/>
                  <a:pt x="13621" y="744276"/>
                  <a:pt x="13076" y="739372"/>
                </a:cubicBezTo>
                <a:cubicBezTo>
                  <a:pt x="12531" y="734469"/>
                  <a:pt x="11714" y="731745"/>
                  <a:pt x="10625" y="731336"/>
                </a:cubicBezTo>
                <a:close/>
                <a:moveTo>
                  <a:pt x="114485" y="356118"/>
                </a:moveTo>
                <a:lnTo>
                  <a:pt x="112874" y="356335"/>
                </a:lnTo>
                <a:lnTo>
                  <a:pt x="87924" y="398276"/>
                </a:lnTo>
                <a:cubicBezTo>
                  <a:pt x="66539" y="438338"/>
                  <a:pt x="48695" y="480751"/>
                  <a:pt x="34938" y="525037"/>
                </a:cubicBezTo>
                <a:lnTo>
                  <a:pt x="19729" y="583925"/>
                </a:lnTo>
                <a:lnTo>
                  <a:pt x="20636" y="581436"/>
                </a:lnTo>
                <a:cubicBezTo>
                  <a:pt x="21657" y="578916"/>
                  <a:pt x="22611" y="576465"/>
                  <a:pt x="23973" y="571561"/>
                </a:cubicBezTo>
                <a:cubicBezTo>
                  <a:pt x="33235" y="535601"/>
                  <a:pt x="46312" y="500731"/>
                  <a:pt x="59933" y="468041"/>
                </a:cubicBezTo>
                <a:cubicBezTo>
                  <a:pt x="73554" y="435350"/>
                  <a:pt x="89354" y="404839"/>
                  <a:pt x="104065" y="375962"/>
                </a:cubicBezTo>
                <a:cubicBezTo>
                  <a:pt x="103247" y="375553"/>
                  <a:pt x="112850" y="360434"/>
                  <a:pt x="114485" y="356118"/>
                </a:cubicBezTo>
                <a:close/>
                <a:moveTo>
                  <a:pt x="139211" y="316926"/>
                </a:moveTo>
                <a:lnTo>
                  <a:pt x="122590" y="340003"/>
                </a:lnTo>
                <a:lnTo>
                  <a:pt x="114226" y="354063"/>
                </a:lnTo>
                <a:lnTo>
                  <a:pt x="119320" y="345996"/>
                </a:lnTo>
                <a:cubicBezTo>
                  <a:pt x="121500" y="342727"/>
                  <a:pt x="124224" y="339458"/>
                  <a:pt x="126404" y="335643"/>
                </a:cubicBezTo>
                <a:close/>
                <a:moveTo>
                  <a:pt x="1148315" y="200910"/>
                </a:moveTo>
                <a:lnTo>
                  <a:pt x="1148572" y="201103"/>
                </a:lnTo>
                <a:lnTo>
                  <a:pt x="1152887" y="203791"/>
                </a:lnTo>
                <a:close/>
                <a:moveTo>
                  <a:pt x="288543" y="197530"/>
                </a:moveTo>
                <a:lnTo>
                  <a:pt x="288222" y="197798"/>
                </a:lnTo>
                <a:cubicBezTo>
                  <a:pt x="277325" y="207060"/>
                  <a:pt x="268607" y="216323"/>
                  <a:pt x="261524" y="223951"/>
                </a:cubicBezTo>
                <a:cubicBezTo>
                  <a:pt x="253896" y="230489"/>
                  <a:pt x="245724" y="237027"/>
                  <a:pt x="238096" y="244110"/>
                </a:cubicBezTo>
                <a:lnTo>
                  <a:pt x="252630" y="230144"/>
                </a:lnTo>
                <a:lnTo>
                  <a:pt x="283703" y="201363"/>
                </a:lnTo>
                <a:close/>
                <a:moveTo>
                  <a:pt x="315027" y="176550"/>
                </a:moveTo>
                <a:lnTo>
                  <a:pt x="288543" y="197530"/>
                </a:lnTo>
                <a:lnTo>
                  <a:pt x="305112" y="183633"/>
                </a:lnTo>
                <a:close/>
                <a:moveTo>
                  <a:pt x="277029" y="170127"/>
                </a:moveTo>
                <a:lnTo>
                  <a:pt x="253837" y="188758"/>
                </a:lnTo>
                <a:lnTo>
                  <a:pt x="239477" y="203859"/>
                </a:lnTo>
                <a:lnTo>
                  <a:pt x="233737" y="209240"/>
                </a:lnTo>
                <a:cubicBezTo>
                  <a:pt x="231014" y="211964"/>
                  <a:pt x="227744" y="215233"/>
                  <a:pt x="225020" y="217957"/>
                </a:cubicBezTo>
                <a:cubicBezTo>
                  <a:pt x="219027" y="223951"/>
                  <a:pt x="213033" y="229944"/>
                  <a:pt x="207040" y="235937"/>
                </a:cubicBezTo>
                <a:lnTo>
                  <a:pt x="180050" y="266355"/>
                </a:lnTo>
                <a:lnTo>
                  <a:pt x="161844" y="285501"/>
                </a:lnTo>
                <a:lnTo>
                  <a:pt x="141310" y="314010"/>
                </a:lnTo>
                <a:lnTo>
                  <a:pt x="172715" y="274621"/>
                </a:lnTo>
                <a:lnTo>
                  <a:pt x="180050" y="266355"/>
                </a:lnTo>
                <a:lnTo>
                  <a:pt x="239477" y="203859"/>
                </a:lnTo>
                <a:lnTo>
                  <a:pt x="242455" y="201068"/>
                </a:lnTo>
                <a:cubicBezTo>
                  <a:pt x="247359" y="196164"/>
                  <a:pt x="252807" y="191805"/>
                  <a:pt x="257711" y="186902"/>
                </a:cubicBezTo>
                <a:lnTo>
                  <a:pt x="273511" y="173280"/>
                </a:lnTo>
                <a:close/>
                <a:moveTo>
                  <a:pt x="1151774" y="138606"/>
                </a:moveTo>
                <a:cubicBezTo>
                  <a:pt x="1151754" y="138253"/>
                  <a:pt x="1152594" y="138317"/>
                  <a:pt x="1154573" y="138955"/>
                </a:cubicBezTo>
                <a:cubicBezTo>
                  <a:pt x="1157212" y="139806"/>
                  <a:pt x="1161877" y="141679"/>
                  <a:pt x="1169232" y="144948"/>
                </a:cubicBezTo>
                <a:cubicBezTo>
                  <a:pt x="1196475" y="163473"/>
                  <a:pt x="1181219" y="156935"/>
                  <a:pt x="1167598" y="148763"/>
                </a:cubicBezTo>
                <a:cubicBezTo>
                  <a:pt x="1159629" y="144472"/>
                  <a:pt x="1151833" y="139664"/>
                  <a:pt x="1151774" y="138606"/>
                </a:cubicBezTo>
                <a:close/>
                <a:moveTo>
                  <a:pt x="988783" y="109779"/>
                </a:moveTo>
                <a:lnTo>
                  <a:pt x="1006869" y="117162"/>
                </a:lnTo>
                <a:lnTo>
                  <a:pt x="1034657" y="129693"/>
                </a:lnTo>
                <a:lnTo>
                  <a:pt x="1061353" y="143314"/>
                </a:lnTo>
                <a:cubicBezTo>
                  <a:pt x="1053181" y="138955"/>
                  <a:pt x="1045008" y="134597"/>
                  <a:pt x="1036835" y="129693"/>
                </a:cubicBezTo>
                <a:lnTo>
                  <a:pt x="1027353" y="125158"/>
                </a:lnTo>
                <a:lnTo>
                  <a:pt x="1006084" y="116094"/>
                </a:lnTo>
                <a:lnTo>
                  <a:pt x="995972" y="112258"/>
                </a:lnTo>
                <a:close/>
                <a:moveTo>
                  <a:pt x="428791" y="107354"/>
                </a:moveTo>
                <a:cubicBezTo>
                  <a:pt x="392832" y="125334"/>
                  <a:pt x="357416" y="146583"/>
                  <a:pt x="324181" y="170011"/>
                </a:cubicBezTo>
                <a:lnTo>
                  <a:pt x="315027" y="176550"/>
                </a:lnTo>
                <a:lnTo>
                  <a:pt x="323024" y="170216"/>
                </a:lnTo>
                <a:cubicBezTo>
                  <a:pt x="355374" y="146855"/>
                  <a:pt x="391197" y="125335"/>
                  <a:pt x="428791" y="107354"/>
                </a:cubicBezTo>
                <a:close/>
                <a:moveTo>
                  <a:pt x="503306" y="102128"/>
                </a:moveTo>
                <a:lnTo>
                  <a:pt x="493083" y="105720"/>
                </a:lnTo>
                <a:lnTo>
                  <a:pt x="490686" y="106747"/>
                </a:lnTo>
                <a:close/>
                <a:moveTo>
                  <a:pt x="378666" y="97003"/>
                </a:moveTo>
                <a:cubicBezTo>
                  <a:pt x="369403" y="102451"/>
                  <a:pt x="360685" y="108989"/>
                  <a:pt x="351423" y="114438"/>
                </a:cubicBezTo>
                <a:cubicBezTo>
                  <a:pt x="342161" y="119341"/>
                  <a:pt x="333988" y="124789"/>
                  <a:pt x="325271" y="130238"/>
                </a:cubicBezTo>
                <a:cubicBezTo>
                  <a:pt x="330719" y="126424"/>
                  <a:pt x="335623" y="122610"/>
                  <a:pt x="341071" y="118251"/>
                </a:cubicBezTo>
                <a:cubicBezTo>
                  <a:pt x="350334" y="112803"/>
                  <a:pt x="368858" y="101906"/>
                  <a:pt x="378666" y="97003"/>
                </a:cubicBezTo>
                <a:close/>
                <a:moveTo>
                  <a:pt x="872355" y="74171"/>
                </a:moveTo>
                <a:lnTo>
                  <a:pt x="952930" y="95912"/>
                </a:lnTo>
                <a:cubicBezTo>
                  <a:pt x="939309" y="91554"/>
                  <a:pt x="925688" y="88285"/>
                  <a:pt x="912067" y="85016"/>
                </a:cubicBezTo>
                <a:cubicBezTo>
                  <a:pt x="905529" y="83381"/>
                  <a:pt x="898446" y="82292"/>
                  <a:pt x="891363" y="80657"/>
                </a:cubicBezTo>
                <a:lnTo>
                  <a:pt x="880157" y="78593"/>
                </a:lnTo>
                <a:lnTo>
                  <a:pt x="940198" y="94031"/>
                </a:lnTo>
                <a:lnTo>
                  <a:pt x="955051" y="99468"/>
                </a:lnTo>
                <a:lnTo>
                  <a:pt x="974073" y="104614"/>
                </a:lnTo>
                <a:lnTo>
                  <a:pt x="952930" y="97003"/>
                </a:lnTo>
                <a:cubicBezTo>
                  <a:pt x="959468" y="99182"/>
                  <a:pt x="966550" y="101361"/>
                  <a:pt x="973088" y="102996"/>
                </a:cubicBezTo>
                <a:lnTo>
                  <a:pt x="976023" y="104026"/>
                </a:lnTo>
                <a:lnTo>
                  <a:pt x="967640" y="100816"/>
                </a:lnTo>
                <a:cubicBezTo>
                  <a:pt x="959468" y="98092"/>
                  <a:pt x="950750" y="94823"/>
                  <a:pt x="942577" y="92099"/>
                </a:cubicBezTo>
                <a:cubicBezTo>
                  <a:pt x="925687" y="87196"/>
                  <a:pt x="908797" y="81747"/>
                  <a:pt x="891362" y="77933"/>
                </a:cubicBezTo>
                <a:close/>
                <a:moveTo>
                  <a:pt x="791155" y="62643"/>
                </a:moveTo>
                <a:lnTo>
                  <a:pt x="866399" y="72992"/>
                </a:lnTo>
                <a:lnTo>
                  <a:pt x="839057" y="67581"/>
                </a:lnTo>
                <a:close/>
                <a:moveTo>
                  <a:pt x="682395" y="62526"/>
                </a:moveTo>
                <a:lnTo>
                  <a:pt x="679419" y="62677"/>
                </a:lnTo>
                <a:lnTo>
                  <a:pt x="663578" y="64456"/>
                </a:lnTo>
                <a:lnTo>
                  <a:pt x="675605" y="63222"/>
                </a:lnTo>
                <a:close/>
                <a:moveTo>
                  <a:pt x="732813" y="59953"/>
                </a:moveTo>
                <a:lnTo>
                  <a:pt x="709860" y="61124"/>
                </a:lnTo>
                <a:lnTo>
                  <a:pt x="770914" y="61509"/>
                </a:lnTo>
                <a:close/>
                <a:moveTo>
                  <a:pt x="999786" y="58864"/>
                </a:moveTo>
                <a:lnTo>
                  <a:pt x="1018456" y="64198"/>
                </a:lnTo>
                <a:lnTo>
                  <a:pt x="1036988" y="70456"/>
                </a:lnTo>
                <a:lnTo>
                  <a:pt x="1055360" y="77388"/>
                </a:lnTo>
                <a:cubicBezTo>
                  <a:pt x="1103306" y="98092"/>
                  <a:pt x="1147983" y="123155"/>
                  <a:pt x="1189936" y="152577"/>
                </a:cubicBezTo>
                <a:cubicBezTo>
                  <a:pt x="1192115" y="154211"/>
                  <a:pt x="1194840" y="156390"/>
                  <a:pt x="1197019" y="158025"/>
                </a:cubicBezTo>
                <a:cubicBezTo>
                  <a:pt x="1185033" y="151487"/>
                  <a:pt x="1175770" y="147673"/>
                  <a:pt x="1168687" y="144404"/>
                </a:cubicBezTo>
                <a:cubicBezTo>
                  <a:pt x="1165418" y="142224"/>
                  <a:pt x="1161059" y="139500"/>
                  <a:pt x="1156156" y="136231"/>
                </a:cubicBezTo>
                <a:cubicBezTo>
                  <a:pt x="1151252" y="132962"/>
                  <a:pt x="1145259" y="129693"/>
                  <a:pt x="1138721" y="125879"/>
                </a:cubicBezTo>
                <a:cubicBezTo>
                  <a:pt x="1125644" y="117707"/>
                  <a:pt x="1107665" y="108989"/>
                  <a:pt x="1085871" y="98637"/>
                </a:cubicBezTo>
                <a:cubicBezTo>
                  <a:pt x="1071705" y="91554"/>
                  <a:pt x="1058084" y="84471"/>
                  <a:pt x="1042828" y="77388"/>
                </a:cubicBezTo>
                <a:cubicBezTo>
                  <a:pt x="1035746" y="74119"/>
                  <a:pt x="1028662" y="70850"/>
                  <a:pt x="1021580" y="67581"/>
                </a:cubicBezTo>
                <a:close/>
                <a:moveTo>
                  <a:pt x="486000" y="56139"/>
                </a:moveTo>
                <a:cubicBezTo>
                  <a:pt x="444047" y="73029"/>
                  <a:pt x="404818" y="92099"/>
                  <a:pt x="360686" y="117162"/>
                </a:cubicBezTo>
                <a:cubicBezTo>
                  <a:pt x="400459" y="93189"/>
                  <a:pt x="442412" y="72484"/>
                  <a:pt x="486000" y="56139"/>
                </a:cubicBezTo>
                <a:close/>
                <a:moveTo>
                  <a:pt x="654039" y="38416"/>
                </a:moveTo>
                <a:lnTo>
                  <a:pt x="630247" y="40815"/>
                </a:lnTo>
                <a:cubicBezTo>
                  <a:pt x="619350" y="42246"/>
                  <a:pt x="608045" y="44152"/>
                  <a:pt x="596058" y="46877"/>
                </a:cubicBezTo>
                <a:lnTo>
                  <a:pt x="569204" y="53920"/>
                </a:lnTo>
                <a:lnTo>
                  <a:pt x="613697" y="44425"/>
                </a:lnTo>
                <a:close/>
                <a:moveTo>
                  <a:pt x="688681" y="35980"/>
                </a:moveTo>
                <a:lnTo>
                  <a:pt x="667175" y="37004"/>
                </a:lnTo>
                <a:lnTo>
                  <a:pt x="671246" y="36525"/>
                </a:lnTo>
                <a:cubicBezTo>
                  <a:pt x="669611" y="36525"/>
                  <a:pt x="667432" y="37069"/>
                  <a:pt x="665798" y="37069"/>
                </a:cubicBezTo>
                <a:lnTo>
                  <a:pt x="667175" y="37004"/>
                </a:lnTo>
                <a:lnTo>
                  <a:pt x="666613" y="37070"/>
                </a:lnTo>
                <a:lnTo>
                  <a:pt x="666887" y="37070"/>
                </a:lnTo>
                <a:cubicBezTo>
                  <a:pt x="632562" y="41973"/>
                  <a:pt x="593334" y="49601"/>
                  <a:pt x="551926" y="61043"/>
                </a:cubicBezTo>
                <a:cubicBezTo>
                  <a:pt x="511607" y="72484"/>
                  <a:pt x="469109" y="87740"/>
                  <a:pt x="428791" y="107354"/>
                </a:cubicBezTo>
                <a:cubicBezTo>
                  <a:pt x="450857" y="96185"/>
                  <a:pt x="473332" y="86242"/>
                  <a:pt x="495943" y="77525"/>
                </a:cubicBezTo>
                <a:lnTo>
                  <a:pt x="561041" y="55999"/>
                </a:lnTo>
                <a:lnTo>
                  <a:pt x="550836" y="58319"/>
                </a:lnTo>
                <a:lnTo>
                  <a:pt x="540484" y="61588"/>
                </a:lnTo>
                <a:cubicBezTo>
                  <a:pt x="532856" y="63767"/>
                  <a:pt x="524683" y="66491"/>
                  <a:pt x="517056" y="68670"/>
                </a:cubicBezTo>
                <a:lnTo>
                  <a:pt x="493628" y="76843"/>
                </a:lnTo>
                <a:cubicBezTo>
                  <a:pt x="489813" y="78477"/>
                  <a:pt x="486000" y="79567"/>
                  <a:pt x="482186" y="81202"/>
                </a:cubicBezTo>
                <a:lnTo>
                  <a:pt x="470744" y="86105"/>
                </a:lnTo>
                <a:cubicBezTo>
                  <a:pt x="440233" y="98092"/>
                  <a:pt x="410812" y="113347"/>
                  <a:pt x="383024" y="129148"/>
                </a:cubicBezTo>
                <a:cubicBezTo>
                  <a:pt x="375942" y="133507"/>
                  <a:pt x="369404" y="137321"/>
                  <a:pt x="362320" y="141679"/>
                </a:cubicBezTo>
                <a:cubicBezTo>
                  <a:pt x="355238" y="146038"/>
                  <a:pt x="349244" y="150397"/>
                  <a:pt x="342161" y="154756"/>
                </a:cubicBezTo>
                <a:cubicBezTo>
                  <a:pt x="329085" y="163473"/>
                  <a:pt x="316554" y="173280"/>
                  <a:pt x="304022" y="182543"/>
                </a:cubicBezTo>
                <a:lnTo>
                  <a:pt x="283703" y="201363"/>
                </a:lnTo>
                <a:lnTo>
                  <a:pt x="277316" y="206422"/>
                </a:lnTo>
                <a:lnTo>
                  <a:pt x="252630" y="230144"/>
                </a:lnTo>
                <a:lnTo>
                  <a:pt x="237552" y="244110"/>
                </a:lnTo>
                <a:cubicBezTo>
                  <a:pt x="231014" y="250648"/>
                  <a:pt x="225020" y="257186"/>
                  <a:pt x="219572" y="263724"/>
                </a:cubicBezTo>
                <a:cubicBezTo>
                  <a:pt x="214123" y="270262"/>
                  <a:pt x="208130" y="276800"/>
                  <a:pt x="202682" y="283339"/>
                </a:cubicBezTo>
                <a:cubicBezTo>
                  <a:pt x="192329" y="296960"/>
                  <a:pt x="181978" y="310036"/>
                  <a:pt x="172715" y="323657"/>
                </a:cubicBezTo>
                <a:cubicBezTo>
                  <a:pt x="162908" y="337278"/>
                  <a:pt x="154736" y="351444"/>
                  <a:pt x="145473" y="365610"/>
                </a:cubicBezTo>
                <a:cubicBezTo>
                  <a:pt x="137301" y="380321"/>
                  <a:pt x="128583" y="395032"/>
                  <a:pt x="120410" y="410832"/>
                </a:cubicBezTo>
                <a:cubicBezTo>
                  <a:pt x="123135" y="406473"/>
                  <a:pt x="125859" y="401570"/>
                  <a:pt x="129128" y="396121"/>
                </a:cubicBezTo>
                <a:cubicBezTo>
                  <a:pt x="132397" y="391217"/>
                  <a:pt x="135666" y="385769"/>
                  <a:pt x="139480" y="380321"/>
                </a:cubicBezTo>
                <a:cubicBezTo>
                  <a:pt x="142749" y="374872"/>
                  <a:pt x="146563" y="369969"/>
                  <a:pt x="149832" y="364520"/>
                </a:cubicBezTo>
                <a:cubicBezTo>
                  <a:pt x="154736" y="361251"/>
                  <a:pt x="158005" y="356347"/>
                  <a:pt x="160729" y="351989"/>
                </a:cubicBezTo>
                <a:cubicBezTo>
                  <a:pt x="169446" y="337823"/>
                  <a:pt x="179253" y="324747"/>
                  <a:pt x="189060" y="310581"/>
                </a:cubicBezTo>
                <a:cubicBezTo>
                  <a:pt x="199413" y="297504"/>
                  <a:pt x="209764" y="283884"/>
                  <a:pt x="221206" y="271352"/>
                </a:cubicBezTo>
                <a:cubicBezTo>
                  <a:pt x="232103" y="258276"/>
                  <a:pt x="244634" y="246289"/>
                  <a:pt x="256621" y="234303"/>
                </a:cubicBezTo>
                <a:cubicBezTo>
                  <a:pt x="269152" y="222861"/>
                  <a:pt x="281684" y="210875"/>
                  <a:pt x="295305" y="199978"/>
                </a:cubicBezTo>
                <a:cubicBezTo>
                  <a:pt x="301843" y="194529"/>
                  <a:pt x="308381" y="189081"/>
                  <a:pt x="315464" y="183633"/>
                </a:cubicBezTo>
                <a:cubicBezTo>
                  <a:pt x="322547" y="178729"/>
                  <a:pt x="329085" y="173280"/>
                  <a:pt x="336168" y="168377"/>
                </a:cubicBezTo>
                <a:cubicBezTo>
                  <a:pt x="343251" y="163473"/>
                  <a:pt x="350334" y="158570"/>
                  <a:pt x="357417" y="153666"/>
                </a:cubicBezTo>
                <a:cubicBezTo>
                  <a:pt x="364500" y="148763"/>
                  <a:pt x="372127" y="144404"/>
                  <a:pt x="379211" y="140045"/>
                </a:cubicBezTo>
                <a:lnTo>
                  <a:pt x="390108" y="133507"/>
                </a:lnTo>
                <a:cubicBezTo>
                  <a:pt x="393921" y="131328"/>
                  <a:pt x="397735" y="129148"/>
                  <a:pt x="401549" y="127513"/>
                </a:cubicBezTo>
                <a:cubicBezTo>
                  <a:pt x="409177" y="123700"/>
                  <a:pt x="416260" y="119341"/>
                  <a:pt x="423888" y="115527"/>
                </a:cubicBezTo>
                <a:cubicBezTo>
                  <a:pt x="439143" y="107899"/>
                  <a:pt x="454399" y="100271"/>
                  <a:pt x="469655" y="94278"/>
                </a:cubicBezTo>
                <a:cubicBezTo>
                  <a:pt x="517056" y="73574"/>
                  <a:pt x="569906" y="59953"/>
                  <a:pt x="622211" y="51780"/>
                </a:cubicBezTo>
                <a:cubicBezTo>
                  <a:pt x="674515" y="43608"/>
                  <a:pt x="726275" y="41428"/>
                  <a:pt x="773132" y="40338"/>
                </a:cubicBezTo>
                <a:lnTo>
                  <a:pt x="773132" y="37069"/>
                </a:lnTo>
                <a:cubicBezTo>
                  <a:pt x="769862" y="37069"/>
                  <a:pt x="766049" y="37615"/>
                  <a:pt x="762780" y="37615"/>
                </a:cubicBezTo>
                <a:cubicBezTo>
                  <a:pt x="753517" y="37069"/>
                  <a:pt x="744800" y="36525"/>
                  <a:pt x="736627" y="36525"/>
                </a:cubicBezTo>
                <a:cubicBezTo>
                  <a:pt x="728454" y="35980"/>
                  <a:pt x="720282" y="35980"/>
                  <a:pt x="712109" y="35980"/>
                </a:cubicBezTo>
                <a:cubicBezTo>
                  <a:pt x="703937" y="35980"/>
                  <a:pt x="696309" y="35435"/>
                  <a:pt x="688681" y="35980"/>
                </a:cubicBezTo>
                <a:close/>
                <a:moveTo>
                  <a:pt x="713812" y="906"/>
                </a:moveTo>
                <a:cubicBezTo>
                  <a:pt x="743847" y="-525"/>
                  <a:pt x="774221" y="-252"/>
                  <a:pt x="804732" y="1655"/>
                </a:cubicBezTo>
                <a:cubicBezTo>
                  <a:pt x="865755" y="6014"/>
                  <a:pt x="927322" y="18000"/>
                  <a:pt x="987799" y="37615"/>
                </a:cubicBezTo>
                <a:cubicBezTo>
                  <a:pt x="1048277" y="57229"/>
                  <a:pt x="1113658" y="91009"/>
                  <a:pt x="1166509" y="127513"/>
                </a:cubicBezTo>
                <a:cubicBezTo>
                  <a:pt x="1086961" y="76843"/>
                  <a:pt x="995972" y="39249"/>
                  <a:pt x="900080" y="20724"/>
                </a:cubicBezTo>
                <a:lnTo>
                  <a:pt x="863778" y="15932"/>
                </a:lnTo>
                <a:lnTo>
                  <a:pt x="823700" y="10040"/>
                </a:lnTo>
                <a:lnTo>
                  <a:pt x="816853" y="9738"/>
                </a:lnTo>
                <a:lnTo>
                  <a:pt x="763869" y="2745"/>
                </a:lnTo>
                <a:cubicBezTo>
                  <a:pt x="720282" y="1110"/>
                  <a:pt x="678874" y="5469"/>
                  <a:pt x="642369" y="12552"/>
                </a:cubicBezTo>
                <a:cubicBezTo>
                  <a:pt x="633652" y="14186"/>
                  <a:pt x="625480" y="15821"/>
                  <a:pt x="616762" y="17455"/>
                </a:cubicBezTo>
                <a:cubicBezTo>
                  <a:pt x="608589" y="19634"/>
                  <a:pt x="599872" y="21269"/>
                  <a:pt x="591699" y="23449"/>
                </a:cubicBezTo>
                <a:cubicBezTo>
                  <a:pt x="642642" y="12552"/>
                  <a:pt x="694538" y="6967"/>
                  <a:pt x="746298" y="6627"/>
                </a:cubicBezTo>
                <a:lnTo>
                  <a:pt x="816853" y="9738"/>
                </a:lnTo>
                <a:lnTo>
                  <a:pt x="863778" y="15932"/>
                </a:lnTo>
                <a:lnTo>
                  <a:pt x="900080" y="21269"/>
                </a:lnTo>
                <a:cubicBezTo>
                  <a:pt x="954564" y="33800"/>
                  <a:pt x="1008504" y="53415"/>
                  <a:pt x="1059174" y="77933"/>
                </a:cubicBezTo>
                <a:cubicBezTo>
                  <a:pt x="1058085" y="77388"/>
                  <a:pt x="1056995" y="77388"/>
                  <a:pt x="1055905" y="76843"/>
                </a:cubicBezTo>
                <a:lnTo>
                  <a:pt x="1036988" y="70456"/>
                </a:lnTo>
                <a:lnTo>
                  <a:pt x="1026483" y="66492"/>
                </a:lnTo>
                <a:lnTo>
                  <a:pt x="1018456" y="64198"/>
                </a:lnTo>
                <a:lnTo>
                  <a:pt x="994469" y="56099"/>
                </a:lnTo>
                <a:lnTo>
                  <a:pt x="1000331" y="57773"/>
                </a:lnTo>
                <a:cubicBezTo>
                  <a:pt x="977448" y="49056"/>
                  <a:pt x="953475" y="40884"/>
                  <a:pt x="930046" y="34345"/>
                </a:cubicBezTo>
                <a:cubicBezTo>
                  <a:pt x="889728" y="22903"/>
                  <a:pt x="849410" y="15821"/>
                  <a:pt x="810181" y="12007"/>
                </a:cubicBezTo>
                <a:cubicBezTo>
                  <a:pt x="770952" y="8738"/>
                  <a:pt x="733903" y="8738"/>
                  <a:pt x="699578" y="12007"/>
                </a:cubicBezTo>
                <a:cubicBezTo>
                  <a:pt x="690861" y="12552"/>
                  <a:pt x="682688" y="14186"/>
                  <a:pt x="674515" y="15276"/>
                </a:cubicBezTo>
                <a:cubicBezTo>
                  <a:pt x="657625" y="17455"/>
                  <a:pt x="640735" y="20724"/>
                  <a:pt x="623845" y="23449"/>
                </a:cubicBezTo>
                <a:cubicBezTo>
                  <a:pt x="686502" y="13096"/>
                  <a:pt x="750793" y="10372"/>
                  <a:pt x="813995" y="15276"/>
                </a:cubicBezTo>
                <a:cubicBezTo>
                  <a:pt x="853224" y="18545"/>
                  <a:pt x="891907" y="25083"/>
                  <a:pt x="930046" y="34345"/>
                </a:cubicBezTo>
                <a:lnTo>
                  <a:pt x="994469" y="56099"/>
                </a:lnTo>
                <a:lnTo>
                  <a:pt x="992703" y="55594"/>
                </a:lnTo>
                <a:cubicBezTo>
                  <a:pt x="987799" y="53960"/>
                  <a:pt x="979627" y="52325"/>
                  <a:pt x="971454" y="51235"/>
                </a:cubicBezTo>
                <a:cubicBezTo>
                  <a:pt x="963282" y="50146"/>
                  <a:pt x="954564" y="48511"/>
                  <a:pt x="947482" y="48511"/>
                </a:cubicBezTo>
                <a:cubicBezTo>
                  <a:pt x="933315" y="48511"/>
                  <a:pt x="925688" y="50146"/>
                  <a:pt x="940398" y="56139"/>
                </a:cubicBezTo>
                <a:cubicBezTo>
                  <a:pt x="979627" y="67581"/>
                  <a:pt x="1021580" y="83381"/>
                  <a:pt x="1061353" y="102996"/>
                </a:cubicBezTo>
                <a:cubicBezTo>
                  <a:pt x="1101127" y="122610"/>
                  <a:pt x="1138721" y="145494"/>
                  <a:pt x="1170322" y="167832"/>
                </a:cubicBezTo>
                <a:cubicBezTo>
                  <a:pt x="1185578" y="179274"/>
                  <a:pt x="1200289" y="190171"/>
                  <a:pt x="1212820" y="201068"/>
                </a:cubicBezTo>
                <a:cubicBezTo>
                  <a:pt x="1218813" y="206516"/>
                  <a:pt x="1224806" y="210875"/>
                  <a:pt x="1230255" y="215778"/>
                </a:cubicBezTo>
                <a:cubicBezTo>
                  <a:pt x="1235703" y="220682"/>
                  <a:pt x="1240607" y="225041"/>
                  <a:pt x="1244966" y="229399"/>
                </a:cubicBezTo>
                <a:cubicBezTo>
                  <a:pt x="1253683" y="237572"/>
                  <a:pt x="1260221" y="244655"/>
                  <a:pt x="1265125" y="249014"/>
                </a:cubicBezTo>
                <a:cubicBezTo>
                  <a:pt x="1267304" y="251193"/>
                  <a:pt x="1268939" y="253372"/>
                  <a:pt x="1270573" y="254462"/>
                </a:cubicBezTo>
                <a:cubicBezTo>
                  <a:pt x="1271663" y="255552"/>
                  <a:pt x="1272208" y="256641"/>
                  <a:pt x="1272208" y="256641"/>
                </a:cubicBezTo>
                <a:cubicBezTo>
                  <a:pt x="1272753" y="257731"/>
                  <a:pt x="1270029" y="256096"/>
                  <a:pt x="1265125" y="251738"/>
                </a:cubicBezTo>
                <a:cubicBezTo>
                  <a:pt x="1260221" y="247379"/>
                  <a:pt x="1253138" y="240296"/>
                  <a:pt x="1243876" y="232668"/>
                </a:cubicBezTo>
                <a:cubicBezTo>
                  <a:pt x="1239517" y="228854"/>
                  <a:pt x="1234069" y="224495"/>
                  <a:pt x="1228621" y="219592"/>
                </a:cubicBezTo>
                <a:cubicBezTo>
                  <a:pt x="1223172" y="214688"/>
                  <a:pt x="1217179" y="210330"/>
                  <a:pt x="1211185" y="205426"/>
                </a:cubicBezTo>
                <a:cubicBezTo>
                  <a:pt x="1199199" y="195619"/>
                  <a:pt x="1185578" y="185812"/>
                  <a:pt x="1171957" y="176005"/>
                </a:cubicBezTo>
                <a:cubicBezTo>
                  <a:pt x="1144715" y="156935"/>
                  <a:pt x="1116383" y="139500"/>
                  <a:pt x="1094589" y="128058"/>
                </a:cubicBezTo>
                <a:cubicBezTo>
                  <a:pt x="1089141" y="125334"/>
                  <a:pt x="1084237" y="122610"/>
                  <a:pt x="1079878" y="120431"/>
                </a:cubicBezTo>
                <a:cubicBezTo>
                  <a:pt x="1075519" y="118251"/>
                  <a:pt x="1071705" y="116616"/>
                  <a:pt x="1068981" y="114982"/>
                </a:cubicBezTo>
                <a:cubicBezTo>
                  <a:pt x="1062988" y="112258"/>
                  <a:pt x="1060264" y="111168"/>
                  <a:pt x="1061353" y="111713"/>
                </a:cubicBezTo>
                <a:cubicBezTo>
                  <a:pt x="1067892" y="115527"/>
                  <a:pt x="1074974" y="118796"/>
                  <a:pt x="1081512" y="123155"/>
                </a:cubicBezTo>
                <a:cubicBezTo>
                  <a:pt x="1088051" y="126969"/>
                  <a:pt x="1094589" y="131328"/>
                  <a:pt x="1101127" y="135141"/>
                </a:cubicBezTo>
                <a:cubicBezTo>
                  <a:pt x="1088051" y="128603"/>
                  <a:pt x="1074974" y="122065"/>
                  <a:pt x="1062988" y="117162"/>
                </a:cubicBezTo>
                <a:cubicBezTo>
                  <a:pt x="1055905" y="113893"/>
                  <a:pt x="1048277" y="110078"/>
                  <a:pt x="1040649" y="106265"/>
                </a:cubicBezTo>
                <a:cubicBezTo>
                  <a:pt x="1033022" y="102996"/>
                  <a:pt x="1024849" y="99182"/>
                  <a:pt x="1017221" y="95912"/>
                </a:cubicBezTo>
                <a:cubicBezTo>
                  <a:pt x="1009593" y="92643"/>
                  <a:pt x="1001966" y="89919"/>
                  <a:pt x="994883" y="87195"/>
                </a:cubicBezTo>
                <a:cubicBezTo>
                  <a:pt x="987799" y="85016"/>
                  <a:pt x="981807" y="82292"/>
                  <a:pt x="976903" y="81202"/>
                </a:cubicBezTo>
                <a:cubicBezTo>
                  <a:pt x="941488" y="71939"/>
                  <a:pt x="903894" y="62677"/>
                  <a:pt x="864665" y="56139"/>
                </a:cubicBezTo>
                <a:cubicBezTo>
                  <a:pt x="859762" y="55594"/>
                  <a:pt x="854858" y="54504"/>
                  <a:pt x="849955" y="53960"/>
                </a:cubicBezTo>
                <a:cubicBezTo>
                  <a:pt x="845051" y="52870"/>
                  <a:pt x="840147" y="52325"/>
                  <a:pt x="834699" y="51780"/>
                </a:cubicBezTo>
                <a:cubicBezTo>
                  <a:pt x="824892" y="50691"/>
                  <a:pt x="814539" y="49601"/>
                  <a:pt x="804188" y="48511"/>
                </a:cubicBezTo>
                <a:cubicBezTo>
                  <a:pt x="793835" y="47966"/>
                  <a:pt x="784029" y="47422"/>
                  <a:pt x="773677" y="46877"/>
                </a:cubicBezTo>
                <a:cubicBezTo>
                  <a:pt x="763325" y="46332"/>
                  <a:pt x="752973" y="46877"/>
                  <a:pt x="743165" y="47422"/>
                </a:cubicBezTo>
                <a:cubicBezTo>
                  <a:pt x="739896" y="47422"/>
                  <a:pt x="736627" y="47422"/>
                  <a:pt x="733358" y="47966"/>
                </a:cubicBezTo>
                <a:cubicBezTo>
                  <a:pt x="730089" y="48511"/>
                  <a:pt x="726820" y="48511"/>
                  <a:pt x="723551" y="49056"/>
                </a:cubicBezTo>
                <a:cubicBezTo>
                  <a:pt x="717013" y="49601"/>
                  <a:pt x="709930" y="50146"/>
                  <a:pt x="703392" y="50691"/>
                </a:cubicBezTo>
                <a:cubicBezTo>
                  <a:pt x="696309" y="51235"/>
                  <a:pt x="689226" y="52325"/>
                  <a:pt x="682143" y="53415"/>
                </a:cubicBezTo>
                <a:cubicBezTo>
                  <a:pt x="675060" y="54504"/>
                  <a:pt x="667977" y="55594"/>
                  <a:pt x="660894" y="56684"/>
                </a:cubicBezTo>
                <a:cubicBezTo>
                  <a:pt x="632018" y="62132"/>
                  <a:pt x="602051" y="68670"/>
                  <a:pt x="573175" y="77933"/>
                </a:cubicBezTo>
                <a:cubicBezTo>
                  <a:pt x="573175" y="79023"/>
                  <a:pt x="566091" y="80657"/>
                  <a:pt x="560098" y="82836"/>
                </a:cubicBezTo>
                <a:cubicBezTo>
                  <a:pt x="554105" y="84471"/>
                  <a:pt x="549202" y="86650"/>
                  <a:pt x="554650" y="86105"/>
                </a:cubicBezTo>
                <a:lnTo>
                  <a:pt x="545598" y="88845"/>
                </a:lnTo>
                <a:lnTo>
                  <a:pt x="592263" y="76846"/>
                </a:lnTo>
                <a:lnTo>
                  <a:pt x="600190" y="75636"/>
                </a:lnTo>
                <a:lnTo>
                  <a:pt x="612948" y="72484"/>
                </a:lnTo>
                <a:lnTo>
                  <a:pt x="652838" y="65661"/>
                </a:lnTo>
                <a:lnTo>
                  <a:pt x="626024" y="68671"/>
                </a:lnTo>
                <a:cubicBezTo>
                  <a:pt x="608044" y="71940"/>
                  <a:pt x="590065" y="74664"/>
                  <a:pt x="572630" y="79023"/>
                </a:cubicBezTo>
                <a:cubicBezTo>
                  <a:pt x="669611" y="50691"/>
                  <a:pt x="773676" y="46877"/>
                  <a:pt x="875562" y="61043"/>
                </a:cubicBezTo>
                <a:cubicBezTo>
                  <a:pt x="926777" y="68671"/>
                  <a:pt x="983985" y="86106"/>
                  <a:pt x="1035746" y="109534"/>
                </a:cubicBezTo>
                <a:cubicBezTo>
                  <a:pt x="1088051" y="132417"/>
                  <a:pt x="1134362" y="161294"/>
                  <a:pt x="1169232" y="184178"/>
                </a:cubicBezTo>
                <a:cubicBezTo>
                  <a:pt x="1170321" y="185267"/>
                  <a:pt x="1171956" y="185812"/>
                  <a:pt x="1173046" y="186902"/>
                </a:cubicBezTo>
                <a:cubicBezTo>
                  <a:pt x="1249869" y="246834"/>
                  <a:pt x="1315795" y="320933"/>
                  <a:pt x="1364285" y="405928"/>
                </a:cubicBezTo>
                <a:cubicBezTo>
                  <a:pt x="1413321" y="490379"/>
                  <a:pt x="1444378" y="585727"/>
                  <a:pt x="1452550" y="683254"/>
                </a:cubicBezTo>
                <a:cubicBezTo>
                  <a:pt x="1450371" y="690337"/>
                  <a:pt x="1447102" y="689792"/>
                  <a:pt x="1443288" y="684888"/>
                </a:cubicBezTo>
                <a:cubicBezTo>
                  <a:pt x="1433481" y="596624"/>
                  <a:pt x="1405693" y="506725"/>
                  <a:pt x="1362651" y="426633"/>
                </a:cubicBezTo>
                <a:lnTo>
                  <a:pt x="1334038" y="384181"/>
                </a:lnTo>
                <a:lnTo>
                  <a:pt x="1332141" y="380866"/>
                </a:lnTo>
                <a:lnTo>
                  <a:pt x="1330235" y="378539"/>
                </a:lnTo>
                <a:lnTo>
                  <a:pt x="1287599" y="315280"/>
                </a:lnTo>
                <a:lnTo>
                  <a:pt x="1239066" y="267222"/>
                </a:lnTo>
                <a:lnTo>
                  <a:pt x="1233524" y="260455"/>
                </a:lnTo>
                <a:lnTo>
                  <a:pt x="1223161" y="251472"/>
                </a:lnTo>
                <a:lnTo>
                  <a:pt x="1197019" y="225586"/>
                </a:lnTo>
                <a:cubicBezTo>
                  <a:pt x="1183398" y="214689"/>
                  <a:pt x="1169232" y="204882"/>
                  <a:pt x="1155611" y="195075"/>
                </a:cubicBezTo>
                <a:lnTo>
                  <a:pt x="1130766" y="179547"/>
                </a:lnTo>
                <a:lnTo>
                  <a:pt x="1175226" y="209921"/>
                </a:lnTo>
                <a:lnTo>
                  <a:pt x="1223161" y="251472"/>
                </a:lnTo>
                <a:lnTo>
                  <a:pt x="1239066" y="267222"/>
                </a:lnTo>
                <a:lnTo>
                  <a:pt x="1330235" y="378539"/>
                </a:lnTo>
                <a:lnTo>
                  <a:pt x="1334038" y="384181"/>
                </a:lnTo>
                <a:lnTo>
                  <a:pt x="1371012" y="448792"/>
                </a:lnTo>
                <a:cubicBezTo>
                  <a:pt x="1405797" y="519051"/>
                  <a:pt x="1428169" y="595670"/>
                  <a:pt x="1436750" y="672902"/>
                </a:cubicBezTo>
                <a:cubicBezTo>
                  <a:pt x="1435116" y="669087"/>
                  <a:pt x="1432936" y="664729"/>
                  <a:pt x="1431301" y="659825"/>
                </a:cubicBezTo>
                <a:cubicBezTo>
                  <a:pt x="1424219" y="610789"/>
                  <a:pt x="1411687" y="562298"/>
                  <a:pt x="1394797" y="517621"/>
                </a:cubicBezTo>
                <a:cubicBezTo>
                  <a:pt x="1377907" y="473489"/>
                  <a:pt x="1356658" y="433171"/>
                  <a:pt x="1333230" y="400480"/>
                </a:cubicBezTo>
                <a:cubicBezTo>
                  <a:pt x="1340313" y="413011"/>
                  <a:pt x="1347396" y="423908"/>
                  <a:pt x="1352845" y="435350"/>
                </a:cubicBezTo>
                <a:cubicBezTo>
                  <a:pt x="1358838" y="446247"/>
                  <a:pt x="1364831" y="457144"/>
                  <a:pt x="1369735" y="468041"/>
                </a:cubicBezTo>
                <a:cubicBezTo>
                  <a:pt x="1372459" y="473489"/>
                  <a:pt x="1374638" y="478937"/>
                  <a:pt x="1377362" y="484386"/>
                </a:cubicBezTo>
                <a:cubicBezTo>
                  <a:pt x="1380087" y="489834"/>
                  <a:pt x="1382266" y="495283"/>
                  <a:pt x="1384445" y="501276"/>
                </a:cubicBezTo>
                <a:cubicBezTo>
                  <a:pt x="1386625" y="506724"/>
                  <a:pt x="1389349" y="512718"/>
                  <a:pt x="1391528" y="518711"/>
                </a:cubicBezTo>
                <a:cubicBezTo>
                  <a:pt x="1393707" y="524704"/>
                  <a:pt x="1395887" y="531242"/>
                  <a:pt x="1398066" y="537781"/>
                </a:cubicBezTo>
                <a:cubicBezTo>
                  <a:pt x="1397522" y="537781"/>
                  <a:pt x="1396977" y="538870"/>
                  <a:pt x="1394797" y="534511"/>
                </a:cubicBezTo>
                <a:cubicBezTo>
                  <a:pt x="1407329" y="567202"/>
                  <a:pt x="1419315" y="606975"/>
                  <a:pt x="1425853" y="646749"/>
                </a:cubicBezTo>
                <a:lnTo>
                  <a:pt x="1416824" y="624643"/>
                </a:lnTo>
                <a:lnTo>
                  <a:pt x="1426611" y="688772"/>
                </a:lnTo>
                <a:cubicBezTo>
                  <a:pt x="1428992" y="712216"/>
                  <a:pt x="1430212" y="736004"/>
                  <a:pt x="1430212" y="760076"/>
                </a:cubicBezTo>
                <a:cubicBezTo>
                  <a:pt x="1430212" y="856367"/>
                  <a:pt x="1410697" y="948100"/>
                  <a:pt x="1375407" y="1031536"/>
                </a:cubicBezTo>
                <a:lnTo>
                  <a:pt x="1367117" y="1048744"/>
                </a:lnTo>
                <a:lnTo>
                  <a:pt x="1364218" y="1058106"/>
                </a:lnTo>
                <a:cubicBezTo>
                  <a:pt x="1362788" y="1063554"/>
                  <a:pt x="1362924" y="1065734"/>
                  <a:pt x="1365376" y="1063009"/>
                </a:cubicBezTo>
                <a:cubicBezTo>
                  <a:pt x="1368645" y="1058650"/>
                  <a:pt x="1373549" y="1048298"/>
                  <a:pt x="1378997" y="1034677"/>
                </a:cubicBezTo>
                <a:cubicBezTo>
                  <a:pt x="1381721" y="1027594"/>
                  <a:pt x="1384445" y="1019966"/>
                  <a:pt x="1387169" y="1011794"/>
                </a:cubicBezTo>
                <a:cubicBezTo>
                  <a:pt x="1388804" y="1007435"/>
                  <a:pt x="1390439" y="1003621"/>
                  <a:pt x="1391528" y="998718"/>
                </a:cubicBezTo>
                <a:cubicBezTo>
                  <a:pt x="1392618" y="994359"/>
                  <a:pt x="1394253" y="990000"/>
                  <a:pt x="1395342" y="985096"/>
                </a:cubicBezTo>
                <a:cubicBezTo>
                  <a:pt x="1396432" y="982917"/>
                  <a:pt x="1397522" y="980738"/>
                  <a:pt x="1398611" y="978014"/>
                </a:cubicBezTo>
                <a:cubicBezTo>
                  <a:pt x="1390984" y="1001987"/>
                  <a:pt x="1392618" y="1002531"/>
                  <a:pt x="1395342" y="1000897"/>
                </a:cubicBezTo>
                <a:cubicBezTo>
                  <a:pt x="1397522" y="999262"/>
                  <a:pt x="1401881" y="994903"/>
                  <a:pt x="1396432" y="1009615"/>
                </a:cubicBezTo>
                <a:cubicBezTo>
                  <a:pt x="1382266" y="1047754"/>
                  <a:pt x="1365376" y="1085347"/>
                  <a:pt x="1344127" y="1120763"/>
                </a:cubicBezTo>
                <a:cubicBezTo>
                  <a:pt x="1322878" y="1156722"/>
                  <a:pt x="1299450" y="1189413"/>
                  <a:pt x="1274387" y="1219379"/>
                </a:cubicBezTo>
                <a:cubicBezTo>
                  <a:pt x="1267849" y="1227007"/>
                  <a:pt x="1261856" y="1234634"/>
                  <a:pt x="1255317" y="1241173"/>
                </a:cubicBezTo>
                <a:cubicBezTo>
                  <a:pt x="1248779" y="1248256"/>
                  <a:pt x="1242241" y="1255338"/>
                  <a:pt x="1235158" y="1262422"/>
                </a:cubicBezTo>
                <a:cubicBezTo>
                  <a:pt x="1228075" y="1268960"/>
                  <a:pt x="1221537" y="1276043"/>
                  <a:pt x="1214455" y="1282581"/>
                </a:cubicBezTo>
                <a:cubicBezTo>
                  <a:pt x="1207371" y="1289119"/>
                  <a:pt x="1200289" y="1295112"/>
                  <a:pt x="1193205" y="1301650"/>
                </a:cubicBezTo>
                <a:cubicBezTo>
                  <a:pt x="1164329" y="1326713"/>
                  <a:pt x="1133273" y="1349597"/>
                  <a:pt x="1100582" y="1370301"/>
                </a:cubicBezTo>
                <a:cubicBezTo>
                  <a:pt x="1067347" y="1391005"/>
                  <a:pt x="1031932" y="1408984"/>
                  <a:pt x="993793" y="1425330"/>
                </a:cubicBezTo>
                <a:cubicBezTo>
                  <a:pt x="987255" y="1428054"/>
                  <a:pt x="980717" y="1431323"/>
                  <a:pt x="973634" y="1433502"/>
                </a:cubicBezTo>
                <a:cubicBezTo>
                  <a:pt x="936040" y="1447668"/>
                  <a:pt x="898446" y="1458020"/>
                  <a:pt x="860307" y="1465103"/>
                </a:cubicBezTo>
                <a:cubicBezTo>
                  <a:pt x="841237" y="1468917"/>
                  <a:pt x="822168" y="1471096"/>
                  <a:pt x="802553" y="1473276"/>
                </a:cubicBezTo>
                <a:cubicBezTo>
                  <a:pt x="792746" y="1473821"/>
                  <a:pt x="782939" y="1474911"/>
                  <a:pt x="773677" y="1475455"/>
                </a:cubicBezTo>
                <a:cubicBezTo>
                  <a:pt x="763869" y="1476000"/>
                  <a:pt x="754062" y="1476000"/>
                  <a:pt x="744255" y="1476000"/>
                </a:cubicBezTo>
                <a:cubicBezTo>
                  <a:pt x="749158" y="1475455"/>
                  <a:pt x="754607" y="1474365"/>
                  <a:pt x="759511" y="1473276"/>
                </a:cubicBezTo>
                <a:cubicBezTo>
                  <a:pt x="696853" y="1474911"/>
                  <a:pt x="633652" y="1469462"/>
                  <a:pt x="571540" y="1456386"/>
                </a:cubicBezTo>
                <a:cubicBezTo>
                  <a:pt x="495807" y="1441675"/>
                  <a:pt x="422253" y="1413343"/>
                  <a:pt x="353603" y="1373570"/>
                </a:cubicBezTo>
                <a:cubicBezTo>
                  <a:pt x="284953" y="1333251"/>
                  <a:pt x="222296" y="1280946"/>
                  <a:pt x="168901" y="1216655"/>
                </a:cubicBezTo>
                <a:cubicBezTo>
                  <a:pt x="127221" y="1165985"/>
                  <a:pt x="92896" y="1110411"/>
                  <a:pt x="66156" y="1051312"/>
                </a:cubicBezTo>
                <a:lnTo>
                  <a:pt x="52539" y="1017429"/>
                </a:lnTo>
                <a:lnTo>
                  <a:pt x="50670" y="1010704"/>
                </a:lnTo>
                <a:lnTo>
                  <a:pt x="46857" y="998718"/>
                </a:lnTo>
                <a:cubicBezTo>
                  <a:pt x="44132" y="991090"/>
                  <a:pt x="41408" y="982917"/>
                  <a:pt x="38684" y="975289"/>
                </a:cubicBezTo>
                <a:lnTo>
                  <a:pt x="33829" y="959230"/>
                </a:lnTo>
                <a:lnTo>
                  <a:pt x="25408" y="926205"/>
                </a:lnTo>
                <a:lnTo>
                  <a:pt x="17937" y="891038"/>
                </a:lnTo>
                <a:lnTo>
                  <a:pt x="12531" y="857059"/>
                </a:lnTo>
                <a:cubicBezTo>
                  <a:pt x="11442" y="848886"/>
                  <a:pt x="10352" y="841258"/>
                  <a:pt x="9807" y="833085"/>
                </a:cubicBezTo>
                <a:cubicBezTo>
                  <a:pt x="9262" y="824912"/>
                  <a:pt x="8718" y="817285"/>
                  <a:pt x="8173" y="809112"/>
                </a:cubicBezTo>
                <a:cubicBezTo>
                  <a:pt x="7628" y="805298"/>
                  <a:pt x="7628" y="801485"/>
                  <a:pt x="7083" y="797126"/>
                </a:cubicBezTo>
                <a:cubicBezTo>
                  <a:pt x="7083" y="793312"/>
                  <a:pt x="7083" y="789498"/>
                  <a:pt x="6538" y="785139"/>
                </a:cubicBezTo>
                <a:cubicBezTo>
                  <a:pt x="5993" y="777511"/>
                  <a:pt x="5993" y="769338"/>
                  <a:pt x="5449" y="761711"/>
                </a:cubicBezTo>
                <a:cubicBezTo>
                  <a:pt x="4904" y="730927"/>
                  <a:pt x="6129" y="700961"/>
                  <a:pt x="8309" y="672425"/>
                </a:cubicBezTo>
                <a:lnTo>
                  <a:pt x="16464" y="595720"/>
                </a:lnTo>
                <a:lnTo>
                  <a:pt x="16345" y="596079"/>
                </a:lnTo>
                <a:cubicBezTo>
                  <a:pt x="7083" y="642390"/>
                  <a:pt x="2179" y="688157"/>
                  <a:pt x="1634" y="733379"/>
                </a:cubicBezTo>
                <a:cubicBezTo>
                  <a:pt x="2179" y="639121"/>
                  <a:pt x="20159" y="542684"/>
                  <a:pt x="61567" y="450606"/>
                </a:cubicBezTo>
                <a:cubicBezTo>
                  <a:pt x="70285" y="431536"/>
                  <a:pt x="82816" y="401570"/>
                  <a:pt x="92623" y="382501"/>
                </a:cubicBezTo>
                <a:cubicBezTo>
                  <a:pt x="117686" y="334009"/>
                  <a:pt x="150376" y="287153"/>
                  <a:pt x="189605" y="244110"/>
                </a:cubicBezTo>
                <a:cubicBezTo>
                  <a:pt x="194509" y="239207"/>
                  <a:pt x="198868" y="233214"/>
                  <a:pt x="204316" y="228310"/>
                </a:cubicBezTo>
                <a:cubicBezTo>
                  <a:pt x="209764" y="223406"/>
                  <a:pt x="214668" y="217958"/>
                  <a:pt x="220116" y="213054"/>
                </a:cubicBezTo>
                <a:lnTo>
                  <a:pt x="228289" y="205426"/>
                </a:lnTo>
                <a:lnTo>
                  <a:pt x="236461" y="198344"/>
                </a:lnTo>
                <a:cubicBezTo>
                  <a:pt x="242455" y="193440"/>
                  <a:pt x="247903" y="188536"/>
                  <a:pt x="253352" y="183633"/>
                </a:cubicBezTo>
                <a:cubicBezTo>
                  <a:pt x="258800" y="178729"/>
                  <a:pt x="264793" y="174370"/>
                  <a:pt x="270787" y="169467"/>
                </a:cubicBezTo>
                <a:cubicBezTo>
                  <a:pt x="276780" y="165108"/>
                  <a:pt x="282773" y="160205"/>
                  <a:pt x="288766" y="155846"/>
                </a:cubicBezTo>
                <a:cubicBezTo>
                  <a:pt x="301298" y="147673"/>
                  <a:pt x="313284" y="138411"/>
                  <a:pt x="325816" y="130783"/>
                </a:cubicBezTo>
                <a:lnTo>
                  <a:pt x="316998" y="137744"/>
                </a:lnTo>
                <a:lnTo>
                  <a:pt x="377713" y="98160"/>
                </a:lnTo>
                <a:cubicBezTo>
                  <a:pt x="402912" y="83790"/>
                  <a:pt x="429064" y="70850"/>
                  <a:pt x="456033" y="59408"/>
                </a:cubicBezTo>
                <a:cubicBezTo>
                  <a:pt x="509428" y="36525"/>
                  <a:pt x="566091" y="19634"/>
                  <a:pt x="624934" y="10372"/>
                </a:cubicBezTo>
                <a:cubicBezTo>
                  <a:pt x="654083" y="5469"/>
                  <a:pt x="683778" y="2336"/>
                  <a:pt x="713812" y="90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Profile Photo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767C20B-2D13-4512-AD83-31BC7BE5297E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088297" y="1952049"/>
            <a:ext cx="1476951" cy="1476000"/>
          </a:xfrm>
          <a:custGeom>
            <a:avLst/>
            <a:gdLst>
              <a:gd name="connsiteX0" fmla="*/ 435532 w 1476951"/>
              <a:gd name="connsiteY0" fmla="*/ 1435186 h 1476000"/>
              <a:gd name="connsiteX1" fmla="*/ 461809 w 1476951"/>
              <a:gd name="connsiteY1" fmla="*/ 1445250 h 1476000"/>
              <a:gd name="connsiteX2" fmla="*/ 497032 w 1476951"/>
              <a:gd name="connsiteY2" fmla="*/ 1459786 h 1476000"/>
              <a:gd name="connsiteX3" fmla="*/ 480260 w 1476951"/>
              <a:gd name="connsiteY3" fmla="*/ 1456991 h 1476000"/>
              <a:gd name="connsiteX4" fmla="*/ 461809 w 1476951"/>
              <a:gd name="connsiteY4" fmla="*/ 1449163 h 1476000"/>
              <a:gd name="connsiteX5" fmla="*/ 435532 w 1476951"/>
              <a:gd name="connsiteY5" fmla="*/ 1435186 h 1476000"/>
              <a:gd name="connsiteX6" fmla="*/ 369000 w 1476951"/>
              <a:gd name="connsiteY6" fmla="*/ 1376971 h 1476000"/>
              <a:gd name="connsiteX7" fmla="*/ 375150 w 1476951"/>
              <a:gd name="connsiteY7" fmla="*/ 1380395 h 1476000"/>
              <a:gd name="connsiteX8" fmla="*/ 396395 w 1476951"/>
              <a:gd name="connsiteY8" fmla="*/ 1393814 h 1476000"/>
              <a:gd name="connsiteX9" fmla="*/ 409814 w 1476951"/>
              <a:gd name="connsiteY9" fmla="*/ 1405555 h 1476000"/>
              <a:gd name="connsiteX10" fmla="*/ 378504 w 1476951"/>
              <a:gd name="connsiteY10" fmla="*/ 1387104 h 1476000"/>
              <a:gd name="connsiteX11" fmla="*/ 367882 w 1476951"/>
              <a:gd name="connsiteY11" fmla="*/ 1378159 h 1476000"/>
              <a:gd name="connsiteX12" fmla="*/ 369000 w 1476951"/>
              <a:gd name="connsiteY12" fmla="*/ 1376971 h 1476000"/>
              <a:gd name="connsiteX13" fmla="*/ 318123 w 1476951"/>
              <a:gd name="connsiteY13" fmla="*/ 1356355 h 1476000"/>
              <a:gd name="connsiteX14" fmla="*/ 337691 w 1476951"/>
              <a:gd name="connsiteY14" fmla="*/ 1370332 h 1476000"/>
              <a:gd name="connsiteX15" fmla="*/ 357818 w 1476951"/>
              <a:gd name="connsiteY15" fmla="*/ 1383191 h 1476000"/>
              <a:gd name="connsiteX16" fmla="*/ 371237 w 1476951"/>
              <a:gd name="connsiteY16" fmla="*/ 1393814 h 1476000"/>
              <a:gd name="connsiteX17" fmla="*/ 355582 w 1476951"/>
              <a:gd name="connsiteY17" fmla="*/ 1387104 h 1476000"/>
              <a:gd name="connsiteX18" fmla="*/ 361173 w 1476951"/>
              <a:gd name="connsiteY18" fmla="*/ 1394932 h 1476000"/>
              <a:gd name="connsiteX19" fmla="*/ 343282 w 1476951"/>
              <a:gd name="connsiteY19" fmla="*/ 1383750 h 1476000"/>
              <a:gd name="connsiteX20" fmla="*/ 334337 w 1476951"/>
              <a:gd name="connsiteY20" fmla="*/ 1378159 h 1476000"/>
              <a:gd name="connsiteX21" fmla="*/ 325391 w 1476951"/>
              <a:gd name="connsiteY21" fmla="*/ 1372568 h 1476000"/>
              <a:gd name="connsiteX22" fmla="*/ 153675 w 1476951"/>
              <a:gd name="connsiteY22" fmla="*/ 1210202 h 1476000"/>
              <a:gd name="connsiteX23" fmla="*/ 162696 w 1476951"/>
              <a:gd name="connsiteY23" fmla="*/ 1222732 h 1476000"/>
              <a:gd name="connsiteX24" fmla="*/ 155078 w 1476951"/>
              <a:gd name="connsiteY24" fmla="*/ 1213262 h 1476000"/>
              <a:gd name="connsiteX25" fmla="*/ 128015 w 1476951"/>
              <a:gd name="connsiteY25" fmla="*/ 1117684 h 1476000"/>
              <a:gd name="connsiteX26" fmla="*/ 136978 w 1476951"/>
              <a:gd name="connsiteY26" fmla="*/ 1131600 h 1476000"/>
              <a:gd name="connsiteX27" fmla="*/ 152073 w 1476951"/>
              <a:gd name="connsiteY27" fmla="*/ 1157877 h 1476000"/>
              <a:gd name="connsiteX28" fmla="*/ 163814 w 1476951"/>
              <a:gd name="connsiteY28" fmla="*/ 1179123 h 1476000"/>
              <a:gd name="connsiteX29" fmla="*/ 152632 w 1476951"/>
              <a:gd name="connsiteY29" fmla="*/ 1165145 h 1476000"/>
              <a:gd name="connsiteX30" fmla="*/ 142009 w 1476951"/>
              <a:gd name="connsiteY30" fmla="*/ 1149491 h 1476000"/>
              <a:gd name="connsiteX31" fmla="*/ 132505 w 1476951"/>
              <a:gd name="connsiteY31" fmla="*/ 1133836 h 1476000"/>
              <a:gd name="connsiteX32" fmla="*/ 126914 w 1476951"/>
              <a:gd name="connsiteY32" fmla="*/ 1119300 h 1476000"/>
              <a:gd name="connsiteX33" fmla="*/ 128015 w 1476951"/>
              <a:gd name="connsiteY33" fmla="*/ 1117684 h 1476000"/>
              <a:gd name="connsiteX34" fmla="*/ 88896 w 1476951"/>
              <a:gd name="connsiteY34" fmla="*/ 1079046 h 1476000"/>
              <a:gd name="connsiteX35" fmla="*/ 106787 w 1476951"/>
              <a:gd name="connsiteY35" fmla="*/ 1113709 h 1476000"/>
              <a:gd name="connsiteX36" fmla="*/ 128591 w 1476951"/>
              <a:gd name="connsiteY36" fmla="*/ 1153964 h 1476000"/>
              <a:gd name="connsiteX37" fmla="*/ 138655 w 1476951"/>
              <a:gd name="connsiteY37" fmla="*/ 1172414 h 1476000"/>
              <a:gd name="connsiteX38" fmla="*/ 147041 w 1476951"/>
              <a:gd name="connsiteY38" fmla="*/ 1188068 h 1476000"/>
              <a:gd name="connsiteX39" fmla="*/ 153191 w 1476951"/>
              <a:gd name="connsiteY39" fmla="*/ 1205400 h 1476000"/>
              <a:gd name="connsiteX40" fmla="*/ 153331 w 1476951"/>
              <a:gd name="connsiteY40" fmla="*/ 1209454 h 1476000"/>
              <a:gd name="connsiteX41" fmla="*/ 153675 w 1476951"/>
              <a:gd name="connsiteY41" fmla="*/ 1210202 h 1476000"/>
              <a:gd name="connsiteX42" fmla="*/ 152632 w 1476951"/>
              <a:gd name="connsiteY42" fmla="*/ 1208755 h 1476000"/>
              <a:gd name="connsiteX43" fmla="*/ 140891 w 1476951"/>
              <a:gd name="connsiteY43" fmla="*/ 1190304 h 1476000"/>
              <a:gd name="connsiteX44" fmla="*/ 115173 w 1476951"/>
              <a:gd name="connsiteY44" fmla="*/ 1147255 h 1476000"/>
              <a:gd name="connsiteX45" fmla="*/ 103991 w 1476951"/>
              <a:gd name="connsiteY45" fmla="*/ 1125450 h 1476000"/>
              <a:gd name="connsiteX46" fmla="*/ 95605 w 1476951"/>
              <a:gd name="connsiteY46" fmla="*/ 1105882 h 1476000"/>
              <a:gd name="connsiteX47" fmla="*/ 88896 w 1476951"/>
              <a:gd name="connsiteY47" fmla="*/ 1079046 h 1476000"/>
              <a:gd name="connsiteX48" fmla="*/ 7827 w 1476951"/>
              <a:gd name="connsiteY48" fmla="*/ 672027 h 1476000"/>
              <a:gd name="connsiteX49" fmla="*/ 5591 w 1476951"/>
              <a:gd name="connsiteY49" fmla="*/ 740237 h 1476000"/>
              <a:gd name="connsiteX50" fmla="*/ 7827 w 1476951"/>
              <a:gd name="connsiteY50" fmla="*/ 758127 h 1476000"/>
              <a:gd name="connsiteX51" fmla="*/ 10623 w 1476951"/>
              <a:gd name="connsiteY51" fmla="*/ 770986 h 1476000"/>
              <a:gd name="connsiteX52" fmla="*/ 24041 w 1476951"/>
              <a:gd name="connsiteY52" fmla="*/ 863795 h 1476000"/>
              <a:gd name="connsiteX53" fmla="*/ 20127 w 1476951"/>
              <a:gd name="connsiteY53" fmla="*/ 865473 h 1476000"/>
              <a:gd name="connsiteX54" fmla="*/ 20127 w 1476951"/>
              <a:gd name="connsiteY54" fmla="*/ 886718 h 1476000"/>
              <a:gd name="connsiteX55" fmla="*/ 30750 w 1476951"/>
              <a:gd name="connsiteY55" fmla="*/ 952132 h 1476000"/>
              <a:gd name="connsiteX56" fmla="*/ 74359 w 1476951"/>
              <a:gd name="connsiteY56" fmla="*/ 1070100 h 1476000"/>
              <a:gd name="connsiteX57" fmla="*/ 55909 w 1476951"/>
              <a:gd name="connsiteY57" fmla="*/ 1048855 h 1476000"/>
              <a:gd name="connsiteX58" fmla="*/ 42491 w 1476951"/>
              <a:gd name="connsiteY58" fmla="*/ 1004686 h 1476000"/>
              <a:gd name="connsiteX59" fmla="*/ 35782 w 1476951"/>
              <a:gd name="connsiteY59" fmla="*/ 981764 h 1476000"/>
              <a:gd name="connsiteX60" fmla="*/ 29632 w 1476951"/>
              <a:gd name="connsiteY60" fmla="*/ 958282 h 1476000"/>
              <a:gd name="connsiteX61" fmla="*/ 26277 w 1476951"/>
              <a:gd name="connsiteY61" fmla="*/ 946541 h 1476000"/>
              <a:gd name="connsiteX62" fmla="*/ 23482 w 1476951"/>
              <a:gd name="connsiteY62" fmla="*/ 934800 h 1476000"/>
              <a:gd name="connsiteX63" fmla="*/ 17332 w 1476951"/>
              <a:gd name="connsiteY63" fmla="*/ 910759 h 1476000"/>
              <a:gd name="connsiteX64" fmla="*/ 12300 w 1476951"/>
              <a:gd name="connsiteY64" fmla="*/ 886159 h 1476000"/>
              <a:gd name="connsiteX65" fmla="*/ 10064 w 1476951"/>
              <a:gd name="connsiteY65" fmla="*/ 873859 h 1476000"/>
              <a:gd name="connsiteX66" fmla="*/ 8386 w 1476951"/>
              <a:gd name="connsiteY66" fmla="*/ 861559 h 1476000"/>
              <a:gd name="connsiteX67" fmla="*/ 4473 w 1476951"/>
              <a:gd name="connsiteY67" fmla="*/ 836959 h 1476000"/>
              <a:gd name="connsiteX68" fmla="*/ 2236 w 1476951"/>
              <a:gd name="connsiteY68" fmla="*/ 812359 h 1476000"/>
              <a:gd name="connsiteX69" fmla="*/ 1118 w 1476951"/>
              <a:gd name="connsiteY69" fmla="*/ 800059 h 1476000"/>
              <a:gd name="connsiteX70" fmla="*/ 559 w 1476951"/>
              <a:gd name="connsiteY70" fmla="*/ 787759 h 1476000"/>
              <a:gd name="connsiteX71" fmla="*/ 0 w 1476951"/>
              <a:gd name="connsiteY71" fmla="*/ 763718 h 1476000"/>
              <a:gd name="connsiteX72" fmla="*/ 559 w 1476951"/>
              <a:gd name="connsiteY72" fmla="*/ 740237 h 1476000"/>
              <a:gd name="connsiteX73" fmla="*/ 2236 w 1476951"/>
              <a:gd name="connsiteY73" fmla="*/ 717313 h 1476000"/>
              <a:gd name="connsiteX74" fmla="*/ 5032 w 1476951"/>
              <a:gd name="connsiteY74" fmla="*/ 694950 h 1476000"/>
              <a:gd name="connsiteX75" fmla="*/ 6709 w 1476951"/>
              <a:gd name="connsiteY75" fmla="*/ 684327 h 1476000"/>
              <a:gd name="connsiteX76" fmla="*/ 7827 w 1476951"/>
              <a:gd name="connsiteY76" fmla="*/ 672027 h 1476000"/>
              <a:gd name="connsiteX77" fmla="*/ 530018 w 1476951"/>
              <a:gd name="connsiteY77" fmla="*/ 39695 h 1476000"/>
              <a:gd name="connsiteX78" fmla="*/ 515482 w 1476951"/>
              <a:gd name="connsiteY78" fmla="*/ 50318 h 1476000"/>
              <a:gd name="connsiteX79" fmla="*/ 486968 w 1476951"/>
              <a:gd name="connsiteY79" fmla="*/ 60381 h 1476000"/>
              <a:gd name="connsiteX80" fmla="*/ 457895 w 1476951"/>
              <a:gd name="connsiteY80" fmla="*/ 71004 h 1476000"/>
              <a:gd name="connsiteX81" fmla="*/ 431618 w 1476951"/>
              <a:gd name="connsiteY81" fmla="*/ 76595 h 1476000"/>
              <a:gd name="connsiteX82" fmla="*/ 423791 w 1476951"/>
              <a:gd name="connsiteY82" fmla="*/ 76595 h 1476000"/>
              <a:gd name="connsiteX83" fmla="*/ 457895 w 1476951"/>
              <a:gd name="connsiteY83" fmla="*/ 62059 h 1476000"/>
              <a:gd name="connsiteX84" fmla="*/ 480259 w 1476951"/>
              <a:gd name="connsiteY84" fmla="*/ 53672 h 1476000"/>
              <a:gd name="connsiteX85" fmla="*/ 491441 w 1476951"/>
              <a:gd name="connsiteY85" fmla="*/ 49759 h 1476000"/>
              <a:gd name="connsiteX86" fmla="*/ 502064 w 1476951"/>
              <a:gd name="connsiteY86" fmla="*/ 46404 h 1476000"/>
              <a:gd name="connsiteX87" fmla="*/ 530018 w 1476951"/>
              <a:gd name="connsiteY87" fmla="*/ 39695 h 1476000"/>
              <a:gd name="connsiteX88" fmla="*/ 949896 w 1476951"/>
              <a:gd name="connsiteY88" fmla="*/ 32986 h 1476000"/>
              <a:gd name="connsiteX89" fmla="*/ 978969 w 1476951"/>
              <a:gd name="connsiteY89" fmla="*/ 39136 h 1476000"/>
              <a:gd name="connsiteX90" fmla="*/ 1008041 w 1476951"/>
              <a:gd name="connsiteY90" fmla="*/ 46963 h 1476000"/>
              <a:gd name="connsiteX91" fmla="*/ 1019782 w 1476951"/>
              <a:gd name="connsiteY91" fmla="*/ 54232 h 1476000"/>
              <a:gd name="connsiteX92" fmla="*/ 987355 w 1476951"/>
              <a:gd name="connsiteY92" fmla="*/ 45286 h 1476000"/>
              <a:gd name="connsiteX93" fmla="*/ 949896 w 1476951"/>
              <a:gd name="connsiteY93" fmla="*/ 32986 h 1476000"/>
              <a:gd name="connsiteX94" fmla="*/ 760364 w 1476951"/>
              <a:gd name="connsiteY94" fmla="*/ 18450 h 1476000"/>
              <a:gd name="connsiteX95" fmla="*/ 792232 w 1476951"/>
              <a:gd name="connsiteY95" fmla="*/ 19568 h 1476000"/>
              <a:gd name="connsiteX96" fmla="*/ 824100 w 1476951"/>
              <a:gd name="connsiteY96" fmla="*/ 21804 h 1476000"/>
              <a:gd name="connsiteX97" fmla="*/ 874418 w 1476951"/>
              <a:gd name="connsiteY97" fmla="*/ 27395 h 1476000"/>
              <a:gd name="connsiteX98" fmla="*/ 1034877 w 1476951"/>
              <a:gd name="connsiteY98" fmla="*/ 72682 h 1476000"/>
              <a:gd name="connsiteX99" fmla="*/ 1162350 w 1476951"/>
              <a:gd name="connsiteY99" fmla="*/ 143127 h 1476000"/>
              <a:gd name="connsiteX100" fmla="*/ 1190304 w 1476951"/>
              <a:gd name="connsiteY100" fmla="*/ 161577 h 1476000"/>
              <a:gd name="connsiteX101" fmla="*/ 1214904 w 1476951"/>
              <a:gd name="connsiteY101" fmla="*/ 177791 h 1476000"/>
              <a:gd name="connsiteX102" fmla="*/ 1213227 w 1476951"/>
              <a:gd name="connsiteY102" fmla="*/ 171082 h 1476000"/>
              <a:gd name="connsiteX103" fmla="*/ 1274168 w 1476951"/>
              <a:gd name="connsiteY103" fmla="*/ 230904 h 1476000"/>
              <a:gd name="connsiteX104" fmla="*/ 1301004 w 1476951"/>
              <a:gd name="connsiteY104" fmla="*/ 259977 h 1476000"/>
              <a:gd name="connsiteX105" fmla="*/ 1329518 w 1476951"/>
              <a:gd name="connsiteY105" fmla="*/ 286255 h 1476000"/>
              <a:gd name="connsiteX106" fmla="*/ 1304918 w 1476951"/>
              <a:gd name="connsiteY106" fmla="*/ 255504 h 1476000"/>
              <a:gd name="connsiteX107" fmla="*/ 1288704 w 1476951"/>
              <a:gd name="connsiteY107" fmla="*/ 236495 h 1476000"/>
              <a:gd name="connsiteX108" fmla="*/ 1281995 w 1476951"/>
              <a:gd name="connsiteY108" fmla="*/ 228668 h 1476000"/>
              <a:gd name="connsiteX109" fmla="*/ 1275286 w 1476951"/>
              <a:gd name="connsiteY109" fmla="*/ 220841 h 1476000"/>
              <a:gd name="connsiteX110" fmla="*/ 1257395 w 1476951"/>
              <a:gd name="connsiteY110" fmla="*/ 201832 h 1476000"/>
              <a:gd name="connsiteX111" fmla="*/ 1363623 w 1476951"/>
              <a:gd name="connsiteY111" fmla="*/ 310855 h 1476000"/>
              <a:gd name="connsiteX112" fmla="*/ 1436864 w 1476951"/>
              <a:gd name="connsiteY112" fmla="*/ 437209 h 1476000"/>
              <a:gd name="connsiteX113" fmla="*/ 1444691 w 1476951"/>
              <a:gd name="connsiteY113" fmla="*/ 441123 h 1476000"/>
              <a:gd name="connsiteX114" fmla="*/ 1461464 w 1476951"/>
              <a:gd name="connsiteY114" fmla="*/ 499268 h 1476000"/>
              <a:gd name="connsiteX115" fmla="*/ 1472086 w 1476951"/>
              <a:gd name="connsiteY115" fmla="*/ 554059 h 1476000"/>
              <a:gd name="connsiteX116" fmla="*/ 1476951 w 1476951"/>
              <a:gd name="connsiteY116" fmla="*/ 602707 h 1476000"/>
              <a:gd name="connsiteX117" fmla="*/ 1476951 w 1476951"/>
              <a:gd name="connsiteY117" fmla="*/ 659123 h 1476000"/>
              <a:gd name="connsiteX118" fmla="*/ 1474882 w 1476951"/>
              <a:gd name="connsiteY118" fmla="*/ 687682 h 1476000"/>
              <a:gd name="connsiteX119" fmla="*/ 1469850 w 1476951"/>
              <a:gd name="connsiteY119" fmla="*/ 718991 h 1476000"/>
              <a:gd name="connsiteX120" fmla="*/ 1464695 w 1476951"/>
              <a:gd name="connsiteY120" fmla="*/ 735783 h 1476000"/>
              <a:gd name="connsiteX121" fmla="*/ 1465936 w 1476951"/>
              <a:gd name="connsiteY121" fmla="*/ 760364 h 1476000"/>
              <a:gd name="connsiteX122" fmla="*/ 1205511 w 1476951"/>
              <a:gd name="connsiteY122" fmla="*/ 1312584 h 1476000"/>
              <a:gd name="connsiteX123" fmla="*/ 1203721 w 1476951"/>
              <a:gd name="connsiteY123" fmla="*/ 1313923 h 1476000"/>
              <a:gd name="connsiteX124" fmla="*/ 1202605 w 1476951"/>
              <a:gd name="connsiteY124" fmla="*/ 1314982 h 1476000"/>
              <a:gd name="connsiteX125" fmla="*/ 1077368 w 1476951"/>
              <a:gd name="connsiteY125" fmla="*/ 1403318 h 1476000"/>
              <a:gd name="connsiteX126" fmla="*/ 1047247 w 1476951"/>
              <a:gd name="connsiteY126" fmla="*/ 1412054 h 1476000"/>
              <a:gd name="connsiteX127" fmla="*/ 1041832 w 1476951"/>
              <a:gd name="connsiteY127" fmla="*/ 1413512 h 1476000"/>
              <a:gd name="connsiteX128" fmla="*/ 1028858 w 1476951"/>
              <a:gd name="connsiteY128" fmla="*/ 1419762 h 1476000"/>
              <a:gd name="connsiteX129" fmla="*/ 750300 w 1476951"/>
              <a:gd name="connsiteY129" fmla="*/ 1476000 h 1476000"/>
              <a:gd name="connsiteX130" fmla="*/ 537492 w 1476951"/>
              <a:gd name="connsiteY130" fmla="*/ 1443826 h 1476000"/>
              <a:gd name="connsiteX131" fmla="*/ 487883 w 1476951"/>
              <a:gd name="connsiteY131" fmla="*/ 1425670 h 1476000"/>
              <a:gd name="connsiteX132" fmla="*/ 481937 w 1476951"/>
              <a:gd name="connsiteY132" fmla="*/ 1424004 h 1476000"/>
              <a:gd name="connsiteX133" fmla="*/ 462369 w 1476951"/>
              <a:gd name="connsiteY133" fmla="*/ 1416737 h 1476000"/>
              <a:gd name="connsiteX134" fmla="*/ 380182 w 1476951"/>
              <a:gd name="connsiteY134" fmla="*/ 1378159 h 1476000"/>
              <a:gd name="connsiteX135" fmla="*/ 354464 w 1476951"/>
              <a:gd name="connsiteY135" fmla="*/ 1359150 h 1476000"/>
              <a:gd name="connsiteX136" fmla="*/ 324273 w 1476951"/>
              <a:gd name="connsiteY136" fmla="*/ 1337346 h 1476000"/>
              <a:gd name="connsiteX137" fmla="*/ 292964 w 1476951"/>
              <a:gd name="connsiteY137" fmla="*/ 1313304 h 1476000"/>
              <a:gd name="connsiteX138" fmla="*/ 265009 w 1476951"/>
              <a:gd name="connsiteY138" fmla="*/ 1289264 h 1476000"/>
              <a:gd name="connsiteX139" fmla="*/ 241527 w 1476951"/>
              <a:gd name="connsiteY139" fmla="*/ 1274727 h 1476000"/>
              <a:gd name="connsiteX140" fmla="*/ 271160 w 1476951"/>
              <a:gd name="connsiteY140" fmla="*/ 1302682 h 1476000"/>
              <a:gd name="connsiteX141" fmla="*/ 301909 w 1476951"/>
              <a:gd name="connsiteY141" fmla="*/ 1330637 h 1476000"/>
              <a:gd name="connsiteX142" fmla="*/ 285137 w 1476951"/>
              <a:gd name="connsiteY142" fmla="*/ 1321691 h 1476000"/>
              <a:gd name="connsiteX143" fmla="*/ 261655 w 1476951"/>
              <a:gd name="connsiteY143" fmla="*/ 1300446 h 1476000"/>
              <a:gd name="connsiteX144" fmla="*/ 235378 w 1476951"/>
              <a:gd name="connsiteY144" fmla="*/ 1272491 h 1476000"/>
              <a:gd name="connsiteX145" fmla="*/ 221960 w 1476951"/>
              <a:gd name="connsiteY145" fmla="*/ 1257395 h 1476000"/>
              <a:gd name="connsiteX146" fmla="*/ 208541 w 1476951"/>
              <a:gd name="connsiteY146" fmla="*/ 1242300 h 1476000"/>
              <a:gd name="connsiteX147" fmla="*/ 230346 w 1476951"/>
              <a:gd name="connsiteY147" fmla="*/ 1259073 h 1476000"/>
              <a:gd name="connsiteX148" fmla="*/ 187436 w 1476951"/>
              <a:gd name="connsiteY148" fmla="*/ 1206798 h 1476000"/>
              <a:gd name="connsiteX149" fmla="*/ 166047 w 1476951"/>
              <a:gd name="connsiteY149" fmla="*/ 1172738 h 1476000"/>
              <a:gd name="connsiteX150" fmla="*/ 156883 w 1476951"/>
              <a:gd name="connsiteY150" fmla="*/ 1160483 h 1476000"/>
              <a:gd name="connsiteX151" fmla="*/ 121037 w 1476951"/>
              <a:gd name="connsiteY151" fmla="*/ 1101479 h 1476000"/>
              <a:gd name="connsiteX152" fmla="*/ 94429 w 1476951"/>
              <a:gd name="connsiteY152" fmla="*/ 1046242 h 1476000"/>
              <a:gd name="connsiteX153" fmla="*/ 110700 w 1476951"/>
              <a:gd name="connsiteY153" fmla="*/ 1096377 h 1476000"/>
              <a:gd name="connsiteX154" fmla="*/ 55350 w 1476951"/>
              <a:gd name="connsiteY154" fmla="*/ 952691 h 1476000"/>
              <a:gd name="connsiteX155" fmla="*/ 28514 w 1476951"/>
              <a:gd name="connsiteY155" fmla="*/ 820186 h 1476000"/>
              <a:gd name="connsiteX156" fmla="*/ 33546 w 1476951"/>
              <a:gd name="connsiteY156" fmla="*/ 874418 h 1476000"/>
              <a:gd name="connsiteX157" fmla="*/ 38578 w 1476951"/>
              <a:gd name="connsiteY157" fmla="*/ 902932 h 1476000"/>
              <a:gd name="connsiteX158" fmla="*/ 44727 w 1476951"/>
              <a:gd name="connsiteY158" fmla="*/ 929768 h 1476000"/>
              <a:gd name="connsiteX159" fmla="*/ 54791 w 1476951"/>
              <a:gd name="connsiteY159" fmla="*/ 990709 h 1476000"/>
              <a:gd name="connsiteX160" fmla="*/ 46964 w 1476951"/>
              <a:gd name="connsiteY160" fmla="*/ 977850 h 1476000"/>
              <a:gd name="connsiteX161" fmla="*/ 36900 w 1476951"/>
              <a:gd name="connsiteY161" fmla="*/ 947659 h 1476000"/>
              <a:gd name="connsiteX162" fmla="*/ 28514 w 1476951"/>
              <a:gd name="connsiteY162" fmla="*/ 910759 h 1476000"/>
              <a:gd name="connsiteX163" fmla="*/ 26836 w 1476951"/>
              <a:gd name="connsiteY163" fmla="*/ 874418 h 1476000"/>
              <a:gd name="connsiteX164" fmla="*/ 20687 w 1476951"/>
              <a:gd name="connsiteY164" fmla="*/ 762600 h 1476000"/>
              <a:gd name="connsiteX165" fmla="*/ 20687 w 1476951"/>
              <a:gd name="connsiteY165" fmla="*/ 736323 h 1476000"/>
              <a:gd name="connsiteX166" fmla="*/ 20687 w 1476951"/>
              <a:gd name="connsiteY166" fmla="*/ 723464 h 1476000"/>
              <a:gd name="connsiteX167" fmla="*/ 21246 w 1476951"/>
              <a:gd name="connsiteY167" fmla="*/ 710604 h 1476000"/>
              <a:gd name="connsiteX168" fmla="*/ 22364 w 1476951"/>
              <a:gd name="connsiteY168" fmla="*/ 684886 h 1476000"/>
              <a:gd name="connsiteX169" fmla="*/ 24600 w 1476951"/>
              <a:gd name="connsiteY169" fmla="*/ 659727 h 1476000"/>
              <a:gd name="connsiteX170" fmla="*/ 25718 w 1476951"/>
              <a:gd name="connsiteY170" fmla="*/ 647427 h 1476000"/>
              <a:gd name="connsiteX171" fmla="*/ 27396 w 1476951"/>
              <a:gd name="connsiteY171" fmla="*/ 635127 h 1476000"/>
              <a:gd name="connsiteX172" fmla="*/ 31309 w 1476951"/>
              <a:gd name="connsiteY172" fmla="*/ 610527 h 1476000"/>
              <a:gd name="connsiteX173" fmla="*/ 42491 w 1476951"/>
              <a:gd name="connsiteY173" fmla="*/ 561886 h 1476000"/>
              <a:gd name="connsiteX174" fmla="*/ 82187 w 1476951"/>
              <a:gd name="connsiteY174" fmla="*/ 469077 h 1476000"/>
              <a:gd name="connsiteX175" fmla="*/ 101755 w 1476951"/>
              <a:gd name="connsiteY175" fmla="*/ 458175 h 1476000"/>
              <a:gd name="connsiteX176" fmla="*/ 102967 w 1476951"/>
              <a:gd name="connsiteY176" fmla="*/ 456761 h 1476000"/>
              <a:gd name="connsiteX177" fmla="*/ 121037 w 1476951"/>
              <a:gd name="connsiteY177" fmla="*/ 419249 h 1476000"/>
              <a:gd name="connsiteX178" fmla="*/ 151870 w 1476951"/>
              <a:gd name="connsiteY178" fmla="*/ 372234 h 1476000"/>
              <a:gd name="connsiteX179" fmla="*/ 147600 w 1476951"/>
              <a:gd name="connsiteY179" fmla="*/ 376827 h 1476000"/>
              <a:gd name="connsiteX180" fmla="*/ 135859 w 1476951"/>
              <a:gd name="connsiteY180" fmla="*/ 386332 h 1476000"/>
              <a:gd name="connsiteX181" fmla="*/ 154309 w 1476951"/>
              <a:gd name="connsiteY181" fmla="*/ 350550 h 1476000"/>
              <a:gd name="connsiteX182" fmla="*/ 125237 w 1476951"/>
              <a:gd name="connsiteY182" fmla="*/ 393600 h 1476000"/>
              <a:gd name="connsiteX183" fmla="*/ 110141 w 1476951"/>
              <a:gd name="connsiteY183" fmla="*/ 414846 h 1476000"/>
              <a:gd name="connsiteX184" fmla="*/ 123559 w 1476951"/>
              <a:gd name="connsiteY184" fmla="*/ 380182 h 1476000"/>
              <a:gd name="connsiteX185" fmla="*/ 140891 w 1476951"/>
              <a:gd name="connsiteY185" fmla="*/ 350550 h 1476000"/>
              <a:gd name="connsiteX186" fmla="*/ 161018 w 1476951"/>
              <a:gd name="connsiteY186" fmla="*/ 320918 h 1476000"/>
              <a:gd name="connsiteX187" fmla="*/ 188973 w 1476951"/>
              <a:gd name="connsiteY187" fmla="*/ 281782 h 1476000"/>
              <a:gd name="connsiteX188" fmla="*/ 185618 w 1476951"/>
              <a:gd name="connsiteY188" fmla="*/ 281782 h 1476000"/>
              <a:gd name="connsiteX189" fmla="*/ 177232 w 1476951"/>
              <a:gd name="connsiteY189" fmla="*/ 288491 h 1476000"/>
              <a:gd name="connsiteX190" fmla="*/ 164373 w 1476951"/>
              <a:gd name="connsiteY190" fmla="*/ 301350 h 1476000"/>
              <a:gd name="connsiteX191" fmla="*/ 101195 w 1476951"/>
              <a:gd name="connsiteY191" fmla="*/ 393600 h 1476000"/>
              <a:gd name="connsiteX192" fmla="*/ 88895 w 1476951"/>
              <a:gd name="connsiteY192" fmla="*/ 418200 h 1476000"/>
              <a:gd name="connsiteX193" fmla="*/ 77713 w 1476951"/>
              <a:gd name="connsiteY193" fmla="*/ 441123 h 1476000"/>
              <a:gd name="connsiteX194" fmla="*/ 58704 w 1476951"/>
              <a:gd name="connsiteY194" fmla="*/ 478023 h 1476000"/>
              <a:gd name="connsiteX195" fmla="*/ 54232 w 1476951"/>
              <a:gd name="connsiteY195" fmla="*/ 470195 h 1476000"/>
              <a:gd name="connsiteX196" fmla="*/ 60941 w 1476951"/>
              <a:gd name="connsiteY196" fmla="*/ 449509 h 1476000"/>
              <a:gd name="connsiteX197" fmla="*/ 72682 w 1476951"/>
              <a:gd name="connsiteY197" fmla="*/ 422113 h 1476000"/>
              <a:gd name="connsiteX198" fmla="*/ 106227 w 1476951"/>
              <a:gd name="connsiteY198" fmla="*/ 359495 h 1476000"/>
              <a:gd name="connsiteX199" fmla="*/ 125237 w 1476951"/>
              <a:gd name="connsiteY199" fmla="*/ 330982 h 1476000"/>
              <a:gd name="connsiteX200" fmla="*/ 142009 w 1476951"/>
              <a:gd name="connsiteY200" fmla="*/ 307500 h 1476000"/>
              <a:gd name="connsiteX201" fmla="*/ 160459 w 1476951"/>
              <a:gd name="connsiteY201" fmla="*/ 284018 h 1476000"/>
              <a:gd name="connsiteX202" fmla="*/ 172200 w 1476951"/>
              <a:gd name="connsiteY202" fmla="*/ 270600 h 1476000"/>
              <a:gd name="connsiteX203" fmla="*/ 183941 w 1476951"/>
              <a:gd name="connsiteY203" fmla="*/ 257741 h 1476000"/>
              <a:gd name="connsiteX204" fmla="*/ 204068 w 1476951"/>
              <a:gd name="connsiteY204" fmla="*/ 238732 h 1476000"/>
              <a:gd name="connsiteX205" fmla="*/ 211337 w 1476951"/>
              <a:gd name="connsiteY205" fmla="*/ 235936 h 1476000"/>
              <a:gd name="connsiteX206" fmla="*/ 293523 w 1476951"/>
              <a:gd name="connsiteY206" fmla="*/ 158223 h 1476000"/>
              <a:gd name="connsiteX207" fmla="*/ 315327 w 1476951"/>
              <a:gd name="connsiteY207" fmla="*/ 143686 h 1476000"/>
              <a:gd name="connsiteX208" fmla="*/ 337691 w 1476951"/>
              <a:gd name="connsiteY208" fmla="*/ 130268 h 1476000"/>
              <a:gd name="connsiteX209" fmla="*/ 360055 w 1476951"/>
              <a:gd name="connsiteY209" fmla="*/ 117968 h 1476000"/>
              <a:gd name="connsiteX210" fmla="*/ 382977 w 1476951"/>
              <a:gd name="connsiteY210" fmla="*/ 106786 h 1476000"/>
              <a:gd name="connsiteX211" fmla="*/ 394159 w 1476951"/>
              <a:gd name="connsiteY211" fmla="*/ 101195 h 1476000"/>
              <a:gd name="connsiteX212" fmla="*/ 405900 w 1476951"/>
              <a:gd name="connsiteY212" fmla="*/ 96164 h 1476000"/>
              <a:gd name="connsiteX213" fmla="*/ 428823 w 1476951"/>
              <a:gd name="connsiteY213" fmla="*/ 86659 h 1476000"/>
              <a:gd name="connsiteX214" fmla="*/ 475786 w 1476951"/>
              <a:gd name="connsiteY214" fmla="*/ 69327 h 1476000"/>
              <a:gd name="connsiteX215" fmla="*/ 574746 w 1476951"/>
              <a:gd name="connsiteY215" fmla="*/ 35782 h 1476000"/>
              <a:gd name="connsiteX216" fmla="*/ 605495 w 1476951"/>
              <a:gd name="connsiteY216" fmla="*/ 31868 h 1476000"/>
              <a:gd name="connsiteX217" fmla="*/ 630655 w 1476951"/>
              <a:gd name="connsiteY217" fmla="*/ 30750 h 1476000"/>
              <a:gd name="connsiteX218" fmla="*/ 658609 w 1476951"/>
              <a:gd name="connsiteY218" fmla="*/ 29632 h 1476000"/>
              <a:gd name="connsiteX219" fmla="*/ 698304 w 1476951"/>
              <a:gd name="connsiteY219" fmla="*/ 26836 h 1476000"/>
              <a:gd name="connsiteX220" fmla="*/ 709486 w 1476951"/>
              <a:gd name="connsiteY220" fmla="*/ 20686 h 1476000"/>
              <a:gd name="connsiteX221" fmla="*/ 731850 w 1476951"/>
              <a:gd name="connsiteY221" fmla="*/ 19009 h 1476000"/>
              <a:gd name="connsiteX222" fmla="*/ 760364 w 1476951"/>
              <a:gd name="connsiteY222" fmla="*/ 18450 h 1476000"/>
              <a:gd name="connsiteX223" fmla="*/ 749182 w 1476951"/>
              <a:gd name="connsiteY223" fmla="*/ 0 h 1476000"/>
              <a:gd name="connsiteX224" fmla="*/ 901814 w 1476951"/>
              <a:gd name="connsiteY224" fmla="*/ 18450 h 1476000"/>
              <a:gd name="connsiteX225" fmla="*/ 860441 w 1476951"/>
              <a:gd name="connsiteY225" fmla="*/ 16213 h 1476000"/>
              <a:gd name="connsiteX226" fmla="*/ 810123 w 1476951"/>
              <a:gd name="connsiteY226" fmla="*/ 11182 h 1476000"/>
              <a:gd name="connsiteX227" fmla="*/ 784405 w 1476951"/>
              <a:gd name="connsiteY227" fmla="*/ 10622 h 1476000"/>
              <a:gd name="connsiteX228" fmla="*/ 758687 w 1476951"/>
              <a:gd name="connsiteY228" fmla="*/ 11182 h 1476000"/>
              <a:gd name="connsiteX229" fmla="*/ 732969 w 1476951"/>
              <a:gd name="connsiteY229" fmla="*/ 12300 h 1476000"/>
              <a:gd name="connsiteX230" fmla="*/ 707250 w 1476951"/>
              <a:gd name="connsiteY230" fmla="*/ 13977 h 1476000"/>
              <a:gd name="connsiteX231" fmla="*/ 656932 w 1476951"/>
              <a:gd name="connsiteY231" fmla="*/ 19009 h 1476000"/>
              <a:gd name="connsiteX232" fmla="*/ 637923 w 1476951"/>
              <a:gd name="connsiteY232" fmla="*/ 19568 h 1476000"/>
              <a:gd name="connsiteX233" fmla="*/ 620591 w 1476951"/>
              <a:gd name="connsiteY233" fmla="*/ 21246 h 1476000"/>
              <a:gd name="connsiteX234" fmla="*/ 592636 w 1476951"/>
              <a:gd name="connsiteY234" fmla="*/ 25159 h 1476000"/>
              <a:gd name="connsiteX235" fmla="*/ 585369 w 1476951"/>
              <a:gd name="connsiteY235" fmla="*/ 20686 h 1476000"/>
              <a:gd name="connsiteX236" fmla="*/ 749182 w 1476951"/>
              <a:gd name="connsiteY236" fmla="*/ 0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476951" h="1476000">
                <a:moveTo>
                  <a:pt x="435532" y="1435186"/>
                </a:moveTo>
                <a:cubicBezTo>
                  <a:pt x="443918" y="1437981"/>
                  <a:pt x="452305" y="1440777"/>
                  <a:pt x="461809" y="1445250"/>
                </a:cubicBezTo>
                <a:cubicBezTo>
                  <a:pt x="471873" y="1448604"/>
                  <a:pt x="482496" y="1453636"/>
                  <a:pt x="497032" y="1459786"/>
                </a:cubicBezTo>
                <a:cubicBezTo>
                  <a:pt x="491441" y="1458668"/>
                  <a:pt x="485850" y="1457550"/>
                  <a:pt x="480260" y="1456991"/>
                </a:cubicBezTo>
                <a:cubicBezTo>
                  <a:pt x="474669" y="1455314"/>
                  <a:pt x="469078" y="1452518"/>
                  <a:pt x="461809" y="1449163"/>
                </a:cubicBezTo>
                <a:cubicBezTo>
                  <a:pt x="454541" y="1444691"/>
                  <a:pt x="446155" y="1439659"/>
                  <a:pt x="435532" y="1435186"/>
                </a:cubicBezTo>
                <a:close/>
                <a:moveTo>
                  <a:pt x="369000" y="1376971"/>
                </a:moveTo>
                <a:cubicBezTo>
                  <a:pt x="370118" y="1377321"/>
                  <a:pt x="372075" y="1378439"/>
                  <a:pt x="375150" y="1380395"/>
                </a:cubicBezTo>
                <a:cubicBezTo>
                  <a:pt x="388009" y="1386546"/>
                  <a:pt x="393041" y="1390459"/>
                  <a:pt x="396395" y="1393814"/>
                </a:cubicBezTo>
                <a:cubicBezTo>
                  <a:pt x="400309" y="1397168"/>
                  <a:pt x="401986" y="1400523"/>
                  <a:pt x="409814" y="1405555"/>
                </a:cubicBezTo>
                <a:cubicBezTo>
                  <a:pt x="404223" y="1404437"/>
                  <a:pt x="389127" y="1394373"/>
                  <a:pt x="378504" y="1387104"/>
                </a:cubicBezTo>
                <a:cubicBezTo>
                  <a:pt x="372914" y="1383191"/>
                  <a:pt x="369000" y="1379837"/>
                  <a:pt x="367882" y="1378159"/>
                </a:cubicBezTo>
                <a:cubicBezTo>
                  <a:pt x="367603" y="1377041"/>
                  <a:pt x="367882" y="1376622"/>
                  <a:pt x="369000" y="1376971"/>
                </a:cubicBezTo>
                <a:close/>
                <a:moveTo>
                  <a:pt x="318123" y="1356355"/>
                </a:moveTo>
                <a:lnTo>
                  <a:pt x="337691" y="1370332"/>
                </a:lnTo>
                <a:lnTo>
                  <a:pt x="357818" y="1383191"/>
                </a:lnTo>
                <a:cubicBezTo>
                  <a:pt x="370118" y="1392137"/>
                  <a:pt x="372914" y="1394373"/>
                  <a:pt x="371237" y="1393814"/>
                </a:cubicBezTo>
                <a:cubicBezTo>
                  <a:pt x="369000" y="1393814"/>
                  <a:pt x="362291" y="1390459"/>
                  <a:pt x="355582" y="1387104"/>
                </a:cubicBezTo>
                <a:cubicBezTo>
                  <a:pt x="342723" y="1380955"/>
                  <a:pt x="330982" y="1374804"/>
                  <a:pt x="361173" y="1394932"/>
                </a:cubicBezTo>
                <a:lnTo>
                  <a:pt x="343282" y="1383750"/>
                </a:lnTo>
                <a:lnTo>
                  <a:pt x="334337" y="1378159"/>
                </a:lnTo>
                <a:lnTo>
                  <a:pt x="325391" y="1372568"/>
                </a:lnTo>
                <a:close/>
                <a:moveTo>
                  <a:pt x="153675" y="1210202"/>
                </a:moveTo>
                <a:lnTo>
                  <a:pt x="162696" y="1222732"/>
                </a:lnTo>
                <a:cubicBezTo>
                  <a:pt x="158783" y="1218259"/>
                  <a:pt x="156441" y="1215289"/>
                  <a:pt x="155078" y="1213262"/>
                </a:cubicBezTo>
                <a:close/>
                <a:moveTo>
                  <a:pt x="128015" y="1117684"/>
                </a:moveTo>
                <a:cubicBezTo>
                  <a:pt x="129745" y="1118077"/>
                  <a:pt x="133204" y="1124052"/>
                  <a:pt x="136978" y="1131600"/>
                </a:cubicBezTo>
                <a:cubicBezTo>
                  <a:pt x="142569" y="1141104"/>
                  <a:pt x="148718" y="1152845"/>
                  <a:pt x="152073" y="1157877"/>
                </a:cubicBezTo>
                <a:cubicBezTo>
                  <a:pt x="155427" y="1165145"/>
                  <a:pt x="159900" y="1171854"/>
                  <a:pt x="163814" y="1179123"/>
                </a:cubicBezTo>
                <a:cubicBezTo>
                  <a:pt x="160460" y="1174650"/>
                  <a:pt x="156546" y="1169618"/>
                  <a:pt x="152632" y="1165145"/>
                </a:cubicBezTo>
                <a:cubicBezTo>
                  <a:pt x="148718" y="1160114"/>
                  <a:pt x="145364" y="1154523"/>
                  <a:pt x="142009" y="1149491"/>
                </a:cubicBezTo>
                <a:cubicBezTo>
                  <a:pt x="138655" y="1144459"/>
                  <a:pt x="135300" y="1138868"/>
                  <a:pt x="132505" y="1133836"/>
                </a:cubicBezTo>
                <a:cubicBezTo>
                  <a:pt x="130827" y="1128804"/>
                  <a:pt x="128591" y="1123772"/>
                  <a:pt x="126914" y="1119300"/>
                </a:cubicBezTo>
                <a:cubicBezTo>
                  <a:pt x="127054" y="1118042"/>
                  <a:pt x="127438" y="1117553"/>
                  <a:pt x="128015" y="1117684"/>
                </a:cubicBezTo>
                <a:close/>
                <a:moveTo>
                  <a:pt x="88896" y="1079046"/>
                </a:moveTo>
                <a:cubicBezTo>
                  <a:pt x="93927" y="1087991"/>
                  <a:pt x="100078" y="1100291"/>
                  <a:pt x="106787" y="1113709"/>
                </a:cubicBezTo>
                <a:cubicBezTo>
                  <a:pt x="114055" y="1126568"/>
                  <a:pt x="121323" y="1141104"/>
                  <a:pt x="128591" y="1153964"/>
                </a:cubicBezTo>
                <a:cubicBezTo>
                  <a:pt x="132505" y="1160673"/>
                  <a:pt x="135860" y="1166823"/>
                  <a:pt x="138655" y="1172414"/>
                </a:cubicBezTo>
                <a:cubicBezTo>
                  <a:pt x="142009" y="1178004"/>
                  <a:pt x="144805" y="1183037"/>
                  <a:pt x="147041" y="1188068"/>
                </a:cubicBezTo>
                <a:cubicBezTo>
                  <a:pt x="151514" y="1197014"/>
                  <a:pt x="154309" y="1203723"/>
                  <a:pt x="153191" y="1205400"/>
                </a:cubicBezTo>
                <a:cubicBezTo>
                  <a:pt x="154869" y="1208196"/>
                  <a:pt x="153331" y="1208056"/>
                  <a:pt x="153331" y="1209454"/>
                </a:cubicBezTo>
                <a:lnTo>
                  <a:pt x="153675" y="1210202"/>
                </a:lnTo>
                <a:lnTo>
                  <a:pt x="152632" y="1208755"/>
                </a:lnTo>
                <a:cubicBezTo>
                  <a:pt x="149278" y="1203164"/>
                  <a:pt x="144805" y="1197014"/>
                  <a:pt x="140891" y="1190304"/>
                </a:cubicBezTo>
                <a:cubicBezTo>
                  <a:pt x="131946" y="1177446"/>
                  <a:pt x="123560" y="1161791"/>
                  <a:pt x="115173" y="1147255"/>
                </a:cubicBezTo>
                <a:cubicBezTo>
                  <a:pt x="111260" y="1139986"/>
                  <a:pt x="107346" y="1132159"/>
                  <a:pt x="103991" y="1125450"/>
                </a:cubicBezTo>
                <a:cubicBezTo>
                  <a:pt x="100636" y="1118182"/>
                  <a:pt x="97841" y="1112032"/>
                  <a:pt x="95605" y="1105882"/>
                </a:cubicBezTo>
                <a:cubicBezTo>
                  <a:pt x="91132" y="1093023"/>
                  <a:pt x="88336" y="1083518"/>
                  <a:pt x="88896" y="1079046"/>
                </a:cubicBezTo>
                <a:close/>
                <a:moveTo>
                  <a:pt x="7827" y="672027"/>
                </a:moveTo>
                <a:cubicBezTo>
                  <a:pt x="4473" y="705013"/>
                  <a:pt x="4473" y="725700"/>
                  <a:pt x="5591" y="740237"/>
                </a:cubicBezTo>
                <a:cubicBezTo>
                  <a:pt x="6150" y="747504"/>
                  <a:pt x="6709" y="753095"/>
                  <a:pt x="7827" y="758127"/>
                </a:cubicBezTo>
                <a:cubicBezTo>
                  <a:pt x="8386" y="763159"/>
                  <a:pt x="10064" y="767073"/>
                  <a:pt x="10623" y="770986"/>
                </a:cubicBezTo>
                <a:cubicBezTo>
                  <a:pt x="15095" y="786641"/>
                  <a:pt x="16773" y="801737"/>
                  <a:pt x="24041" y="863795"/>
                </a:cubicBezTo>
                <a:cubicBezTo>
                  <a:pt x="22364" y="859882"/>
                  <a:pt x="20686" y="861000"/>
                  <a:pt x="20127" y="865473"/>
                </a:cubicBezTo>
                <a:cubicBezTo>
                  <a:pt x="19009" y="869946"/>
                  <a:pt x="19568" y="877213"/>
                  <a:pt x="20127" y="886718"/>
                </a:cubicBezTo>
                <a:cubicBezTo>
                  <a:pt x="21246" y="905727"/>
                  <a:pt x="25718" y="931446"/>
                  <a:pt x="30750" y="952132"/>
                </a:cubicBezTo>
                <a:cubicBezTo>
                  <a:pt x="44168" y="990709"/>
                  <a:pt x="59264" y="1037673"/>
                  <a:pt x="74359" y="1070100"/>
                </a:cubicBezTo>
                <a:cubicBezTo>
                  <a:pt x="83304" y="1093023"/>
                  <a:pt x="75477" y="1093023"/>
                  <a:pt x="55909" y="1048855"/>
                </a:cubicBezTo>
                <a:cubicBezTo>
                  <a:pt x="51995" y="1034318"/>
                  <a:pt x="46404" y="1019782"/>
                  <a:pt x="42491" y="1004686"/>
                </a:cubicBezTo>
                <a:cubicBezTo>
                  <a:pt x="40255" y="996859"/>
                  <a:pt x="38018" y="989591"/>
                  <a:pt x="35782" y="981764"/>
                </a:cubicBezTo>
                <a:cubicBezTo>
                  <a:pt x="33546" y="973937"/>
                  <a:pt x="31309" y="966109"/>
                  <a:pt x="29632" y="958282"/>
                </a:cubicBezTo>
                <a:cubicBezTo>
                  <a:pt x="28513" y="954368"/>
                  <a:pt x="27395" y="950455"/>
                  <a:pt x="26277" y="946541"/>
                </a:cubicBezTo>
                <a:cubicBezTo>
                  <a:pt x="25159" y="942627"/>
                  <a:pt x="24600" y="938713"/>
                  <a:pt x="23482" y="934800"/>
                </a:cubicBezTo>
                <a:cubicBezTo>
                  <a:pt x="21246" y="926973"/>
                  <a:pt x="19568" y="918586"/>
                  <a:pt x="17332" y="910759"/>
                </a:cubicBezTo>
                <a:cubicBezTo>
                  <a:pt x="15655" y="902373"/>
                  <a:pt x="13977" y="894546"/>
                  <a:pt x="12300" y="886159"/>
                </a:cubicBezTo>
                <a:cubicBezTo>
                  <a:pt x="11741" y="882246"/>
                  <a:pt x="10623" y="877773"/>
                  <a:pt x="10064" y="873859"/>
                </a:cubicBezTo>
                <a:lnTo>
                  <a:pt x="8386" y="861559"/>
                </a:lnTo>
                <a:cubicBezTo>
                  <a:pt x="7268" y="853173"/>
                  <a:pt x="6150" y="844786"/>
                  <a:pt x="4473" y="836959"/>
                </a:cubicBezTo>
                <a:cubicBezTo>
                  <a:pt x="3913" y="828573"/>
                  <a:pt x="2795" y="820186"/>
                  <a:pt x="2236" y="812359"/>
                </a:cubicBezTo>
                <a:cubicBezTo>
                  <a:pt x="1677" y="808446"/>
                  <a:pt x="1677" y="803973"/>
                  <a:pt x="1118" y="800059"/>
                </a:cubicBezTo>
                <a:cubicBezTo>
                  <a:pt x="1118" y="796146"/>
                  <a:pt x="559" y="791673"/>
                  <a:pt x="559" y="787759"/>
                </a:cubicBezTo>
                <a:cubicBezTo>
                  <a:pt x="559" y="779373"/>
                  <a:pt x="0" y="771546"/>
                  <a:pt x="0" y="763718"/>
                </a:cubicBezTo>
                <a:cubicBezTo>
                  <a:pt x="0" y="755891"/>
                  <a:pt x="559" y="748064"/>
                  <a:pt x="559" y="740237"/>
                </a:cubicBezTo>
                <a:cubicBezTo>
                  <a:pt x="1118" y="732409"/>
                  <a:pt x="1118" y="724582"/>
                  <a:pt x="2236" y="717313"/>
                </a:cubicBezTo>
                <a:cubicBezTo>
                  <a:pt x="3355" y="709486"/>
                  <a:pt x="3913" y="702218"/>
                  <a:pt x="5032" y="694950"/>
                </a:cubicBezTo>
                <a:cubicBezTo>
                  <a:pt x="5591" y="691037"/>
                  <a:pt x="6150" y="687682"/>
                  <a:pt x="6709" y="684327"/>
                </a:cubicBezTo>
                <a:cubicBezTo>
                  <a:pt x="6150" y="678737"/>
                  <a:pt x="7268" y="675382"/>
                  <a:pt x="7827" y="672027"/>
                </a:cubicBezTo>
                <a:close/>
                <a:moveTo>
                  <a:pt x="530018" y="39695"/>
                </a:moveTo>
                <a:cubicBezTo>
                  <a:pt x="533373" y="40813"/>
                  <a:pt x="529459" y="43050"/>
                  <a:pt x="515482" y="50318"/>
                </a:cubicBezTo>
                <a:cubicBezTo>
                  <a:pt x="507095" y="53672"/>
                  <a:pt x="497032" y="56468"/>
                  <a:pt x="486968" y="60381"/>
                </a:cubicBezTo>
                <a:cubicBezTo>
                  <a:pt x="476904" y="64295"/>
                  <a:pt x="466841" y="67650"/>
                  <a:pt x="457895" y="71004"/>
                </a:cubicBezTo>
                <a:cubicBezTo>
                  <a:pt x="440564" y="77713"/>
                  <a:pt x="428264" y="81068"/>
                  <a:pt x="431618" y="76595"/>
                </a:cubicBezTo>
                <a:lnTo>
                  <a:pt x="423791" y="76595"/>
                </a:lnTo>
                <a:cubicBezTo>
                  <a:pt x="431059" y="73799"/>
                  <a:pt x="443359" y="67650"/>
                  <a:pt x="457895" y="62059"/>
                </a:cubicBezTo>
                <a:cubicBezTo>
                  <a:pt x="465164" y="59263"/>
                  <a:pt x="472432" y="56468"/>
                  <a:pt x="480259" y="53672"/>
                </a:cubicBezTo>
                <a:cubicBezTo>
                  <a:pt x="484173" y="52554"/>
                  <a:pt x="487527" y="50877"/>
                  <a:pt x="491441" y="49759"/>
                </a:cubicBezTo>
                <a:cubicBezTo>
                  <a:pt x="495355" y="48641"/>
                  <a:pt x="498709" y="47522"/>
                  <a:pt x="502064" y="46404"/>
                </a:cubicBezTo>
                <a:cubicBezTo>
                  <a:pt x="515482" y="42490"/>
                  <a:pt x="526104" y="39695"/>
                  <a:pt x="530018" y="39695"/>
                </a:cubicBezTo>
                <a:close/>
                <a:moveTo>
                  <a:pt x="949896" y="32986"/>
                </a:moveTo>
                <a:cubicBezTo>
                  <a:pt x="959400" y="35222"/>
                  <a:pt x="969464" y="36899"/>
                  <a:pt x="978969" y="39136"/>
                </a:cubicBezTo>
                <a:lnTo>
                  <a:pt x="1008041" y="46963"/>
                </a:lnTo>
                <a:cubicBezTo>
                  <a:pt x="1011955" y="49199"/>
                  <a:pt x="1015869" y="51995"/>
                  <a:pt x="1019782" y="54232"/>
                </a:cubicBezTo>
                <a:cubicBezTo>
                  <a:pt x="1011396" y="51436"/>
                  <a:pt x="999655" y="49199"/>
                  <a:pt x="987355" y="45286"/>
                </a:cubicBezTo>
                <a:cubicBezTo>
                  <a:pt x="975055" y="41372"/>
                  <a:pt x="961636" y="37459"/>
                  <a:pt x="949896" y="32986"/>
                </a:cubicBezTo>
                <a:close/>
                <a:moveTo>
                  <a:pt x="760364" y="18450"/>
                </a:moveTo>
                <a:cubicBezTo>
                  <a:pt x="770427" y="19009"/>
                  <a:pt x="781609" y="19009"/>
                  <a:pt x="792232" y="19568"/>
                </a:cubicBezTo>
                <a:cubicBezTo>
                  <a:pt x="803413" y="20127"/>
                  <a:pt x="814036" y="21246"/>
                  <a:pt x="824100" y="21804"/>
                </a:cubicBezTo>
                <a:cubicBezTo>
                  <a:pt x="844786" y="24041"/>
                  <a:pt x="862677" y="26277"/>
                  <a:pt x="874418" y="27395"/>
                </a:cubicBezTo>
                <a:cubicBezTo>
                  <a:pt x="927532" y="35782"/>
                  <a:pt x="984000" y="51436"/>
                  <a:pt x="1034877" y="72682"/>
                </a:cubicBezTo>
                <a:cubicBezTo>
                  <a:pt x="1085755" y="93927"/>
                  <a:pt x="1130482" y="119646"/>
                  <a:pt x="1162350" y="143127"/>
                </a:cubicBezTo>
                <a:cubicBezTo>
                  <a:pt x="1171295" y="148718"/>
                  <a:pt x="1180800" y="155427"/>
                  <a:pt x="1190304" y="161577"/>
                </a:cubicBezTo>
                <a:cubicBezTo>
                  <a:pt x="1199809" y="167727"/>
                  <a:pt x="1208195" y="173877"/>
                  <a:pt x="1214904" y="177791"/>
                </a:cubicBezTo>
                <a:cubicBezTo>
                  <a:pt x="1227764" y="186177"/>
                  <a:pt x="1231677" y="187295"/>
                  <a:pt x="1213227" y="171082"/>
                </a:cubicBezTo>
                <a:cubicBezTo>
                  <a:pt x="1237268" y="189532"/>
                  <a:pt x="1256277" y="210777"/>
                  <a:pt x="1274168" y="230904"/>
                </a:cubicBezTo>
                <a:cubicBezTo>
                  <a:pt x="1283113" y="240968"/>
                  <a:pt x="1292059" y="251032"/>
                  <a:pt x="1301004" y="259977"/>
                </a:cubicBezTo>
                <a:cubicBezTo>
                  <a:pt x="1309950" y="269482"/>
                  <a:pt x="1319454" y="278427"/>
                  <a:pt x="1329518" y="286255"/>
                </a:cubicBezTo>
                <a:cubicBezTo>
                  <a:pt x="1319454" y="273395"/>
                  <a:pt x="1311068" y="263332"/>
                  <a:pt x="1304918" y="255504"/>
                </a:cubicBezTo>
                <a:cubicBezTo>
                  <a:pt x="1298209" y="247677"/>
                  <a:pt x="1293177" y="242086"/>
                  <a:pt x="1288704" y="236495"/>
                </a:cubicBezTo>
                <a:cubicBezTo>
                  <a:pt x="1286468" y="233700"/>
                  <a:pt x="1284231" y="231464"/>
                  <a:pt x="1281995" y="228668"/>
                </a:cubicBezTo>
                <a:cubicBezTo>
                  <a:pt x="1279759" y="225873"/>
                  <a:pt x="1277522" y="223636"/>
                  <a:pt x="1275286" y="220841"/>
                </a:cubicBezTo>
                <a:cubicBezTo>
                  <a:pt x="1270813" y="215809"/>
                  <a:pt x="1265222" y="209659"/>
                  <a:pt x="1257395" y="201832"/>
                </a:cubicBezTo>
                <a:cubicBezTo>
                  <a:pt x="1295973" y="229227"/>
                  <a:pt x="1332873" y="268364"/>
                  <a:pt x="1363623" y="310855"/>
                </a:cubicBezTo>
                <a:cubicBezTo>
                  <a:pt x="1394373" y="353346"/>
                  <a:pt x="1418413" y="398632"/>
                  <a:pt x="1436864" y="437209"/>
                </a:cubicBezTo>
                <a:cubicBezTo>
                  <a:pt x="1437422" y="436650"/>
                  <a:pt x="1439100" y="440004"/>
                  <a:pt x="1444691" y="441123"/>
                </a:cubicBezTo>
                <a:cubicBezTo>
                  <a:pt x="1451400" y="460691"/>
                  <a:pt x="1456432" y="480259"/>
                  <a:pt x="1461464" y="499268"/>
                </a:cubicBezTo>
                <a:cubicBezTo>
                  <a:pt x="1465936" y="518277"/>
                  <a:pt x="1469850" y="536168"/>
                  <a:pt x="1472086" y="554059"/>
                </a:cubicBezTo>
                <a:lnTo>
                  <a:pt x="1476951" y="602707"/>
                </a:lnTo>
                <a:lnTo>
                  <a:pt x="1476951" y="659123"/>
                </a:lnTo>
                <a:lnTo>
                  <a:pt x="1474882" y="687682"/>
                </a:lnTo>
                <a:cubicBezTo>
                  <a:pt x="1473205" y="699423"/>
                  <a:pt x="1471527" y="710046"/>
                  <a:pt x="1469850" y="718991"/>
                </a:cubicBezTo>
                <a:lnTo>
                  <a:pt x="1464695" y="735783"/>
                </a:lnTo>
                <a:lnTo>
                  <a:pt x="1465936" y="760364"/>
                </a:lnTo>
                <a:cubicBezTo>
                  <a:pt x="1465936" y="982684"/>
                  <a:pt x="1364559" y="1181326"/>
                  <a:pt x="1205511" y="1312584"/>
                </a:cubicBezTo>
                <a:lnTo>
                  <a:pt x="1203721" y="1313923"/>
                </a:lnTo>
                <a:lnTo>
                  <a:pt x="1202605" y="1314982"/>
                </a:lnTo>
                <a:cubicBezTo>
                  <a:pt x="1162909" y="1348527"/>
                  <a:pt x="1120418" y="1378159"/>
                  <a:pt x="1077368" y="1403318"/>
                </a:cubicBezTo>
                <a:cubicBezTo>
                  <a:pt x="1073175" y="1403318"/>
                  <a:pt x="1058918" y="1408350"/>
                  <a:pt x="1047247" y="1412054"/>
                </a:cubicBezTo>
                <a:lnTo>
                  <a:pt x="1041832" y="1413512"/>
                </a:lnTo>
                <a:lnTo>
                  <a:pt x="1028858" y="1419762"/>
                </a:lnTo>
                <a:cubicBezTo>
                  <a:pt x="943241" y="1455975"/>
                  <a:pt x="849109" y="1476000"/>
                  <a:pt x="750300" y="1476000"/>
                </a:cubicBezTo>
                <a:cubicBezTo>
                  <a:pt x="676194" y="1476000"/>
                  <a:pt x="604718" y="1464736"/>
                  <a:pt x="537492" y="1443826"/>
                </a:cubicBezTo>
                <a:lnTo>
                  <a:pt x="487883" y="1425670"/>
                </a:lnTo>
                <a:lnTo>
                  <a:pt x="481937" y="1424004"/>
                </a:lnTo>
                <a:cubicBezTo>
                  <a:pt x="476346" y="1422327"/>
                  <a:pt x="469637" y="1420091"/>
                  <a:pt x="462369" y="1416737"/>
                </a:cubicBezTo>
                <a:cubicBezTo>
                  <a:pt x="433296" y="1406114"/>
                  <a:pt x="398073" y="1385986"/>
                  <a:pt x="380182" y="1378159"/>
                </a:cubicBezTo>
                <a:cubicBezTo>
                  <a:pt x="372914" y="1372568"/>
                  <a:pt x="364527" y="1365859"/>
                  <a:pt x="354464" y="1359150"/>
                </a:cubicBezTo>
                <a:cubicBezTo>
                  <a:pt x="344960" y="1352441"/>
                  <a:pt x="334896" y="1344614"/>
                  <a:pt x="324273" y="1337346"/>
                </a:cubicBezTo>
                <a:cubicBezTo>
                  <a:pt x="313650" y="1329518"/>
                  <a:pt x="303587" y="1321132"/>
                  <a:pt x="292964" y="1313304"/>
                </a:cubicBezTo>
                <a:cubicBezTo>
                  <a:pt x="282900" y="1304918"/>
                  <a:pt x="273396" y="1297091"/>
                  <a:pt x="265009" y="1289264"/>
                </a:cubicBezTo>
                <a:cubicBezTo>
                  <a:pt x="259978" y="1287027"/>
                  <a:pt x="238732" y="1268018"/>
                  <a:pt x="241527" y="1274727"/>
                </a:cubicBezTo>
                <a:cubicBezTo>
                  <a:pt x="254387" y="1285909"/>
                  <a:pt x="262773" y="1294855"/>
                  <a:pt x="271160" y="1302682"/>
                </a:cubicBezTo>
                <a:cubicBezTo>
                  <a:pt x="279546" y="1311068"/>
                  <a:pt x="287932" y="1319455"/>
                  <a:pt x="301909" y="1330637"/>
                </a:cubicBezTo>
                <a:cubicBezTo>
                  <a:pt x="297996" y="1330077"/>
                  <a:pt x="291846" y="1326723"/>
                  <a:pt x="285137" y="1321691"/>
                </a:cubicBezTo>
                <a:cubicBezTo>
                  <a:pt x="278427" y="1316100"/>
                  <a:pt x="270600" y="1308832"/>
                  <a:pt x="261655" y="1300446"/>
                </a:cubicBezTo>
                <a:cubicBezTo>
                  <a:pt x="253269" y="1292059"/>
                  <a:pt x="244323" y="1281995"/>
                  <a:pt x="235378" y="1272491"/>
                </a:cubicBezTo>
                <a:cubicBezTo>
                  <a:pt x="230905" y="1267459"/>
                  <a:pt x="226432" y="1262427"/>
                  <a:pt x="221960" y="1257395"/>
                </a:cubicBezTo>
                <a:cubicBezTo>
                  <a:pt x="217487" y="1252364"/>
                  <a:pt x="213014" y="1247332"/>
                  <a:pt x="208541" y="1242300"/>
                </a:cubicBezTo>
                <a:cubicBezTo>
                  <a:pt x="215809" y="1248450"/>
                  <a:pt x="223078" y="1253482"/>
                  <a:pt x="230346" y="1259073"/>
                </a:cubicBezTo>
                <a:cubicBezTo>
                  <a:pt x="215250" y="1243418"/>
                  <a:pt x="200854" y="1225667"/>
                  <a:pt x="187436" y="1206798"/>
                </a:cubicBezTo>
                <a:lnTo>
                  <a:pt x="166047" y="1172738"/>
                </a:lnTo>
                <a:lnTo>
                  <a:pt x="156883" y="1160483"/>
                </a:lnTo>
                <a:cubicBezTo>
                  <a:pt x="144023" y="1141447"/>
                  <a:pt x="132054" y="1121758"/>
                  <a:pt x="121037" y="1101479"/>
                </a:cubicBezTo>
                <a:lnTo>
                  <a:pt x="94429" y="1046242"/>
                </a:lnTo>
                <a:lnTo>
                  <a:pt x="110700" y="1096377"/>
                </a:lnTo>
                <a:cubicBezTo>
                  <a:pt x="86100" y="1053886"/>
                  <a:pt x="67650" y="1002450"/>
                  <a:pt x="55350" y="952691"/>
                </a:cubicBezTo>
                <a:cubicBezTo>
                  <a:pt x="42491" y="902932"/>
                  <a:pt x="36341" y="855409"/>
                  <a:pt x="28514" y="820186"/>
                </a:cubicBezTo>
                <a:cubicBezTo>
                  <a:pt x="28514" y="836400"/>
                  <a:pt x="31309" y="855409"/>
                  <a:pt x="33546" y="874418"/>
                </a:cubicBezTo>
                <a:cubicBezTo>
                  <a:pt x="35223" y="883923"/>
                  <a:pt x="36900" y="893427"/>
                  <a:pt x="38578" y="902932"/>
                </a:cubicBezTo>
                <a:cubicBezTo>
                  <a:pt x="40255" y="912437"/>
                  <a:pt x="42491" y="921382"/>
                  <a:pt x="44727" y="929768"/>
                </a:cubicBezTo>
                <a:cubicBezTo>
                  <a:pt x="52555" y="963873"/>
                  <a:pt x="60382" y="989591"/>
                  <a:pt x="54791" y="990709"/>
                </a:cubicBezTo>
                <a:cubicBezTo>
                  <a:pt x="53114" y="990150"/>
                  <a:pt x="50318" y="985677"/>
                  <a:pt x="46964" y="977850"/>
                </a:cubicBezTo>
                <a:cubicBezTo>
                  <a:pt x="44169" y="970023"/>
                  <a:pt x="40255" y="959400"/>
                  <a:pt x="36900" y="947659"/>
                </a:cubicBezTo>
                <a:cubicBezTo>
                  <a:pt x="34105" y="935918"/>
                  <a:pt x="31309" y="923059"/>
                  <a:pt x="28514" y="910759"/>
                </a:cubicBezTo>
                <a:cubicBezTo>
                  <a:pt x="29632" y="895104"/>
                  <a:pt x="27955" y="883923"/>
                  <a:pt x="26836" y="874418"/>
                </a:cubicBezTo>
                <a:cubicBezTo>
                  <a:pt x="23482" y="834723"/>
                  <a:pt x="21246" y="797823"/>
                  <a:pt x="20687" y="762600"/>
                </a:cubicBezTo>
                <a:cubicBezTo>
                  <a:pt x="20687" y="753655"/>
                  <a:pt x="20687" y="744709"/>
                  <a:pt x="20687" y="736323"/>
                </a:cubicBezTo>
                <a:cubicBezTo>
                  <a:pt x="20687" y="731850"/>
                  <a:pt x="20687" y="727377"/>
                  <a:pt x="20687" y="723464"/>
                </a:cubicBezTo>
                <a:cubicBezTo>
                  <a:pt x="20687" y="718991"/>
                  <a:pt x="21246" y="715077"/>
                  <a:pt x="21246" y="710604"/>
                </a:cubicBezTo>
                <a:cubicBezTo>
                  <a:pt x="21805" y="702218"/>
                  <a:pt x="21805" y="693273"/>
                  <a:pt x="22364" y="684886"/>
                </a:cubicBezTo>
                <a:cubicBezTo>
                  <a:pt x="22923" y="676500"/>
                  <a:pt x="24041" y="668113"/>
                  <a:pt x="24600" y="659727"/>
                </a:cubicBezTo>
                <a:cubicBezTo>
                  <a:pt x="25160" y="655813"/>
                  <a:pt x="25160" y="651341"/>
                  <a:pt x="25718" y="647427"/>
                </a:cubicBezTo>
                <a:lnTo>
                  <a:pt x="27396" y="635127"/>
                </a:lnTo>
                <a:cubicBezTo>
                  <a:pt x="28514" y="626741"/>
                  <a:pt x="29632" y="618355"/>
                  <a:pt x="31309" y="610527"/>
                </a:cubicBezTo>
                <a:cubicBezTo>
                  <a:pt x="34664" y="594313"/>
                  <a:pt x="38018" y="578100"/>
                  <a:pt x="42491" y="561886"/>
                </a:cubicBezTo>
                <a:cubicBezTo>
                  <a:pt x="51996" y="529459"/>
                  <a:pt x="64855" y="498709"/>
                  <a:pt x="82187" y="469077"/>
                </a:cubicBezTo>
                <a:cubicBezTo>
                  <a:pt x="84144" y="474668"/>
                  <a:pt x="91272" y="469497"/>
                  <a:pt x="101755" y="458175"/>
                </a:cubicBezTo>
                <a:lnTo>
                  <a:pt x="102967" y="456761"/>
                </a:lnTo>
                <a:lnTo>
                  <a:pt x="121037" y="419249"/>
                </a:lnTo>
                <a:lnTo>
                  <a:pt x="151870" y="372234"/>
                </a:lnTo>
                <a:lnTo>
                  <a:pt x="147600" y="376827"/>
                </a:lnTo>
                <a:cubicBezTo>
                  <a:pt x="141450" y="382977"/>
                  <a:pt x="136418" y="388568"/>
                  <a:pt x="135859" y="386332"/>
                </a:cubicBezTo>
                <a:cubicBezTo>
                  <a:pt x="135859" y="384095"/>
                  <a:pt x="140332" y="374032"/>
                  <a:pt x="154309" y="350550"/>
                </a:cubicBezTo>
                <a:cubicBezTo>
                  <a:pt x="141450" y="372913"/>
                  <a:pt x="131946" y="384655"/>
                  <a:pt x="125237" y="393600"/>
                </a:cubicBezTo>
                <a:cubicBezTo>
                  <a:pt x="118527" y="401986"/>
                  <a:pt x="113495" y="407018"/>
                  <a:pt x="110141" y="414846"/>
                </a:cubicBezTo>
                <a:cubicBezTo>
                  <a:pt x="107346" y="412609"/>
                  <a:pt x="114055" y="398632"/>
                  <a:pt x="123559" y="380182"/>
                </a:cubicBezTo>
                <a:cubicBezTo>
                  <a:pt x="128591" y="371237"/>
                  <a:pt x="134741" y="361173"/>
                  <a:pt x="140891" y="350550"/>
                </a:cubicBezTo>
                <a:cubicBezTo>
                  <a:pt x="147600" y="340486"/>
                  <a:pt x="154868" y="330423"/>
                  <a:pt x="161018" y="320918"/>
                </a:cubicBezTo>
                <a:cubicBezTo>
                  <a:pt x="174437" y="302468"/>
                  <a:pt x="185618" y="286813"/>
                  <a:pt x="188973" y="281782"/>
                </a:cubicBezTo>
                <a:cubicBezTo>
                  <a:pt x="190091" y="278986"/>
                  <a:pt x="189532" y="278986"/>
                  <a:pt x="185618" y="281782"/>
                </a:cubicBezTo>
                <a:cubicBezTo>
                  <a:pt x="183382" y="282900"/>
                  <a:pt x="180586" y="285137"/>
                  <a:pt x="177232" y="288491"/>
                </a:cubicBezTo>
                <a:cubicBezTo>
                  <a:pt x="173877" y="291846"/>
                  <a:pt x="169404" y="295759"/>
                  <a:pt x="164373" y="301350"/>
                </a:cubicBezTo>
                <a:cubicBezTo>
                  <a:pt x="139773" y="325950"/>
                  <a:pt x="117968" y="360613"/>
                  <a:pt x="101195" y="393600"/>
                </a:cubicBezTo>
                <a:cubicBezTo>
                  <a:pt x="96723" y="401986"/>
                  <a:pt x="92809" y="410373"/>
                  <a:pt x="88895" y="418200"/>
                </a:cubicBezTo>
                <a:cubicBezTo>
                  <a:pt x="84982" y="426586"/>
                  <a:pt x="81068" y="433855"/>
                  <a:pt x="77713" y="441123"/>
                </a:cubicBezTo>
                <a:cubicBezTo>
                  <a:pt x="71564" y="455659"/>
                  <a:pt x="64295" y="467959"/>
                  <a:pt x="58704" y="478023"/>
                </a:cubicBezTo>
                <a:cubicBezTo>
                  <a:pt x="52555" y="484732"/>
                  <a:pt x="51436" y="480818"/>
                  <a:pt x="54232" y="470195"/>
                </a:cubicBezTo>
                <a:cubicBezTo>
                  <a:pt x="55350" y="464604"/>
                  <a:pt x="58146" y="457895"/>
                  <a:pt x="60941" y="449509"/>
                </a:cubicBezTo>
                <a:cubicBezTo>
                  <a:pt x="64295" y="441682"/>
                  <a:pt x="67650" y="432177"/>
                  <a:pt x="72682" y="422113"/>
                </a:cubicBezTo>
                <a:cubicBezTo>
                  <a:pt x="81627" y="401986"/>
                  <a:pt x="93927" y="379623"/>
                  <a:pt x="106227" y="359495"/>
                </a:cubicBezTo>
                <a:cubicBezTo>
                  <a:pt x="112937" y="349991"/>
                  <a:pt x="119086" y="339927"/>
                  <a:pt x="125237" y="330982"/>
                </a:cubicBezTo>
                <a:cubicBezTo>
                  <a:pt x="131386" y="322595"/>
                  <a:pt x="136977" y="314209"/>
                  <a:pt x="142009" y="307500"/>
                </a:cubicBezTo>
                <a:cubicBezTo>
                  <a:pt x="146482" y="301350"/>
                  <a:pt x="153191" y="292964"/>
                  <a:pt x="160459" y="284018"/>
                </a:cubicBezTo>
                <a:cubicBezTo>
                  <a:pt x="164373" y="279546"/>
                  <a:pt x="168286" y="275073"/>
                  <a:pt x="172200" y="270600"/>
                </a:cubicBezTo>
                <a:cubicBezTo>
                  <a:pt x="176114" y="266127"/>
                  <a:pt x="180027" y="261655"/>
                  <a:pt x="183941" y="257741"/>
                </a:cubicBezTo>
                <a:cubicBezTo>
                  <a:pt x="191768" y="249355"/>
                  <a:pt x="199037" y="243204"/>
                  <a:pt x="204068" y="238732"/>
                </a:cubicBezTo>
                <a:cubicBezTo>
                  <a:pt x="209100" y="234259"/>
                  <a:pt x="211895" y="233141"/>
                  <a:pt x="211337" y="235936"/>
                </a:cubicBezTo>
                <a:cubicBezTo>
                  <a:pt x="236495" y="205186"/>
                  <a:pt x="264450" y="179468"/>
                  <a:pt x="293523" y="158223"/>
                </a:cubicBezTo>
                <a:cubicBezTo>
                  <a:pt x="300232" y="153191"/>
                  <a:pt x="308059" y="148718"/>
                  <a:pt x="315327" y="143686"/>
                </a:cubicBezTo>
                <a:cubicBezTo>
                  <a:pt x="322595" y="139213"/>
                  <a:pt x="329864" y="134182"/>
                  <a:pt x="337691" y="130268"/>
                </a:cubicBezTo>
                <a:cubicBezTo>
                  <a:pt x="344959" y="126355"/>
                  <a:pt x="352786" y="121882"/>
                  <a:pt x="360055" y="117968"/>
                </a:cubicBezTo>
                <a:cubicBezTo>
                  <a:pt x="367882" y="114055"/>
                  <a:pt x="375150" y="110141"/>
                  <a:pt x="382977" y="106786"/>
                </a:cubicBezTo>
                <a:lnTo>
                  <a:pt x="394159" y="101195"/>
                </a:lnTo>
                <a:lnTo>
                  <a:pt x="405900" y="96164"/>
                </a:lnTo>
                <a:cubicBezTo>
                  <a:pt x="413168" y="92809"/>
                  <a:pt x="420995" y="89455"/>
                  <a:pt x="428823" y="86659"/>
                </a:cubicBezTo>
                <a:cubicBezTo>
                  <a:pt x="444477" y="81068"/>
                  <a:pt x="459573" y="74359"/>
                  <a:pt x="475786" y="69327"/>
                </a:cubicBezTo>
                <a:cubicBezTo>
                  <a:pt x="507655" y="57586"/>
                  <a:pt x="540082" y="47522"/>
                  <a:pt x="574746" y="35782"/>
                </a:cubicBezTo>
                <a:cubicBezTo>
                  <a:pt x="587046" y="34104"/>
                  <a:pt x="596550" y="32427"/>
                  <a:pt x="605495" y="31868"/>
                </a:cubicBezTo>
                <a:cubicBezTo>
                  <a:pt x="614441" y="31309"/>
                  <a:pt x="622268" y="31309"/>
                  <a:pt x="630655" y="30750"/>
                </a:cubicBezTo>
                <a:cubicBezTo>
                  <a:pt x="639041" y="30191"/>
                  <a:pt x="647986" y="30191"/>
                  <a:pt x="658609" y="29632"/>
                </a:cubicBezTo>
                <a:cubicBezTo>
                  <a:pt x="669232" y="29073"/>
                  <a:pt x="682091" y="27955"/>
                  <a:pt x="698304" y="26836"/>
                </a:cubicBezTo>
                <a:cubicBezTo>
                  <a:pt x="692713" y="24600"/>
                  <a:pt x="697746" y="22364"/>
                  <a:pt x="709486" y="20686"/>
                </a:cubicBezTo>
                <a:cubicBezTo>
                  <a:pt x="715636" y="20127"/>
                  <a:pt x="723464" y="19568"/>
                  <a:pt x="731850" y="19009"/>
                </a:cubicBezTo>
                <a:cubicBezTo>
                  <a:pt x="740236" y="18450"/>
                  <a:pt x="750300" y="17891"/>
                  <a:pt x="760364" y="18450"/>
                </a:cubicBezTo>
                <a:close/>
                <a:moveTo>
                  <a:pt x="749182" y="0"/>
                </a:moveTo>
                <a:cubicBezTo>
                  <a:pt x="807327" y="0"/>
                  <a:pt x="862678" y="8946"/>
                  <a:pt x="901814" y="18450"/>
                </a:cubicBezTo>
                <a:cubicBezTo>
                  <a:pt x="887836" y="17891"/>
                  <a:pt x="873859" y="16773"/>
                  <a:pt x="860441" y="16213"/>
                </a:cubicBezTo>
                <a:cubicBezTo>
                  <a:pt x="844227" y="13977"/>
                  <a:pt x="827455" y="11741"/>
                  <a:pt x="810123" y="11182"/>
                </a:cubicBezTo>
                <a:cubicBezTo>
                  <a:pt x="801736" y="11182"/>
                  <a:pt x="792791" y="10622"/>
                  <a:pt x="784405" y="10622"/>
                </a:cubicBezTo>
                <a:cubicBezTo>
                  <a:pt x="776018" y="11182"/>
                  <a:pt x="767073" y="11182"/>
                  <a:pt x="758687" y="11182"/>
                </a:cubicBezTo>
                <a:cubicBezTo>
                  <a:pt x="750300" y="11182"/>
                  <a:pt x="741355" y="11741"/>
                  <a:pt x="732969" y="12300"/>
                </a:cubicBezTo>
                <a:cubicBezTo>
                  <a:pt x="724023" y="12859"/>
                  <a:pt x="715636" y="12859"/>
                  <a:pt x="707250" y="13977"/>
                </a:cubicBezTo>
                <a:cubicBezTo>
                  <a:pt x="690478" y="16213"/>
                  <a:pt x="673705" y="16773"/>
                  <a:pt x="656932" y="19009"/>
                </a:cubicBezTo>
                <a:cubicBezTo>
                  <a:pt x="650223" y="19009"/>
                  <a:pt x="644073" y="19009"/>
                  <a:pt x="637923" y="19568"/>
                </a:cubicBezTo>
                <a:cubicBezTo>
                  <a:pt x="631773" y="19568"/>
                  <a:pt x="626182" y="20686"/>
                  <a:pt x="620591" y="21246"/>
                </a:cubicBezTo>
                <a:cubicBezTo>
                  <a:pt x="609409" y="22922"/>
                  <a:pt x="599905" y="23482"/>
                  <a:pt x="592636" y="25159"/>
                </a:cubicBezTo>
                <a:cubicBezTo>
                  <a:pt x="578100" y="27955"/>
                  <a:pt x="573069" y="27955"/>
                  <a:pt x="585369" y="20686"/>
                </a:cubicBezTo>
                <a:cubicBezTo>
                  <a:pt x="631773" y="8386"/>
                  <a:pt x="691596" y="0"/>
                  <a:pt x="74918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Profile Photo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CE2982B-0CB7-4E41-BC35-E27F6DDF15B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1800" y="1952049"/>
            <a:ext cx="1476951" cy="1476000"/>
          </a:xfrm>
          <a:custGeom>
            <a:avLst/>
            <a:gdLst>
              <a:gd name="connsiteX0" fmla="*/ 813188 w 1476951"/>
              <a:gd name="connsiteY0" fmla="*/ 1467995 h 1476000"/>
              <a:gd name="connsiteX1" fmla="*/ 806198 w 1476951"/>
              <a:gd name="connsiteY1" fmla="*/ 1471759 h 1476000"/>
              <a:gd name="connsiteX2" fmla="*/ 806616 w 1476951"/>
              <a:gd name="connsiteY2" fmla="*/ 1471939 h 1476000"/>
              <a:gd name="connsiteX3" fmla="*/ 871310 w 1476951"/>
              <a:gd name="connsiteY3" fmla="*/ 1429786 h 1476000"/>
              <a:gd name="connsiteX4" fmla="*/ 848709 w 1476951"/>
              <a:gd name="connsiteY4" fmla="*/ 1435167 h 1476000"/>
              <a:gd name="connsiteX5" fmla="*/ 814807 w 1476951"/>
              <a:gd name="connsiteY5" fmla="*/ 1439472 h 1476000"/>
              <a:gd name="connsiteX6" fmla="*/ 813193 w 1476951"/>
              <a:gd name="connsiteY6" fmla="*/ 1435167 h 1476000"/>
              <a:gd name="connsiteX7" fmla="*/ 836871 w 1476951"/>
              <a:gd name="connsiteY7" fmla="*/ 1433014 h 1476000"/>
              <a:gd name="connsiteX8" fmla="*/ 871310 w 1476951"/>
              <a:gd name="connsiteY8" fmla="*/ 1429786 h 1476000"/>
              <a:gd name="connsiteX9" fmla="*/ 930100 w 1476951"/>
              <a:gd name="connsiteY9" fmla="*/ 1424153 h 1476000"/>
              <a:gd name="connsiteX10" fmla="*/ 928720 w 1476951"/>
              <a:gd name="connsiteY10" fmla="*/ 1424542 h 1476000"/>
              <a:gd name="connsiteX11" fmla="*/ 929427 w 1476951"/>
              <a:gd name="connsiteY11" fmla="*/ 1424404 h 1476000"/>
              <a:gd name="connsiteX12" fmla="*/ 508348 w 1476951"/>
              <a:gd name="connsiteY12" fmla="*/ 1416063 h 1476000"/>
              <a:gd name="connsiteX13" fmla="*/ 532294 w 1476951"/>
              <a:gd name="connsiteY13" fmla="*/ 1422252 h 1476000"/>
              <a:gd name="connsiteX14" fmla="*/ 542519 w 1476951"/>
              <a:gd name="connsiteY14" fmla="*/ 1422790 h 1476000"/>
              <a:gd name="connsiteX15" fmla="*/ 571039 w 1476951"/>
              <a:gd name="connsiteY15" fmla="*/ 1436782 h 1476000"/>
              <a:gd name="connsiteX16" fmla="*/ 583954 w 1476951"/>
              <a:gd name="connsiteY16" fmla="*/ 1439472 h 1476000"/>
              <a:gd name="connsiteX17" fmla="*/ 584761 w 1476951"/>
              <a:gd name="connsiteY17" fmla="*/ 1439741 h 1476000"/>
              <a:gd name="connsiteX18" fmla="*/ 587721 w 1476951"/>
              <a:gd name="connsiteY18" fmla="*/ 1436782 h 1476000"/>
              <a:gd name="connsiteX19" fmla="*/ 599021 w 1476951"/>
              <a:gd name="connsiteY19" fmla="*/ 1440010 h 1476000"/>
              <a:gd name="connsiteX20" fmla="*/ 610322 w 1476951"/>
              <a:gd name="connsiteY20" fmla="*/ 1442701 h 1476000"/>
              <a:gd name="connsiteX21" fmla="*/ 632588 w 1476951"/>
              <a:gd name="connsiteY21" fmla="*/ 1447879 h 1476000"/>
              <a:gd name="connsiteX22" fmla="*/ 632923 w 1476951"/>
              <a:gd name="connsiteY22" fmla="*/ 1447544 h 1476000"/>
              <a:gd name="connsiteX23" fmla="*/ 658753 w 1476951"/>
              <a:gd name="connsiteY23" fmla="*/ 1451849 h 1476000"/>
              <a:gd name="connsiteX24" fmla="*/ 671129 w 1476951"/>
              <a:gd name="connsiteY24" fmla="*/ 1454001 h 1476000"/>
              <a:gd name="connsiteX25" fmla="*/ 683506 w 1476951"/>
              <a:gd name="connsiteY25" fmla="*/ 1455078 h 1476000"/>
              <a:gd name="connsiteX26" fmla="*/ 708797 w 1476951"/>
              <a:gd name="connsiteY26" fmla="*/ 1456154 h 1476000"/>
              <a:gd name="connsiteX27" fmla="*/ 743237 w 1476951"/>
              <a:gd name="connsiteY27" fmla="*/ 1455615 h 1476000"/>
              <a:gd name="connsiteX28" fmla="*/ 744732 w 1476951"/>
              <a:gd name="connsiteY28" fmla="*/ 1455615 h 1476000"/>
              <a:gd name="connsiteX29" fmla="*/ 748081 w 1476951"/>
              <a:gd name="connsiteY29" fmla="*/ 1453732 h 1476000"/>
              <a:gd name="connsiteX30" fmla="*/ 755614 w 1476951"/>
              <a:gd name="connsiteY30" fmla="*/ 1451310 h 1476000"/>
              <a:gd name="connsiteX31" fmla="*/ 763282 w 1476951"/>
              <a:gd name="connsiteY31" fmla="*/ 1451176 h 1476000"/>
              <a:gd name="connsiteX32" fmla="*/ 768529 w 1476951"/>
              <a:gd name="connsiteY32" fmla="*/ 1451848 h 1476000"/>
              <a:gd name="connsiteX33" fmla="*/ 769942 w 1476951"/>
              <a:gd name="connsiteY33" fmla="*/ 1455615 h 1476000"/>
              <a:gd name="connsiteX34" fmla="*/ 781982 w 1476951"/>
              <a:gd name="connsiteY34" fmla="*/ 1455615 h 1476000"/>
              <a:gd name="connsiteX35" fmla="*/ 778215 w 1476951"/>
              <a:gd name="connsiteY35" fmla="*/ 1460997 h 1476000"/>
              <a:gd name="connsiteX36" fmla="*/ 776063 w 1476951"/>
              <a:gd name="connsiteY36" fmla="*/ 1463688 h 1476000"/>
              <a:gd name="connsiteX37" fmla="*/ 769067 w 1476951"/>
              <a:gd name="connsiteY37" fmla="*/ 1466916 h 1476000"/>
              <a:gd name="connsiteX38" fmla="*/ 756152 w 1476951"/>
              <a:gd name="connsiteY38" fmla="*/ 1466916 h 1476000"/>
              <a:gd name="connsiteX39" fmla="*/ 739471 w 1476951"/>
              <a:gd name="connsiteY39" fmla="*/ 1465840 h 1476000"/>
              <a:gd name="connsiteX40" fmla="*/ 703416 w 1476951"/>
              <a:gd name="connsiteY40" fmla="*/ 1464764 h 1476000"/>
              <a:gd name="connsiteX41" fmla="*/ 676510 w 1476951"/>
              <a:gd name="connsiteY41" fmla="*/ 1462611 h 1476000"/>
              <a:gd name="connsiteX42" fmla="*/ 652833 w 1476951"/>
              <a:gd name="connsiteY42" fmla="*/ 1459383 h 1476000"/>
              <a:gd name="connsiteX43" fmla="*/ 629156 w 1476951"/>
              <a:gd name="connsiteY43" fmla="*/ 1455615 h 1476000"/>
              <a:gd name="connsiteX44" fmla="*/ 593102 w 1476951"/>
              <a:gd name="connsiteY44" fmla="*/ 1450234 h 1476000"/>
              <a:gd name="connsiteX45" fmla="*/ 565120 w 1476951"/>
              <a:gd name="connsiteY45" fmla="*/ 1441086 h 1476000"/>
              <a:gd name="connsiteX46" fmla="*/ 565443 w 1476951"/>
              <a:gd name="connsiteY46" fmla="*/ 1440851 h 1476000"/>
              <a:gd name="connsiteX47" fmla="*/ 548976 w 1476951"/>
              <a:gd name="connsiteY47" fmla="*/ 1435705 h 1476000"/>
              <a:gd name="connsiteX48" fmla="*/ 534446 w 1476951"/>
              <a:gd name="connsiteY48" fmla="*/ 1429248 h 1476000"/>
              <a:gd name="connsiteX49" fmla="*/ 517765 w 1476951"/>
              <a:gd name="connsiteY49" fmla="*/ 1423867 h 1476000"/>
              <a:gd name="connsiteX50" fmla="*/ 500545 w 1476951"/>
              <a:gd name="connsiteY50" fmla="*/ 1417947 h 1476000"/>
              <a:gd name="connsiteX51" fmla="*/ 508348 w 1476951"/>
              <a:gd name="connsiteY51" fmla="*/ 1416063 h 1476000"/>
              <a:gd name="connsiteX52" fmla="*/ 825113 w 1476951"/>
              <a:gd name="connsiteY52" fmla="*/ 1404527 h 1476000"/>
              <a:gd name="connsiteX53" fmla="*/ 816892 w 1476951"/>
              <a:gd name="connsiteY53" fmla="*/ 1405781 h 1476000"/>
              <a:gd name="connsiteX54" fmla="*/ 760031 w 1476951"/>
              <a:gd name="connsiteY54" fmla="*/ 1408652 h 1476000"/>
              <a:gd name="connsiteX55" fmla="*/ 778753 w 1476951"/>
              <a:gd name="connsiteY55" fmla="*/ 1410951 h 1476000"/>
              <a:gd name="connsiteX56" fmla="*/ 783597 w 1476951"/>
              <a:gd name="connsiteY56" fmla="*/ 1409875 h 1476000"/>
              <a:gd name="connsiteX57" fmla="*/ 816960 w 1476951"/>
              <a:gd name="connsiteY57" fmla="*/ 1406108 h 1476000"/>
              <a:gd name="connsiteX58" fmla="*/ 822450 w 1476951"/>
              <a:gd name="connsiteY58" fmla="*/ 1405041 h 1476000"/>
              <a:gd name="connsiteX59" fmla="*/ 876200 w 1476951"/>
              <a:gd name="connsiteY59" fmla="*/ 1396730 h 1476000"/>
              <a:gd name="connsiteX60" fmla="*/ 848274 w 1476951"/>
              <a:gd name="connsiteY60" fmla="*/ 1400992 h 1476000"/>
              <a:gd name="connsiteX61" fmla="*/ 857857 w 1476951"/>
              <a:gd name="connsiteY61" fmla="*/ 1401265 h 1476000"/>
              <a:gd name="connsiteX62" fmla="*/ 871647 w 1476951"/>
              <a:gd name="connsiteY62" fmla="*/ 1398709 h 1476000"/>
              <a:gd name="connsiteX63" fmla="*/ 978139 w 1476951"/>
              <a:gd name="connsiteY63" fmla="*/ 1395485 h 1476000"/>
              <a:gd name="connsiteX64" fmla="*/ 890552 w 1476951"/>
              <a:gd name="connsiteY64" fmla="*/ 1418810 h 1476000"/>
              <a:gd name="connsiteX65" fmla="*/ 934876 w 1476951"/>
              <a:gd name="connsiteY65" fmla="*/ 1408934 h 1476000"/>
              <a:gd name="connsiteX66" fmla="*/ 416598 w 1476951"/>
              <a:gd name="connsiteY66" fmla="*/ 1384584 h 1476000"/>
              <a:gd name="connsiteX67" fmla="*/ 478482 w 1476951"/>
              <a:gd name="connsiteY67" fmla="*/ 1410951 h 1476000"/>
              <a:gd name="connsiteX68" fmla="*/ 500545 w 1476951"/>
              <a:gd name="connsiteY68" fmla="*/ 1417947 h 1476000"/>
              <a:gd name="connsiteX69" fmla="*/ 517227 w 1476951"/>
              <a:gd name="connsiteY69" fmla="*/ 1423866 h 1476000"/>
              <a:gd name="connsiteX70" fmla="*/ 533909 w 1476951"/>
              <a:gd name="connsiteY70" fmla="*/ 1429247 h 1476000"/>
              <a:gd name="connsiteX71" fmla="*/ 548438 w 1476951"/>
              <a:gd name="connsiteY71" fmla="*/ 1435705 h 1476000"/>
              <a:gd name="connsiteX72" fmla="*/ 545209 w 1476951"/>
              <a:gd name="connsiteY72" fmla="*/ 1438396 h 1476000"/>
              <a:gd name="connsiteX73" fmla="*/ 536599 w 1476951"/>
              <a:gd name="connsiteY73" fmla="*/ 1436781 h 1476000"/>
              <a:gd name="connsiteX74" fmla="*/ 505926 w 1476951"/>
              <a:gd name="connsiteY74" fmla="*/ 1425481 h 1476000"/>
              <a:gd name="connsiteX75" fmla="*/ 490859 w 1476951"/>
              <a:gd name="connsiteY75" fmla="*/ 1419561 h 1476000"/>
              <a:gd name="connsiteX76" fmla="*/ 475792 w 1476951"/>
              <a:gd name="connsiteY76" fmla="*/ 1413104 h 1476000"/>
              <a:gd name="connsiteX77" fmla="*/ 455881 w 1476951"/>
              <a:gd name="connsiteY77" fmla="*/ 1406108 h 1476000"/>
              <a:gd name="connsiteX78" fmla="*/ 438661 w 1476951"/>
              <a:gd name="connsiteY78" fmla="*/ 1398575 h 1476000"/>
              <a:gd name="connsiteX79" fmla="*/ 425208 w 1476951"/>
              <a:gd name="connsiteY79" fmla="*/ 1391579 h 1476000"/>
              <a:gd name="connsiteX80" fmla="*/ 416598 w 1476951"/>
              <a:gd name="connsiteY80" fmla="*/ 1384584 h 1476000"/>
              <a:gd name="connsiteX81" fmla="*/ 441890 w 1476951"/>
              <a:gd name="connsiteY81" fmla="*/ 1371131 h 1476000"/>
              <a:gd name="connsiteX82" fmla="*/ 471487 w 1476951"/>
              <a:gd name="connsiteY82" fmla="*/ 1386198 h 1476000"/>
              <a:gd name="connsiteX83" fmla="*/ 467720 w 1476951"/>
              <a:gd name="connsiteY83" fmla="*/ 1388351 h 1476000"/>
              <a:gd name="connsiteX84" fmla="*/ 433280 w 1476951"/>
              <a:gd name="connsiteY84" fmla="*/ 1371669 h 1476000"/>
              <a:gd name="connsiteX85" fmla="*/ 441890 w 1476951"/>
              <a:gd name="connsiteY85" fmla="*/ 1371131 h 1476000"/>
              <a:gd name="connsiteX86" fmla="*/ 332652 w 1476951"/>
              <a:gd name="connsiteY86" fmla="*/ 1334539 h 1476000"/>
              <a:gd name="connsiteX87" fmla="*/ 369244 w 1476951"/>
              <a:gd name="connsiteY87" fmla="*/ 1354987 h 1476000"/>
              <a:gd name="connsiteX88" fmla="*/ 376777 w 1476951"/>
              <a:gd name="connsiteY88" fmla="*/ 1363597 h 1476000"/>
              <a:gd name="connsiteX89" fmla="*/ 359558 w 1476951"/>
              <a:gd name="connsiteY89" fmla="*/ 1354449 h 1476000"/>
              <a:gd name="connsiteX90" fmla="*/ 346643 w 1476951"/>
              <a:gd name="connsiteY90" fmla="*/ 1346377 h 1476000"/>
              <a:gd name="connsiteX91" fmla="*/ 332652 w 1476951"/>
              <a:gd name="connsiteY91" fmla="*/ 1334539 h 1476000"/>
              <a:gd name="connsiteX92" fmla="*/ 396818 w 1476951"/>
              <a:gd name="connsiteY92" fmla="*/ 1320731 h 1476000"/>
              <a:gd name="connsiteX93" fmla="*/ 396823 w 1476951"/>
              <a:gd name="connsiteY93" fmla="*/ 1320884 h 1476000"/>
              <a:gd name="connsiteX94" fmla="*/ 398640 w 1476951"/>
              <a:gd name="connsiteY94" fmla="*/ 1323083 h 1476000"/>
              <a:gd name="connsiteX95" fmla="*/ 398840 w 1476951"/>
              <a:gd name="connsiteY95" fmla="*/ 1322162 h 1476000"/>
              <a:gd name="connsiteX96" fmla="*/ 1182683 w 1476951"/>
              <a:gd name="connsiteY96" fmla="*/ 1285407 h 1476000"/>
              <a:gd name="connsiteX97" fmla="*/ 1180729 w 1476951"/>
              <a:gd name="connsiteY97" fmla="*/ 1285569 h 1476000"/>
              <a:gd name="connsiteX98" fmla="*/ 1148442 w 1476951"/>
              <a:gd name="connsiteY98" fmla="*/ 1308709 h 1476000"/>
              <a:gd name="connsiteX99" fmla="*/ 1116693 w 1476951"/>
              <a:gd name="connsiteY99" fmla="*/ 1325929 h 1476000"/>
              <a:gd name="connsiteX100" fmla="*/ 1094092 w 1476951"/>
              <a:gd name="connsiteY100" fmla="*/ 1339381 h 1476000"/>
              <a:gd name="connsiteX101" fmla="*/ 1081715 w 1476951"/>
              <a:gd name="connsiteY101" fmla="*/ 1344763 h 1476000"/>
              <a:gd name="connsiteX102" fmla="*/ 1068800 w 1476951"/>
              <a:gd name="connsiteY102" fmla="*/ 1350144 h 1476000"/>
              <a:gd name="connsiteX103" fmla="*/ 1053194 w 1476951"/>
              <a:gd name="connsiteY103" fmla="*/ 1358216 h 1476000"/>
              <a:gd name="connsiteX104" fmla="*/ 1041356 w 1476951"/>
              <a:gd name="connsiteY104" fmla="*/ 1365211 h 1476000"/>
              <a:gd name="connsiteX105" fmla="*/ 1024136 w 1476951"/>
              <a:gd name="connsiteY105" fmla="*/ 1372207 h 1476000"/>
              <a:gd name="connsiteX106" fmla="*/ 1006378 w 1476951"/>
              <a:gd name="connsiteY106" fmla="*/ 1378665 h 1476000"/>
              <a:gd name="connsiteX107" fmla="*/ 1001535 w 1476951"/>
              <a:gd name="connsiteY107" fmla="*/ 1383507 h 1476000"/>
              <a:gd name="connsiteX108" fmla="*/ 994001 w 1476951"/>
              <a:gd name="connsiteY108" fmla="*/ 1386198 h 1476000"/>
              <a:gd name="connsiteX109" fmla="*/ 975167 w 1476951"/>
              <a:gd name="connsiteY109" fmla="*/ 1389427 h 1476000"/>
              <a:gd name="connsiteX110" fmla="*/ 950952 w 1476951"/>
              <a:gd name="connsiteY110" fmla="*/ 1396961 h 1476000"/>
              <a:gd name="connsiteX111" fmla="*/ 928889 w 1476951"/>
              <a:gd name="connsiteY111" fmla="*/ 1403956 h 1476000"/>
              <a:gd name="connsiteX112" fmla="*/ 904673 w 1476951"/>
              <a:gd name="connsiteY112" fmla="*/ 1410952 h 1476000"/>
              <a:gd name="connsiteX113" fmla="*/ 874539 w 1476951"/>
              <a:gd name="connsiteY113" fmla="*/ 1418485 h 1476000"/>
              <a:gd name="connsiteX114" fmla="*/ 832027 w 1476951"/>
              <a:gd name="connsiteY114" fmla="*/ 1425481 h 1476000"/>
              <a:gd name="connsiteX115" fmla="*/ 830951 w 1476951"/>
              <a:gd name="connsiteY115" fmla="*/ 1427095 h 1476000"/>
              <a:gd name="connsiteX116" fmla="*/ 810511 w 1476951"/>
              <a:gd name="connsiteY116" fmla="*/ 1432205 h 1476000"/>
              <a:gd name="connsiteX117" fmla="*/ 811041 w 1476951"/>
              <a:gd name="connsiteY117" fmla="*/ 1432477 h 1476000"/>
              <a:gd name="connsiteX118" fmla="*/ 833740 w 1476951"/>
              <a:gd name="connsiteY118" fmla="*/ 1426802 h 1476000"/>
              <a:gd name="connsiteX119" fmla="*/ 834180 w 1476951"/>
              <a:gd name="connsiteY119" fmla="*/ 1425481 h 1476000"/>
              <a:gd name="connsiteX120" fmla="*/ 876692 w 1476951"/>
              <a:gd name="connsiteY120" fmla="*/ 1418485 h 1476000"/>
              <a:gd name="connsiteX121" fmla="*/ 906826 w 1476951"/>
              <a:gd name="connsiteY121" fmla="*/ 1410952 h 1476000"/>
              <a:gd name="connsiteX122" fmla="*/ 931041 w 1476951"/>
              <a:gd name="connsiteY122" fmla="*/ 1403956 h 1476000"/>
              <a:gd name="connsiteX123" fmla="*/ 953105 w 1476951"/>
              <a:gd name="connsiteY123" fmla="*/ 1396961 h 1476000"/>
              <a:gd name="connsiteX124" fmla="*/ 977320 w 1476951"/>
              <a:gd name="connsiteY124" fmla="*/ 1389427 h 1476000"/>
              <a:gd name="connsiteX125" fmla="*/ 996154 w 1476951"/>
              <a:gd name="connsiteY125" fmla="*/ 1386198 h 1476000"/>
              <a:gd name="connsiteX126" fmla="*/ 983404 w 1476951"/>
              <a:gd name="connsiteY126" fmla="*/ 1393848 h 1476000"/>
              <a:gd name="connsiteX127" fmla="*/ 983777 w 1476951"/>
              <a:gd name="connsiteY127" fmla="*/ 1393732 h 1476000"/>
              <a:gd name="connsiteX128" fmla="*/ 997231 w 1476951"/>
              <a:gd name="connsiteY128" fmla="*/ 1385660 h 1476000"/>
              <a:gd name="connsiteX129" fmla="*/ 1004764 w 1476951"/>
              <a:gd name="connsiteY129" fmla="*/ 1382969 h 1476000"/>
              <a:gd name="connsiteX130" fmla="*/ 1005266 w 1476951"/>
              <a:gd name="connsiteY130" fmla="*/ 1382831 h 1476000"/>
              <a:gd name="connsiteX131" fmla="*/ 1008531 w 1476951"/>
              <a:gd name="connsiteY131" fmla="*/ 1379202 h 1476000"/>
              <a:gd name="connsiteX132" fmla="*/ 1026289 w 1476951"/>
              <a:gd name="connsiteY132" fmla="*/ 1372745 h 1476000"/>
              <a:gd name="connsiteX133" fmla="*/ 1043509 w 1476951"/>
              <a:gd name="connsiteY133" fmla="*/ 1365750 h 1476000"/>
              <a:gd name="connsiteX134" fmla="*/ 1055348 w 1476951"/>
              <a:gd name="connsiteY134" fmla="*/ 1358754 h 1476000"/>
              <a:gd name="connsiteX135" fmla="*/ 1070953 w 1476951"/>
              <a:gd name="connsiteY135" fmla="*/ 1350682 h 1476000"/>
              <a:gd name="connsiteX136" fmla="*/ 1083868 w 1476951"/>
              <a:gd name="connsiteY136" fmla="*/ 1345301 h 1476000"/>
              <a:gd name="connsiteX137" fmla="*/ 1092724 w 1476951"/>
              <a:gd name="connsiteY137" fmla="*/ 1341451 h 1476000"/>
              <a:gd name="connsiteX138" fmla="*/ 1097321 w 1476951"/>
              <a:gd name="connsiteY138" fmla="*/ 1338305 h 1476000"/>
              <a:gd name="connsiteX139" fmla="*/ 1119922 w 1476951"/>
              <a:gd name="connsiteY139" fmla="*/ 1324852 h 1476000"/>
              <a:gd name="connsiteX140" fmla="*/ 1151671 w 1476951"/>
              <a:gd name="connsiteY140" fmla="*/ 1307633 h 1476000"/>
              <a:gd name="connsiteX141" fmla="*/ 259914 w 1476951"/>
              <a:gd name="connsiteY141" fmla="*/ 1277965 h 1476000"/>
              <a:gd name="connsiteX142" fmla="*/ 261956 w 1476951"/>
              <a:gd name="connsiteY142" fmla="*/ 1279718 h 1476000"/>
              <a:gd name="connsiteX143" fmla="*/ 262654 w 1476951"/>
              <a:gd name="connsiteY143" fmla="*/ 1280073 h 1476000"/>
              <a:gd name="connsiteX144" fmla="*/ 1186295 w 1476951"/>
              <a:gd name="connsiteY144" fmla="*/ 1263917 h 1476000"/>
              <a:gd name="connsiteX145" fmla="*/ 1186110 w 1476951"/>
              <a:gd name="connsiteY145" fmla="*/ 1264045 h 1476000"/>
              <a:gd name="connsiteX146" fmla="*/ 1186110 w 1476951"/>
              <a:gd name="connsiteY146" fmla="*/ 1264198 h 1476000"/>
              <a:gd name="connsiteX147" fmla="*/ 1186966 w 1476951"/>
              <a:gd name="connsiteY147" fmla="*/ 1264320 h 1476000"/>
              <a:gd name="connsiteX148" fmla="*/ 1187187 w 1476951"/>
              <a:gd name="connsiteY148" fmla="*/ 1264045 h 1476000"/>
              <a:gd name="connsiteX149" fmla="*/ 1197920 w 1476951"/>
              <a:gd name="connsiteY149" fmla="*/ 1255885 h 1476000"/>
              <a:gd name="connsiteX150" fmla="*/ 1194744 w 1476951"/>
              <a:gd name="connsiteY150" fmla="*/ 1258080 h 1476000"/>
              <a:gd name="connsiteX151" fmla="*/ 1194182 w 1476951"/>
              <a:gd name="connsiteY151" fmla="*/ 1258663 h 1476000"/>
              <a:gd name="connsiteX152" fmla="*/ 1196360 w 1476951"/>
              <a:gd name="connsiteY152" fmla="*/ 1257269 h 1476000"/>
              <a:gd name="connsiteX153" fmla="*/ 215975 w 1476951"/>
              <a:gd name="connsiteY153" fmla="*/ 1228780 h 1476000"/>
              <a:gd name="connsiteX154" fmla="*/ 236298 w 1476951"/>
              <a:gd name="connsiteY154" fmla="*/ 1252708 h 1476000"/>
              <a:gd name="connsiteX155" fmla="*/ 220184 w 1476951"/>
              <a:gd name="connsiteY155" fmla="*/ 1233371 h 1476000"/>
              <a:gd name="connsiteX156" fmla="*/ 1236021 w 1476951"/>
              <a:gd name="connsiteY156" fmla="*/ 1228764 h 1476000"/>
              <a:gd name="connsiteX157" fmla="*/ 1235973 w 1476951"/>
              <a:gd name="connsiteY157" fmla="*/ 1228781 h 1476000"/>
              <a:gd name="connsiteX158" fmla="*/ 1235618 w 1476951"/>
              <a:gd name="connsiteY158" fmla="*/ 1231220 h 1476000"/>
              <a:gd name="connsiteX159" fmla="*/ 1227008 w 1476951"/>
              <a:gd name="connsiteY159" fmla="*/ 1240906 h 1476000"/>
              <a:gd name="connsiteX160" fmla="*/ 1216783 w 1476951"/>
              <a:gd name="connsiteY160" fmla="*/ 1252206 h 1476000"/>
              <a:gd name="connsiteX161" fmla="*/ 1217399 w 1476951"/>
              <a:gd name="connsiteY161" fmla="*/ 1252064 h 1476000"/>
              <a:gd name="connsiteX162" fmla="*/ 1227008 w 1476951"/>
              <a:gd name="connsiteY162" fmla="*/ 1241444 h 1476000"/>
              <a:gd name="connsiteX163" fmla="*/ 1235618 w 1476951"/>
              <a:gd name="connsiteY163" fmla="*/ 1231757 h 1476000"/>
              <a:gd name="connsiteX164" fmla="*/ 1236021 w 1476951"/>
              <a:gd name="connsiteY164" fmla="*/ 1228764 h 1476000"/>
              <a:gd name="connsiteX165" fmla="*/ 268572 w 1476951"/>
              <a:gd name="connsiteY165" fmla="*/ 1216647 h 1476000"/>
              <a:gd name="connsiteX166" fmla="*/ 269638 w 1476951"/>
              <a:gd name="connsiteY166" fmla="*/ 1217944 h 1476000"/>
              <a:gd name="connsiteX167" fmla="*/ 269691 w 1476951"/>
              <a:gd name="connsiteY167" fmla="*/ 1217766 h 1476000"/>
              <a:gd name="connsiteX168" fmla="*/ 188974 w 1476951"/>
              <a:gd name="connsiteY168" fmla="*/ 1204313 h 1476000"/>
              <a:gd name="connsiteX169" fmla="*/ 202965 w 1476951"/>
              <a:gd name="connsiteY169" fmla="*/ 1213461 h 1476000"/>
              <a:gd name="connsiteX170" fmla="*/ 203652 w 1476951"/>
              <a:gd name="connsiteY170" fmla="*/ 1214270 h 1476000"/>
              <a:gd name="connsiteX171" fmla="*/ 210027 w 1476951"/>
              <a:gd name="connsiteY171" fmla="*/ 1215681 h 1476000"/>
              <a:gd name="connsiteX172" fmla="*/ 224489 w 1476951"/>
              <a:gd name="connsiteY172" fmla="*/ 1229067 h 1476000"/>
              <a:gd name="connsiteX173" fmla="*/ 244400 w 1476951"/>
              <a:gd name="connsiteY173" fmla="*/ 1245210 h 1476000"/>
              <a:gd name="connsiteX174" fmla="*/ 253010 w 1476951"/>
              <a:gd name="connsiteY174" fmla="*/ 1257049 h 1476000"/>
              <a:gd name="connsiteX175" fmla="*/ 257853 w 1476951"/>
              <a:gd name="connsiteY175" fmla="*/ 1262968 h 1476000"/>
              <a:gd name="connsiteX176" fmla="*/ 278301 w 1476951"/>
              <a:gd name="connsiteY176" fmla="*/ 1280188 h 1476000"/>
              <a:gd name="connsiteX177" fmla="*/ 272382 w 1476951"/>
              <a:gd name="connsiteY177" fmla="*/ 1285031 h 1476000"/>
              <a:gd name="connsiteX178" fmla="*/ 253339 w 1476951"/>
              <a:gd name="connsiteY178" fmla="*/ 1263871 h 1476000"/>
              <a:gd name="connsiteX179" fmla="*/ 252472 w 1476951"/>
              <a:gd name="connsiteY179" fmla="*/ 1264045 h 1476000"/>
              <a:gd name="connsiteX180" fmla="*/ 270494 w 1476951"/>
              <a:gd name="connsiteY180" fmla="*/ 1284068 h 1476000"/>
              <a:gd name="connsiteX181" fmla="*/ 272382 w 1476951"/>
              <a:gd name="connsiteY181" fmla="*/ 1285031 h 1476000"/>
              <a:gd name="connsiteX182" fmla="*/ 278302 w 1476951"/>
              <a:gd name="connsiteY182" fmla="*/ 1280188 h 1476000"/>
              <a:gd name="connsiteX183" fmla="*/ 329423 w 1476951"/>
              <a:gd name="connsiteY183" fmla="*/ 1320547 h 1476000"/>
              <a:gd name="connsiteX184" fmla="*/ 319199 w 1476951"/>
              <a:gd name="connsiteY184" fmla="*/ 1323776 h 1476000"/>
              <a:gd name="connsiteX185" fmla="*/ 322965 w 1476951"/>
              <a:gd name="connsiteY185" fmla="*/ 1326467 h 1476000"/>
              <a:gd name="connsiteX186" fmla="*/ 307898 w 1476951"/>
              <a:gd name="connsiteY186" fmla="*/ 1327004 h 1476000"/>
              <a:gd name="connsiteX187" fmla="*/ 298212 w 1476951"/>
              <a:gd name="connsiteY187" fmla="*/ 1320547 h 1476000"/>
              <a:gd name="connsiteX188" fmla="*/ 289064 w 1476951"/>
              <a:gd name="connsiteY188" fmla="*/ 1313552 h 1476000"/>
              <a:gd name="connsiteX189" fmla="*/ 266463 w 1476951"/>
              <a:gd name="connsiteY189" fmla="*/ 1294717 h 1476000"/>
              <a:gd name="connsiteX190" fmla="*/ 245476 w 1476951"/>
              <a:gd name="connsiteY190" fmla="*/ 1275883 h 1476000"/>
              <a:gd name="connsiteX191" fmla="*/ 226104 w 1476951"/>
              <a:gd name="connsiteY191" fmla="*/ 1257049 h 1476000"/>
              <a:gd name="connsiteX192" fmla="*/ 216956 w 1476951"/>
              <a:gd name="connsiteY192" fmla="*/ 1247901 h 1476000"/>
              <a:gd name="connsiteX193" fmla="*/ 208346 w 1476951"/>
              <a:gd name="connsiteY193" fmla="*/ 1238215 h 1476000"/>
              <a:gd name="connsiteX194" fmla="*/ 211575 w 1476951"/>
              <a:gd name="connsiteY194" fmla="*/ 1233910 h 1476000"/>
              <a:gd name="connsiteX195" fmla="*/ 222337 w 1476951"/>
              <a:gd name="connsiteY195" fmla="*/ 1243596 h 1476000"/>
              <a:gd name="connsiteX196" fmla="*/ 234176 w 1476951"/>
              <a:gd name="connsiteY196" fmla="*/ 1252744 h 1476000"/>
              <a:gd name="connsiteX197" fmla="*/ 248705 w 1476951"/>
              <a:gd name="connsiteY197" fmla="*/ 1268350 h 1476000"/>
              <a:gd name="connsiteX198" fmla="*/ 249940 w 1476951"/>
              <a:gd name="connsiteY198" fmla="*/ 1269409 h 1476000"/>
              <a:gd name="connsiteX199" fmla="*/ 234176 w 1476951"/>
              <a:gd name="connsiteY199" fmla="*/ 1252744 h 1476000"/>
              <a:gd name="connsiteX200" fmla="*/ 222875 w 1476951"/>
              <a:gd name="connsiteY200" fmla="*/ 1243596 h 1476000"/>
              <a:gd name="connsiteX201" fmla="*/ 212113 w 1476951"/>
              <a:gd name="connsiteY201" fmla="*/ 1233910 h 1476000"/>
              <a:gd name="connsiteX202" fmla="*/ 200274 w 1476951"/>
              <a:gd name="connsiteY202" fmla="*/ 1219380 h 1476000"/>
              <a:gd name="connsiteX203" fmla="*/ 188974 w 1476951"/>
              <a:gd name="connsiteY203" fmla="*/ 1204313 h 1476000"/>
              <a:gd name="connsiteX204" fmla="*/ 1374453 w 1476951"/>
              <a:gd name="connsiteY204" fmla="*/ 1118752 h 1476000"/>
              <a:gd name="connsiteX205" fmla="*/ 1374180 w 1476951"/>
              <a:gd name="connsiteY205" fmla="*/ 1118869 h 1476000"/>
              <a:gd name="connsiteX206" fmla="*/ 1368302 w 1476951"/>
              <a:gd name="connsiteY206" fmla="*/ 1132975 h 1476000"/>
              <a:gd name="connsiteX207" fmla="*/ 1368803 w 1476951"/>
              <a:gd name="connsiteY207" fmla="*/ 1051337 h 1476000"/>
              <a:gd name="connsiteX208" fmla="*/ 1354542 w 1476951"/>
              <a:gd name="connsiteY208" fmla="*/ 1071935 h 1476000"/>
              <a:gd name="connsiteX209" fmla="*/ 1347547 w 1476951"/>
              <a:gd name="connsiteY209" fmla="*/ 1084850 h 1476000"/>
              <a:gd name="connsiteX210" fmla="*/ 1340551 w 1476951"/>
              <a:gd name="connsiteY210" fmla="*/ 1096689 h 1476000"/>
              <a:gd name="connsiteX211" fmla="*/ 1323869 w 1476951"/>
              <a:gd name="connsiteY211" fmla="*/ 1118752 h 1476000"/>
              <a:gd name="connsiteX212" fmla="*/ 1309340 w 1476951"/>
              <a:gd name="connsiteY212" fmla="*/ 1140815 h 1476000"/>
              <a:gd name="connsiteX213" fmla="*/ 1296425 w 1476951"/>
              <a:gd name="connsiteY213" fmla="*/ 1158573 h 1476000"/>
              <a:gd name="connsiteX214" fmla="*/ 1295348 w 1476951"/>
              <a:gd name="connsiteY214" fmla="*/ 1159231 h 1476000"/>
              <a:gd name="connsiteX215" fmla="*/ 1294467 w 1476951"/>
              <a:gd name="connsiteY215" fmla="*/ 1160537 h 1476000"/>
              <a:gd name="connsiteX216" fmla="*/ 1295887 w 1476951"/>
              <a:gd name="connsiteY216" fmla="*/ 1159649 h 1476000"/>
              <a:gd name="connsiteX217" fmla="*/ 1308802 w 1476951"/>
              <a:gd name="connsiteY217" fmla="*/ 1141892 h 1476000"/>
              <a:gd name="connsiteX218" fmla="*/ 1323331 w 1476951"/>
              <a:gd name="connsiteY218" fmla="*/ 1119828 h 1476000"/>
              <a:gd name="connsiteX219" fmla="*/ 1340013 w 1476951"/>
              <a:gd name="connsiteY219" fmla="*/ 1097766 h 1476000"/>
              <a:gd name="connsiteX220" fmla="*/ 1347009 w 1476951"/>
              <a:gd name="connsiteY220" fmla="*/ 1085927 h 1476000"/>
              <a:gd name="connsiteX221" fmla="*/ 1354004 w 1476951"/>
              <a:gd name="connsiteY221" fmla="*/ 1073012 h 1476000"/>
              <a:gd name="connsiteX222" fmla="*/ 1368534 w 1476951"/>
              <a:gd name="connsiteY222" fmla="*/ 1052025 h 1476000"/>
              <a:gd name="connsiteX223" fmla="*/ 1424498 w 1476951"/>
              <a:gd name="connsiteY223" fmla="*/ 1043954 h 1476000"/>
              <a:gd name="connsiteX224" fmla="*/ 1417502 w 1476951"/>
              <a:gd name="connsiteY224" fmla="*/ 1064940 h 1476000"/>
              <a:gd name="connsiteX225" fmla="*/ 1405126 w 1476951"/>
              <a:gd name="connsiteY225" fmla="*/ 1087541 h 1476000"/>
              <a:gd name="connsiteX226" fmla="*/ 1392749 w 1476951"/>
              <a:gd name="connsiteY226" fmla="*/ 1110681 h 1476000"/>
              <a:gd name="connsiteX227" fmla="*/ 1381448 w 1476951"/>
              <a:gd name="connsiteY227" fmla="*/ 1125210 h 1476000"/>
              <a:gd name="connsiteX228" fmla="*/ 1388982 w 1476951"/>
              <a:gd name="connsiteY228" fmla="*/ 1110142 h 1476000"/>
              <a:gd name="connsiteX229" fmla="*/ 1395440 w 1476951"/>
              <a:gd name="connsiteY229" fmla="*/ 1095075 h 1476000"/>
              <a:gd name="connsiteX230" fmla="*/ 1400282 w 1476951"/>
              <a:gd name="connsiteY230" fmla="*/ 1087003 h 1476000"/>
              <a:gd name="connsiteX231" fmla="*/ 1406740 w 1476951"/>
              <a:gd name="connsiteY231" fmla="*/ 1076241 h 1476000"/>
              <a:gd name="connsiteX232" fmla="*/ 1412659 w 1476951"/>
              <a:gd name="connsiteY232" fmla="*/ 1065478 h 1476000"/>
              <a:gd name="connsiteX233" fmla="*/ 1424498 w 1476951"/>
              <a:gd name="connsiteY233" fmla="*/ 1043954 h 1476000"/>
              <a:gd name="connsiteX234" fmla="*/ 1389667 w 1476951"/>
              <a:gd name="connsiteY234" fmla="*/ 997826 h 1476000"/>
              <a:gd name="connsiteX235" fmla="*/ 1376605 w 1476951"/>
              <a:gd name="connsiteY235" fmla="*/ 1020814 h 1476000"/>
              <a:gd name="connsiteX236" fmla="*/ 1376365 w 1476951"/>
              <a:gd name="connsiteY236" fmla="*/ 1021367 h 1476000"/>
              <a:gd name="connsiteX237" fmla="*/ 1389520 w 1476951"/>
              <a:gd name="connsiteY237" fmla="*/ 998213 h 1476000"/>
              <a:gd name="connsiteX238" fmla="*/ 1396830 w 1476951"/>
              <a:gd name="connsiteY238" fmla="*/ 945760 h 1476000"/>
              <a:gd name="connsiteX239" fmla="*/ 1381131 w 1476951"/>
              <a:gd name="connsiteY239" fmla="*/ 988653 h 1476000"/>
              <a:gd name="connsiteX240" fmla="*/ 1348108 w 1476951"/>
              <a:gd name="connsiteY240" fmla="*/ 1056156 h 1476000"/>
              <a:gd name="connsiteX241" fmla="*/ 1343272 w 1476951"/>
              <a:gd name="connsiteY241" fmla="*/ 1063801 h 1476000"/>
              <a:gd name="connsiteX242" fmla="*/ 1343242 w 1476951"/>
              <a:gd name="connsiteY242" fmla="*/ 1063864 h 1476000"/>
              <a:gd name="connsiteX243" fmla="*/ 1331941 w 1476951"/>
              <a:gd name="connsiteY243" fmla="*/ 1083236 h 1476000"/>
              <a:gd name="connsiteX244" fmla="*/ 1320641 w 1476951"/>
              <a:gd name="connsiteY244" fmla="*/ 1104223 h 1476000"/>
              <a:gd name="connsiteX245" fmla="*/ 1307726 w 1476951"/>
              <a:gd name="connsiteY245" fmla="*/ 1120367 h 1476000"/>
              <a:gd name="connsiteX246" fmla="*/ 1296963 w 1476951"/>
              <a:gd name="connsiteY246" fmla="*/ 1138663 h 1476000"/>
              <a:gd name="connsiteX247" fmla="*/ 1233465 w 1476951"/>
              <a:gd name="connsiteY247" fmla="*/ 1210233 h 1476000"/>
              <a:gd name="connsiteX248" fmla="*/ 1212478 w 1476951"/>
              <a:gd name="connsiteY248" fmla="*/ 1227991 h 1476000"/>
              <a:gd name="connsiteX249" fmla="*/ 1210465 w 1476951"/>
              <a:gd name="connsiteY249" fmla="*/ 1229521 h 1476000"/>
              <a:gd name="connsiteX250" fmla="*/ 1209596 w 1476951"/>
              <a:gd name="connsiteY250" fmla="*/ 1230401 h 1476000"/>
              <a:gd name="connsiteX251" fmla="*/ 1200820 w 1476951"/>
              <a:gd name="connsiteY251" fmla="*/ 1237555 h 1476000"/>
              <a:gd name="connsiteX252" fmla="*/ 1193644 w 1476951"/>
              <a:gd name="connsiteY252" fmla="*/ 1245749 h 1476000"/>
              <a:gd name="connsiteX253" fmla="*/ 1167276 w 1476951"/>
              <a:gd name="connsiteY253" fmla="*/ 1265659 h 1476000"/>
              <a:gd name="connsiteX254" fmla="*/ 1163144 w 1476951"/>
              <a:gd name="connsiteY254" fmla="*/ 1268269 h 1476000"/>
              <a:gd name="connsiteX255" fmla="*/ 1151922 w 1476951"/>
              <a:gd name="connsiteY255" fmla="*/ 1277418 h 1476000"/>
              <a:gd name="connsiteX256" fmla="*/ 1150301 w 1476951"/>
              <a:gd name="connsiteY256" fmla="*/ 1278470 h 1476000"/>
              <a:gd name="connsiteX257" fmla="*/ 1147904 w 1476951"/>
              <a:gd name="connsiteY257" fmla="*/ 1280727 h 1476000"/>
              <a:gd name="connsiteX258" fmla="*/ 1126917 w 1476951"/>
              <a:gd name="connsiteY258" fmla="*/ 1294718 h 1476000"/>
              <a:gd name="connsiteX259" fmla="*/ 1105930 w 1476951"/>
              <a:gd name="connsiteY259" fmla="*/ 1307633 h 1476000"/>
              <a:gd name="connsiteX260" fmla="*/ 1103529 w 1476951"/>
              <a:gd name="connsiteY260" fmla="*/ 1308850 h 1476000"/>
              <a:gd name="connsiteX261" fmla="*/ 1089318 w 1476951"/>
              <a:gd name="connsiteY261" fmla="*/ 1318080 h 1476000"/>
              <a:gd name="connsiteX262" fmla="*/ 1084913 w 1476951"/>
              <a:gd name="connsiteY262" fmla="*/ 1320302 h 1476000"/>
              <a:gd name="connsiteX263" fmla="*/ 1080639 w 1476951"/>
              <a:gd name="connsiteY263" fmla="*/ 1323238 h 1476000"/>
              <a:gd name="connsiteX264" fmla="*/ 1066109 w 1476951"/>
              <a:gd name="connsiteY264" fmla="*/ 1331310 h 1476000"/>
              <a:gd name="connsiteX265" fmla="*/ 1052535 w 1476951"/>
              <a:gd name="connsiteY265" fmla="*/ 1336634 h 1476000"/>
              <a:gd name="connsiteX266" fmla="*/ 1022277 w 1476951"/>
              <a:gd name="connsiteY266" fmla="*/ 1351895 h 1476000"/>
              <a:gd name="connsiteX267" fmla="*/ 951293 w 1476951"/>
              <a:gd name="connsiteY267" fmla="*/ 1378370 h 1476000"/>
              <a:gd name="connsiteX268" fmla="*/ 901828 w 1476951"/>
              <a:gd name="connsiteY268" fmla="*/ 1391089 h 1476000"/>
              <a:gd name="connsiteX269" fmla="*/ 941804 w 1476951"/>
              <a:gd name="connsiteY269" fmla="*/ 1383507 h 1476000"/>
              <a:gd name="connsiteX270" fmla="*/ 949338 w 1476951"/>
              <a:gd name="connsiteY270" fmla="*/ 1381893 h 1476000"/>
              <a:gd name="connsiteX271" fmla="*/ 973553 w 1476951"/>
              <a:gd name="connsiteY271" fmla="*/ 1373283 h 1476000"/>
              <a:gd name="connsiteX272" fmla="*/ 988620 w 1476951"/>
              <a:gd name="connsiteY272" fmla="*/ 1368440 h 1476000"/>
              <a:gd name="connsiteX273" fmla="*/ 1012836 w 1476951"/>
              <a:gd name="connsiteY273" fmla="*/ 1356063 h 1476000"/>
              <a:gd name="connsiteX274" fmla="*/ 1040280 w 1476951"/>
              <a:gd name="connsiteY274" fmla="*/ 1346377 h 1476000"/>
              <a:gd name="connsiteX275" fmla="*/ 1057863 w 1476951"/>
              <a:gd name="connsiteY275" fmla="*/ 1339481 h 1476000"/>
              <a:gd name="connsiteX276" fmla="*/ 1065572 w 1476951"/>
              <a:gd name="connsiteY276" fmla="*/ 1335076 h 1476000"/>
              <a:gd name="connsiteX277" fmla="*/ 1072566 w 1476951"/>
              <a:gd name="connsiteY277" fmla="*/ 1332925 h 1476000"/>
              <a:gd name="connsiteX278" fmla="*/ 1082253 w 1476951"/>
              <a:gd name="connsiteY278" fmla="*/ 1327543 h 1476000"/>
              <a:gd name="connsiteX279" fmla="*/ 1084798 w 1476951"/>
              <a:gd name="connsiteY279" fmla="*/ 1325774 h 1476000"/>
              <a:gd name="connsiteX280" fmla="*/ 1091401 w 1476951"/>
              <a:gd name="connsiteY280" fmla="*/ 1319471 h 1476000"/>
              <a:gd name="connsiteX281" fmla="*/ 1105930 w 1476951"/>
              <a:gd name="connsiteY281" fmla="*/ 1310861 h 1476000"/>
              <a:gd name="connsiteX282" fmla="*/ 1122460 w 1476951"/>
              <a:gd name="connsiteY282" fmla="*/ 1302759 h 1476000"/>
              <a:gd name="connsiteX283" fmla="*/ 1128531 w 1476951"/>
              <a:gd name="connsiteY283" fmla="*/ 1299022 h 1476000"/>
              <a:gd name="connsiteX284" fmla="*/ 1149518 w 1476951"/>
              <a:gd name="connsiteY284" fmla="*/ 1285031 h 1476000"/>
              <a:gd name="connsiteX285" fmla="*/ 1158666 w 1476951"/>
              <a:gd name="connsiteY285" fmla="*/ 1276421 h 1476000"/>
              <a:gd name="connsiteX286" fmla="*/ 1168891 w 1476951"/>
              <a:gd name="connsiteY286" fmla="*/ 1269964 h 1476000"/>
              <a:gd name="connsiteX287" fmla="*/ 1195258 w 1476951"/>
              <a:gd name="connsiteY287" fmla="*/ 1250053 h 1476000"/>
              <a:gd name="connsiteX288" fmla="*/ 1214093 w 1476951"/>
              <a:gd name="connsiteY288" fmla="*/ 1232295 h 1476000"/>
              <a:gd name="connsiteX289" fmla="*/ 1235079 w 1476951"/>
              <a:gd name="connsiteY289" fmla="*/ 1214538 h 1476000"/>
              <a:gd name="connsiteX290" fmla="*/ 1298577 w 1476951"/>
              <a:gd name="connsiteY290" fmla="*/ 1142967 h 1476000"/>
              <a:gd name="connsiteX291" fmla="*/ 1307316 w 1476951"/>
              <a:gd name="connsiteY291" fmla="*/ 1128112 h 1476000"/>
              <a:gd name="connsiteX292" fmla="*/ 1307726 w 1476951"/>
              <a:gd name="connsiteY292" fmla="*/ 1126824 h 1476000"/>
              <a:gd name="connsiteX293" fmla="*/ 1321717 w 1476951"/>
              <a:gd name="connsiteY293" fmla="*/ 1105299 h 1476000"/>
              <a:gd name="connsiteX294" fmla="*/ 1326022 w 1476951"/>
              <a:gd name="connsiteY294" fmla="*/ 1098841 h 1476000"/>
              <a:gd name="connsiteX295" fmla="*/ 1331746 w 1476951"/>
              <a:gd name="connsiteY295" fmla="*/ 1090902 h 1476000"/>
              <a:gd name="connsiteX296" fmla="*/ 1333555 w 1476951"/>
              <a:gd name="connsiteY296" fmla="*/ 1087541 h 1476000"/>
              <a:gd name="connsiteX297" fmla="*/ 1344856 w 1476951"/>
              <a:gd name="connsiteY297" fmla="*/ 1068169 h 1476000"/>
              <a:gd name="connsiteX298" fmla="*/ 1366919 w 1476951"/>
              <a:gd name="connsiteY298" fmla="*/ 1022428 h 1476000"/>
              <a:gd name="connsiteX299" fmla="*/ 1388444 w 1476951"/>
              <a:gd name="connsiteY299" fmla="*/ 973460 h 1476000"/>
              <a:gd name="connsiteX300" fmla="*/ 1394767 w 1476951"/>
              <a:gd name="connsiteY300" fmla="*/ 953549 h 1476000"/>
              <a:gd name="connsiteX301" fmla="*/ 1476951 w 1476951"/>
              <a:gd name="connsiteY301" fmla="*/ 884420 h 1476000"/>
              <a:gd name="connsiteX302" fmla="*/ 1476951 w 1476951"/>
              <a:gd name="connsiteY302" fmla="*/ 917725 h 1476000"/>
              <a:gd name="connsiteX303" fmla="*/ 1470238 w 1476951"/>
              <a:gd name="connsiteY303" fmla="*/ 946015 h 1476000"/>
              <a:gd name="connsiteX304" fmla="*/ 1456785 w 1476951"/>
              <a:gd name="connsiteY304" fmla="*/ 951935 h 1476000"/>
              <a:gd name="connsiteX305" fmla="*/ 1457862 w 1476951"/>
              <a:gd name="connsiteY305" fmla="*/ 948706 h 1476000"/>
              <a:gd name="connsiteX306" fmla="*/ 1460014 w 1476951"/>
              <a:gd name="connsiteY306" fmla="*/ 926105 h 1476000"/>
              <a:gd name="connsiteX307" fmla="*/ 1468086 w 1476951"/>
              <a:gd name="connsiteY307" fmla="*/ 902428 h 1476000"/>
              <a:gd name="connsiteX308" fmla="*/ 1474543 w 1476951"/>
              <a:gd name="connsiteY308" fmla="*/ 898661 h 1476000"/>
              <a:gd name="connsiteX309" fmla="*/ 1474543 w 1476951"/>
              <a:gd name="connsiteY309" fmla="*/ 898661 h 1476000"/>
              <a:gd name="connsiteX310" fmla="*/ 1460791 w 1476951"/>
              <a:gd name="connsiteY310" fmla="*/ 866230 h 1476000"/>
              <a:gd name="connsiteX311" fmla="*/ 1460598 w 1476951"/>
              <a:gd name="connsiteY311" fmla="*/ 867182 h 1476000"/>
              <a:gd name="connsiteX312" fmla="*/ 1462166 w 1476951"/>
              <a:gd name="connsiteY312" fmla="*/ 869064 h 1476000"/>
              <a:gd name="connsiteX313" fmla="*/ 1467009 w 1476951"/>
              <a:gd name="connsiteY313" fmla="*/ 874445 h 1476000"/>
              <a:gd name="connsiteX314" fmla="*/ 1470238 w 1476951"/>
              <a:gd name="connsiteY314" fmla="*/ 872293 h 1476000"/>
              <a:gd name="connsiteX315" fmla="*/ 1470319 w 1476951"/>
              <a:gd name="connsiteY315" fmla="*/ 871880 h 1476000"/>
              <a:gd name="connsiteX316" fmla="*/ 1468086 w 1476951"/>
              <a:gd name="connsiteY316" fmla="*/ 873369 h 1476000"/>
              <a:gd name="connsiteX317" fmla="*/ 1462704 w 1476951"/>
              <a:gd name="connsiteY317" fmla="*/ 868526 h 1476000"/>
              <a:gd name="connsiteX318" fmla="*/ 1455995 w 1476951"/>
              <a:gd name="connsiteY318" fmla="*/ 805102 h 1476000"/>
              <a:gd name="connsiteX319" fmla="*/ 1455619 w 1476951"/>
              <a:gd name="connsiteY319" fmla="*/ 805123 h 1476000"/>
              <a:gd name="connsiteX320" fmla="*/ 1454938 w 1476951"/>
              <a:gd name="connsiteY320" fmla="*/ 805160 h 1476000"/>
              <a:gd name="connsiteX321" fmla="*/ 1455171 w 1476951"/>
              <a:gd name="connsiteY321" fmla="*/ 807719 h 1476000"/>
              <a:gd name="connsiteX322" fmla="*/ 1454633 w 1476951"/>
              <a:gd name="connsiteY322" fmla="*/ 821172 h 1476000"/>
              <a:gd name="connsiteX323" fmla="*/ 1452480 w 1476951"/>
              <a:gd name="connsiteY323" fmla="*/ 829243 h 1476000"/>
              <a:gd name="connsiteX324" fmla="*/ 1439565 w 1476951"/>
              <a:gd name="connsiteY324" fmla="*/ 849692 h 1476000"/>
              <a:gd name="connsiteX325" fmla="*/ 1436337 w 1476951"/>
              <a:gd name="connsiteY325" fmla="*/ 867450 h 1476000"/>
              <a:gd name="connsiteX326" fmla="*/ 1433108 w 1476951"/>
              <a:gd name="connsiteY326" fmla="*/ 873369 h 1476000"/>
              <a:gd name="connsiteX327" fmla="*/ 1427727 w 1476951"/>
              <a:gd name="connsiteY327" fmla="*/ 899199 h 1476000"/>
              <a:gd name="connsiteX328" fmla="*/ 1421807 w 1476951"/>
              <a:gd name="connsiteY328" fmla="*/ 919648 h 1476000"/>
              <a:gd name="connsiteX329" fmla="*/ 1415350 w 1476951"/>
              <a:gd name="connsiteY329" fmla="*/ 939558 h 1476000"/>
              <a:gd name="connsiteX330" fmla="*/ 1411583 w 1476951"/>
              <a:gd name="connsiteY330" fmla="*/ 955163 h 1476000"/>
              <a:gd name="connsiteX331" fmla="*/ 1407278 w 1476951"/>
              <a:gd name="connsiteY331" fmla="*/ 971307 h 1476000"/>
              <a:gd name="connsiteX332" fmla="*/ 1410711 w 1476951"/>
              <a:gd name="connsiteY332" fmla="*/ 965967 h 1476000"/>
              <a:gd name="connsiteX333" fmla="*/ 1413736 w 1476951"/>
              <a:gd name="connsiteY333" fmla="*/ 954625 h 1476000"/>
              <a:gd name="connsiteX334" fmla="*/ 1416426 w 1476951"/>
              <a:gd name="connsiteY334" fmla="*/ 938481 h 1476000"/>
              <a:gd name="connsiteX335" fmla="*/ 1422883 w 1476951"/>
              <a:gd name="connsiteY335" fmla="*/ 918571 h 1476000"/>
              <a:gd name="connsiteX336" fmla="*/ 1428803 w 1476951"/>
              <a:gd name="connsiteY336" fmla="*/ 898123 h 1476000"/>
              <a:gd name="connsiteX337" fmla="*/ 1434184 w 1476951"/>
              <a:gd name="connsiteY337" fmla="*/ 872293 h 1476000"/>
              <a:gd name="connsiteX338" fmla="*/ 1437413 w 1476951"/>
              <a:gd name="connsiteY338" fmla="*/ 866373 h 1476000"/>
              <a:gd name="connsiteX339" fmla="*/ 1440642 w 1476951"/>
              <a:gd name="connsiteY339" fmla="*/ 848616 h 1476000"/>
              <a:gd name="connsiteX340" fmla="*/ 1453557 w 1476951"/>
              <a:gd name="connsiteY340" fmla="*/ 828167 h 1476000"/>
              <a:gd name="connsiteX341" fmla="*/ 1444947 w 1476951"/>
              <a:gd name="connsiteY341" fmla="*/ 869602 h 1476000"/>
              <a:gd name="connsiteX342" fmla="*/ 1438489 w 1476951"/>
              <a:gd name="connsiteY342" fmla="*/ 904042 h 1476000"/>
              <a:gd name="connsiteX343" fmla="*/ 1423960 w 1476951"/>
              <a:gd name="connsiteY343" fmla="*/ 948168 h 1476000"/>
              <a:gd name="connsiteX344" fmla="*/ 1421085 w 1476951"/>
              <a:gd name="connsiteY344" fmla="*/ 952639 h 1476000"/>
              <a:gd name="connsiteX345" fmla="*/ 1419856 w 1476951"/>
              <a:gd name="connsiteY345" fmla="*/ 959334 h 1476000"/>
              <a:gd name="connsiteX346" fmla="*/ 1415888 w 1476951"/>
              <a:gd name="connsiteY346" fmla="*/ 970769 h 1476000"/>
              <a:gd name="connsiteX347" fmla="*/ 1400821 w 1476951"/>
              <a:gd name="connsiteY347" fmla="*/ 1003594 h 1476000"/>
              <a:gd name="connsiteX348" fmla="*/ 1393825 w 1476951"/>
              <a:gd name="connsiteY348" fmla="*/ 1020814 h 1476000"/>
              <a:gd name="connsiteX349" fmla="*/ 1389520 w 1476951"/>
              <a:gd name="connsiteY349" fmla="*/ 1029963 h 1476000"/>
              <a:gd name="connsiteX350" fmla="*/ 1384139 w 1476951"/>
              <a:gd name="connsiteY350" fmla="*/ 1039649 h 1476000"/>
              <a:gd name="connsiteX351" fmla="*/ 1369610 w 1476951"/>
              <a:gd name="connsiteY351" fmla="*/ 1065478 h 1476000"/>
              <a:gd name="connsiteX352" fmla="*/ 1354004 w 1476951"/>
              <a:gd name="connsiteY352" fmla="*/ 1090770 h 1476000"/>
              <a:gd name="connsiteX353" fmla="*/ 1334094 w 1476951"/>
              <a:gd name="connsiteY353" fmla="*/ 1124672 h 1476000"/>
              <a:gd name="connsiteX354" fmla="*/ 1312031 w 1476951"/>
              <a:gd name="connsiteY354" fmla="*/ 1158035 h 1476000"/>
              <a:gd name="connsiteX355" fmla="*/ 1297502 w 1476951"/>
              <a:gd name="connsiteY355" fmla="*/ 1176869 h 1476000"/>
              <a:gd name="connsiteX356" fmla="*/ 1281896 w 1476951"/>
              <a:gd name="connsiteY356" fmla="*/ 1195165 h 1476000"/>
              <a:gd name="connsiteX357" fmla="*/ 1276515 w 1476951"/>
              <a:gd name="connsiteY357" fmla="*/ 1202699 h 1476000"/>
              <a:gd name="connsiteX358" fmla="*/ 1270596 w 1476951"/>
              <a:gd name="connsiteY358" fmla="*/ 1210233 h 1476000"/>
              <a:gd name="connsiteX359" fmla="*/ 1261447 w 1476951"/>
              <a:gd name="connsiteY359" fmla="*/ 1217766 h 1476000"/>
              <a:gd name="connsiteX360" fmla="*/ 1246486 w 1476951"/>
              <a:gd name="connsiteY360" fmla="*/ 1234332 h 1476000"/>
              <a:gd name="connsiteX361" fmla="*/ 1246918 w 1476951"/>
              <a:gd name="connsiteY361" fmla="*/ 1236062 h 1476000"/>
              <a:gd name="connsiteX362" fmla="*/ 1231313 w 1476951"/>
              <a:gd name="connsiteY362" fmla="*/ 1252206 h 1476000"/>
              <a:gd name="connsiteX363" fmla="*/ 1214631 w 1476951"/>
              <a:gd name="connsiteY363" fmla="*/ 1264045 h 1476000"/>
              <a:gd name="connsiteX364" fmla="*/ 1201178 w 1476951"/>
              <a:gd name="connsiteY364" fmla="*/ 1274807 h 1476000"/>
              <a:gd name="connsiteX365" fmla="*/ 1188434 w 1476951"/>
              <a:gd name="connsiteY365" fmla="*/ 1284120 h 1476000"/>
              <a:gd name="connsiteX366" fmla="*/ 1190415 w 1476951"/>
              <a:gd name="connsiteY366" fmla="*/ 1283955 h 1476000"/>
              <a:gd name="connsiteX367" fmla="*/ 1204407 w 1476951"/>
              <a:gd name="connsiteY367" fmla="*/ 1273731 h 1476000"/>
              <a:gd name="connsiteX368" fmla="*/ 1217860 w 1476951"/>
              <a:gd name="connsiteY368" fmla="*/ 1262968 h 1476000"/>
              <a:gd name="connsiteX369" fmla="*/ 1234541 w 1476951"/>
              <a:gd name="connsiteY369" fmla="*/ 1251130 h 1476000"/>
              <a:gd name="connsiteX370" fmla="*/ 1250147 w 1476951"/>
              <a:gd name="connsiteY370" fmla="*/ 1234986 h 1476000"/>
              <a:gd name="connsiteX371" fmla="*/ 1249609 w 1476951"/>
              <a:gd name="connsiteY371" fmla="*/ 1232834 h 1476000"/>
              <a:gd name="connsiteX372" fmla="*/ 1264676 w 1476951"/>
              <a:gd name="connsiteY372" fmla="*/ 1216152 h 1476000"/>
              <a:gd name="connsiteX373" fmla="*/ 1273824 w 1476951"/>
              <a:gd name="connsiteY373" fmla="*/ 1208618 h 1476000"/>
              <a:gd name="connsiteX374" fmla="*/ 1279743 w 1476951"/>
              <a:gd name="connsiteY374" fmla="*/ 1201085 h 1476000"/>
              <a:gd name="connsiteX375" fmla="*/ 1285125 w 1476951"/>
              <a:gd name="connsiteY375" fmla="*/ 1193551 h 1476000"/>
              <a:gd name="connsiteX376" fmla="*/ 1300730 w 1476951"/>
              <a:gd name="connsiteY376" fmla="*/ 1175255 h 1476000"/>
              <a:gd name="connsiteX377" fmla="*/ 1315259 w 1476951"/>
              <a:gd name="connsiteY377" fmla="*/ 1156421 h 1476000"/>
              <a:gd name="connsiteX378" fmla="*/ 1337323 w 1476951"/>
              <a:gd name="connsiteY378" fmla="*/ 1123057 h 1476000"/>
              <a:gd name="connsiteX379" fmla="*/ 1357233 w 1476951"/>
              <a:gd name="connsiteY379" fmla="*/ 1089156 h 1476000"/>
              <a:gd name="connsiteX380" fmla="*/ 1372839 w 1476951"/>
              <a:gd name="connsiteY380" fmla="*/ 1063864 h 1476000"/>
              <a:gd name="connsiteX381" fmla="*/ 1387367 w 1476951"/>
              <a:gd name="connsiteY381" fmla="*/ 1038034 h 1476000"/>
              <a:gd name="connsiteX382" fmla="*/ 1392749 w 1476951"/>
              <a:gd name="connsiteY382" fmla="*/ 1028348 h 1476000"/>
              <a:gd name="connsiteX383" fmla="*/ 1397054 w 1476951"/>
              <a:gd name="connsiteY383" fmla="*/ 1019200 h 1476000"/>
              <a:gd name="connsiteX384" fmla="*/ 1404049 w 1476951"/>
              <a:gd name="connsiteY384" fmla="*/ 1001980 h 1476000"/>
              <a:gd name="connsiteX385" fmla="*/ 1419117 w 1476951"/>
              <a:gd name="connsiteY385" fmla="*/ 969155 h 1476000"/>
              <a:gd name="connsiteX386" fmla="*/ 1425036 w 1476951"/>
              <a:gd name="connsiteY386" fmla="*/ 947092 h 1476000"/>
              <a:gd name="connsiteX387" fmla="*/ 1439565 w 1476951"/>
              <a:gd name="connsiteY387" fmla="*/ 902966 h 1476000"/>
              <a:gd name="connsiteX388" fmla="*/ 1446023 w 1476951"/>
              <a:gd name="connsiteY388" fmla="*/ 868526 h 1476000"/>
              <a:gd name="connsiteX389" fmla="*/ 1454633 w 1476951"/>
              <a:gd name="connsiteY389" fmla="*/ 827091 h 1476000"/>
              <a:gd name="connsiteX390" fmla="*/ 1456574 w 1476951"/>
              <a:gd name="connsiteY390" fmla="*/ 819813 h 1476000"/>
              <a:gd name="connsiteX391" fmla="*/ 1455171 w 1476951"/>
              <a:gd name="connsiteY391" fmla="*/ 819557 h 1476000"/>
              <a:gd name="connsiteX392" fmla="*/ 1455708 w 1476951"/>
              <a:gd name="connsiteY392" fmla="*/ 806104 h 1476000"/>
              <a:gd name="connsiteX393" fmla="*/ 1467547 w 1476951"/>
              <a:gd name="connsiteY393" fmla="*/ 793727 h 1476000"/>
              <a:gd name="connsiteX394" fmla="*/ 1461281 w 1476951"/>
              <a:gd name="connsiteY394" fmla="*/ 819837 h 1476000"/>
              <a:gd name="connsiteX395" fmla="*/ 1461281 w 1476951"/>
              <a:gd name="connsiteY395" fmla="*/ 819837 h 1476000"/>
              <a:gd name="connsiteX396" fmla="*/ 1467548 w 1476951"/>
              <a:gd name="connsiteY396" fmla="*/ 793728 h 1476000"/>
              <a:gd name="connsiteX397" fmla="*/ 1472390 w 1476951"/>
              <a:gd name="connsiteY397" fmla="*/ 788346 h 1476000"/>
              <a:gd name="connsiteX398" fmla="*/ 1469162 w 1476951"/>
              <a:gd name="connsiteY398" fmla="*/ 795342 h 1476000"/>
              <a:gd name="connsiteX399" fmla="*/ 1468422 w 1476951"/>
              <a:gd name="connsiteY399" fmla="*/ 810005 h 1476000"/>
              <a:gd name="connsiteX400" fmla="*/ 1468086 w 1476951"/>
              <a:gd name="connsiteY400" fmla="*/ 823862 h 1476000"/>
              <a:gd name="connsiteX401" fmla="*/ 1462704 w 1476951"/>
              <a:gd name="connsiteY401" fmla="*/ 840420 h 1476000"/>
              <a:gd name="connsiteX402" fmla="*/ 1462704 w 1476951"/>
              <a:gd name="connsiteY402" fmla="*/ 842312 h 1476000"/>
              <a:gd name="connsiteX403" fmla="*/ 1469162 w 1476951"/>
              <a:gd name="connsiteY403" fmla="*/ 823862 h 1476000"/>
              <a:gd name="connsiteX404" fmla="*/ 1470238 w 1476951"/>
              <a:gd name="connsiteY404" fmla="*/ 795341 h 1476000"/>
              <a:gd name="connsiteX405" fmla="*/ 1472747 w 1476951"/>
              <a:gd name="connsiteY405" fmla="*/ 789906 h 1476000"/>
              <a:gd name="connsiteX406" fmla="*/ 1449251 w 1476951"/>
              <a:gd name="connsiteY406" fmla="*/ 765207 h 1476000"/>
              <a:gd name="connsiteX407" fmla="*/ 1445725 w 1476951"/>
              <a:gd name="connsiteY407" fmla="*/ 773542 h 1476000"/>
              <a:gd name="connsiteX408" fmla="*/ 1444408 w 1476951"/>
              <a:gd name="connsiteY408" fmla="*/ 785656 h 1476000"/>
              <a:gd name="connsiteX409" fmla="*/ 1442711 w 1476951"/>
              <a:gd name="connsiteY409" fmla="*/ 779997 h 1476000"/>
              <a:gd name="connsiteX410" fmla="*/ 1442090 w 1476951"/>
              <a:gd name="connsiteY410" fmla="*/ 780796 h 1476000"/>
              <a:gd name="connsiteX411" fmla="*/ 1443870 w 1476951"/>
              <a:gd name="connsiteY411" fmla="*/ 786732 h 1476000"/>
              <a:gd name="connsiteX412" fmla="*/ 1442794 w 1476951"/>
              <a:gd name="connsiteY412" fmla="*/ 795342 h 1476000"/>
              <a:gd name="connsiteX413" fmla="*/ 1444947 w 1476951"/>
              <a:gd name="connsiteY413" fmla="*/ 802337 h 1476000"/>
              <a:gd name="connsiteX414" fmla="*/ 1446615 w 1476951"/>
              <a:gd name="connsiteY414" fmla="*/ 802245 h 1476000"/>
              <a:gd name="connsiteX415" fmla="*/ 1445484 w 1476951"/>
              <a:gd name="connsiteY415" fmla="*/ 798570 h 1476000"/>
              <a:gd name="connsiteX416" fmla="*/ 1446561 w 1476951"/>
              <a:gd name="connsiteY416" fmla="*/ 789960 h 1476000"/>
              <a:gd name="connsiteX417" fmla="*/ 1449251 w 1476951"/>
              <a:gd name="connsiteY417" fmla="*/ 765207 h 1476000"/>
              <a:gd name="connsiteX418" fmla="*/ 75789 w 1476951"/>
              <a:gd name="connsiteY418" fmla="*/ 501170 h 1476000"/>
              <a:gd name="connsiteX419" fmla="*/ 76057 w 1476951"/>
              <a:gd name="connsiteY419" fmla="*/ 501303 h 1476000"/>
              <a:gd name="connsiteX420" fmla="*/ 76083 w 1476951"/>
              <a:gd name="connsiteY420" fmla="*/ 501228 h 1476000"/>
              <a:gd name="connsiteX421" fmla="*/ 108256 w 1476951"/>
              <a:gd name="connsiteY421" fmla="*/ 424039 h 1476000"/>
              <a:gd name="connsiteX422" fmla="*/ 96417 w 1476951"/>
              <a:gd name="connsiteY422" fmla="*/ 446102 h 1476000"/>
              <a:gd name="connsiteX423" fmla="*/ 86731 w 1476951"/>
              <a:gd name="connsiteY423" fmla="*/ 454174 h 1476000"/>
              <a:gd name="connsiteX424" fmla="*/ 86708 w 1476951"/>
              <a:gd name="connsiteY424" fmla="*/ 454689 h 1476000"/>
              <a:gd name="connsiteX425" fmla="*/ 85771 w 1476951"/>
              <a:gd name="connsiteY425" fmla="*/ 475290 h 1476000"/>
              <a:gd name="connsiteX426" fmla="*/ 85798 w 1476951"/>
              <a:gd name="connsiteY426" fmla="*/ 475240 h 1476000"/>
              <a:gd name="connsiteX427" fmla="*/ 86731 w 1476951"/>
              <a:gd name="connsiteY427" fmla="*/ 454712 h 1476000"/>
              <a:gd name="connsiteX428" fmla="*/ 96417 w 1476951"/>
              <a:gd name="connsiteY428" fmla="*/ 446639 h 1476000"/>
              <a:gd name="connsiteX429" fmla="*/ 108256 w 1476951"/>
              <a:gd name="connsiteY429" fmla="*/ 424577 h 1476000"/>
              <a:gd name="connsiteX430" fmla="*/ 108659 w 1476951"/>
              <a:gd name="connsiteY430" fmla="*/ 424846 h 1476000"/>
              <a:gd name="connsiteX431" fmla="*/ 108861 w 1476951"/>
              <a:gd name="connsiteY431" fmla="*/ 424442 h 1476000"/>
              <a:gd name="connsiteX432" fmla="*/ 114713 w 1476951"/>
              <a:gd name="connsiteY432" fmla="*/ 377222 h 1476000"/>
              <a:gd name="connsiteX433" fmla="*/ 107179 w 1476951"/>
              <a:gd name="connsiteY433" fmla="*/ 382603 h 1476000"/>
              <a:gd name="connsiteX434" fmla="*/ 95879 w 1476951"/>
              <a:gd name="connsiteY434" fmla="*/ 406281 h 1476000"/>
              <a:gd name="connsiteX435" fmla="*/ 98464 w 1476951"/>
              <a:gd name="connsiteY435" fmla="*/ 408349 h 1476000"/>
              <a:gd name="connsiteX436" fmla="*/ 98548 w 1476951"/>
              <a:gd name="connsiteY436" fmla="*/ 407986 h 1476000"/>
              <a:gd name="connsiteX437" fmla="*/ 96417 w 1476951"/>
              <a:gd name="connsiteY437" fmla="*/ 406281 h 1476000"/>
              <a:gd name="connsiteX438" fmla="*/ 107717 w 1476951"/>
              <a:gd name="connsiteY438" fmla="*/ 382603 h 1476000"/>
              <a:gd name="connsiteX439" fmla="*/ 114388 w 1476951"/>
              <a:gd name="connsiteY439" fmla="*/ 377839 h 1476000"/>
              <a:gd name="connsiteX440" fmla="*/ 156148 w 1476951"/>
              <a:gd name="connsiteY440" fmla="*/ 346550 h 1476000"/>
              <a:gd name="connsiteX441" fmla="*/ 155469 w 1476951"/>
              <a:gd name="connsiteY441" fmla="*/ 347094 h 1476000"/>
              <a:gd name="connsiteX442" fmla="*/ 152583 w 1476951"/>
              <a:gd name="connsiteY442" fmla="*/ 358187 h 1476000"/>
              <a:gd name="connsiteX443" fmla="*/ 150767 w 1476951"/>
              <a:gd name="connsiteY443" fmla="*/ 363769 h 1476000"/>
              <a:gd name="connsiteX444" fmla="*/ 101260 w 1476951"/>
              <a:gd name="connsiteY444" fmla="*/ 454174 h 1476000"/>
              <a:gd name="connsiteX445" fmla="*/ 94264 w 1476951"/>
              <a:gd name="connsiteY445" fmla="*/ 476236 h 1476000"/>
              <a:gd name="connsiteX446" fmla="*/ 87807 w 1476951"/>
              <a:gd name="connsiteY446" fmla="*/ 498837 h 1476000"/>
              <a:gd name="connsiteX447" fmla="*/ 73815 w 1476951"/>
              <a:gd name="connsiteY447" fmla="*/ 546192 h 1476000"/>
              <a:gd name="connsiteX448" fmla="*/ 64668 w 1476951"/>
              <a:gd name="connsiteY448" fmla="*/ 578479 h 1476000"/>
              <a:gd name="connsiteX449" fmla="*/ 60363 w 1476951"/>
              <a:gd name="connsiteY449" fmla="*/ 602695 h 1476000"/>
              <a:gd name="connsiteX450" fmla="*/ 58210 w 1476951"/>
              <a:gd name="connsiteY450" fmla="*/ 615071 h 1476000"/>
              <a:gd name="connsiteX451" fmla="*/ 56596 w 1476951"/>
              <a:gd name="connsiteY451" fmla="*/ 627448 h 1476000"/>
              <a:gd name="connsiteX452" fmla="*/ 51753 w 1476951"/>
              <a:gd name="connsiteY452" fmla="*/ 660812 h 1476000"/>
              <a:gd name="connsiteX453" fmla="*/ 50138 w 1476951"/>
              <a:gd name="connsiteY453" fmla="*/ 681261 h 1476000"/>
              <a:gd name="connsiteX454" fmla="*/ 52829 w 1476951"/>
              <a:gd name="connsiteY454" fmla="*/ 702785 h 1476000"/>
              <a:gd name="connsiteX455" fmla="*/ 54090 w 1476951"/>
              <a:gd name="connsiteY455" fmla="*/ 691057 h 1476000"/>
              <a:gd name="connsiteX456" fmla="*/ 53905 w 1476951"/>
              <a:gd name="connsiteY456" fmla="*/ 687180 h 1476000"/>
              <a:gd name="connsiteX457" fmla="*/ 56058 w 1476951"/>
              <a:gd name="connsiteY457" fmla="*/ 664579 h 1476000"/>
              <a:gd name="connsiteX458" fmla="*/ 60901 w 1476951"/>
              <a:gd name="connsiteY458" fmla="*/ 631215 h 1476000"/>
              <a:gd name="connsiteX459" fmla="*/ 64742 w 1476951"/>
              <a:gd name="connsiteY459" fmla="*/ 626606 h 1476000"/>
              <a:gd name="connsiteX460" fmla="*/ 70320 w 1476951"/>
              <a:gd name="connsiteY460" fmla="*/ 589278 h 1476000"/>
              <a:gd name="connsiteX461" fmla="*/ 70049 w 1476951"/>
              <a:gd name="connsiteY461" fmla="*/ 582784 h 1476000"/>
              <a:gd name="connsiteX462" fmla="*/ 75365 w 1476951"/>
              <a:gd name="connsiteY462" fmla="*/ 567544 h 1476000"/>
              <a:gd name="connsiteX463" fmla="*/ 78528 w 1476951"/>
              <a:gd name="connsiteY463" fmla="*/ 554748 h 1476000"/>
              <a:gd name="connsiteX464" fmla="*/ 77583 w 1476951"/>
              <a:gd name="connsiteY464" fmla="*/ 556954 h 1476000"/>
              <a:gd name="connsiteX465" fmla="*/ 74354 w 1476951"/>
              <a:gd name="connsiteY465" fmla="*/ 555878 h 1476000"/>
              <a:gd name="connsiteX466" fmla="*/ 66282 w 1476951"/>
              <a:gd name="connsiteY466" fmla="*/ 579018 h 1476000"/>
              <a:gd name="connsiteX467" fmla="*/ 66820 w 1476951"/>
              <a:gd name="connsiteY467" fmla="*/ 591933 h 1476000"/>
              <a:gd name="connsiteX468" fmla="*/ 63053 w 1476951"/>
              <a:gd name="connsiteY468" fmla="*/ 616686 h 1476000"/>
              <a:gd name="connsiteX469" fmla="*/ 62515 w 1476951"/>
              <a:gd name="connsiteY469" fmla="*/ 620991 h 1476000"/>
              <a:gd name="connsiteX470" fmla="*/ 57134 w 1476951"/>
              <a:gd name="connsiteY470" fmla="*/ 627448 h 1476000"/>
              <a:gd name="connsiteX471" fmla="*/ 58748 w 1476951"/>
              <a:gd name="connsiteY471" fmla="*/ 615071 h 1476000"/>
              <a:gd name="connsiteX472" fmla="*/ 60901 w 1476951"/>
              <a:gd name="connsiteY472" fmla="*/ 602695 h 1476000"/>
              <a:gd name="connsiteX473" fmla="*/ 65206 w 1476951"/>
              <a:gd name="connsiteY473" fmla="*/ 578479 h 1476000"/>
              <a:gd name="connsiteX474" fmla="*/ 74354 w 1476951"/>
              <a:gd name="connsiteY474" fmla="*/ 546192 h 1476000"/>
              <a:gd name="connsiteX475" fmla="*/ 88345 w 1476951"/>
              <a:gd name="connsiteY475" fmla="*/ 498837 h 1476000"/>
              <a:gd name="connsiteX476" fmla="*/ 94802 w 1476951"/>
              <a:gd name="connsiteY476" fmla="*/ 476236 h 1476000"/>
              <a:gd name="connsiteX477" fmla="*/ 101798 w 1476951"/>
              <a:gd name="connsiteY477" fmla="*/ 454174 h 1476000"/>
              <a:gd name="connsiteX478" fmla="*/ 151305 w 1476951"/>
              <a:gd name="connsiteY478" fmla="*/ 363769 h 1476000"/>
              <a:gd name="connsiteX479" fmla="*/ 156148 w 1476951"/>
              <a:gd name="connsiteY479" fmla="*/ 346550 h 1476000"/>
              <a:gd name="connsiteX480" fmla="*/ 165834 w 1476951"/>
              <a:gd name="connsiteY480" fmla="*/ 292738 h 1476000"/>
              <a:gd name="connsiteX481" fmla="*/ 168525 w 1476951"/>
              <a:gd name="connsiteY481" fmla="*/ 294890 h 1476000"/>
              <a:gd name="connsiteX482" fmla="*/ 168525 w 1476951"/>
              <a:gd name="connsiteY482" fmla="*/ 294890 h 1476000"/>
              <a:gd name="connsiteX483" fmla="*/ 165835 w 1476951"/>
              <a:gd name="connsiteY483" fmla="*/ 292738 h 1476000"/>
              <a:gd name="connsiteX484" fmla="*/ 262800 w 1476951"/>
              <a:gd name="connsiteY484" fmla="*/ 216124 h 1476000"/>
              <a:gd name="connsiteX485" fmla="*/ 262697 w 1476951"/>
              <a:gd name="connsiteY485" fmla="*/ 216206 h 1476000"/>
              <a:gd name="connsiteX486" fmla="*/ 262383 w 1476951"/>
              <a:gd name="connsiteY486" fmla="*/ 216561 h 1476000"/>
              <a:gd name="connsiteX487" fmla="*/ 257987 w 1476951"/>
              <a:gd name="connsiteY487" fmla="*/ 221167 h 1476000"/>
              <a:gd name="connsiteX488" fmla="*/ 256876 w 1476951"/>
              <a:gd name="connsiteY488" fmla="*/ 222784 h 1476000"/>
              <a:gd name="connsiteX489" fmla="*/ 256150 w 1476951"/>
              <a:gd name="connsiteY489" fmla="*/ 223604 h 1476000"/>
              <a:gd name="connsiteX490" fmla="*/ 253010 w 1476951"/>
              <a:gd name="connsiteY490" fmla="*/ 228163 h 1476000"/>
              <a:gd name="connsiteX491" fmla="*/ 220185 w 1476951"/>
              <a:gd name="connsiteY491" fmla="*/ 266908 h 1476000"/>
              <a:gd name="connsiteX492" fmla="*/ 211036 w 1476951"/>
              <a:gd name="connsiteY492" fmla="*/ 277670 h 1476000"/>
              <a:gd name="connsiteX493" fmla="*/ 201889 w 1476951"/>
              <a:gd name="connsiteY493" fmla="*/ 288970 h 1476000"/>
              <a:gd name="connsiteX494" fmla="*/ 161454 w 1476951"/>
              <a:gd name="connsiteY494" fmla="*/ 333661 h 1476000"/>
              <a:gd name="connsiteX495" fmla="*/ 202426 w 1476951"/>
              <a:gd name="connsiteY495" fmla="*/ 288433 h 1476000"/>
              <a:gd name="connsiteX496" fmla="*/ 211574 w 1476951"/>
              <a:gd name="connsiteY496" fmla="*/ 277132 h 1476000"/>
              <a:gd name="connsiteX497" fmla="*/ 220723 w 1476951"/>
              <a:gd name="connsiteY497" fmla="*/ 266369 h 1476000"/>
              <a:gd name="connsiteX498" fmla="*/ 253548 w 1476951"/>
              <a:gd name="connsiteY498" fmla="*/ 227625 h 1476000"/>
              <a:gd name="connsiteX499" fmla="*/ 256876 w 1476951"/>
              <a:gd name="connsiteY499" fmla="*/ 222784 h 1476000"/>
              <a:gd name="connsiteX500" fmla="*/ 262383 w 1476951"/>
              <a:gd name="connsiteY500" fmla="*/ 216561 h 1476000"/>
              <a:gd name="connsiteX501" fmla="*/ 276460 w 1476951"/>
              <a:gd name="connsiteY501" fmla="*/ 179017 h 1476000"/>
              <a:gd name="connsiteX502" fmla="*/ 271815 w 1476951"/>
              <a:gd name="connsiteY502" fmla="*/ 180635 h 1476000"/>
              <a:gd name="connsiteX503" fmla="*/ 268361 w 1476951"/>
              <a:gd name="connsiteY503" fmla="*/ 181918 h 1476000"/>
              <a:gd name="connsiteX504" fmla="*/ 267539 w 1476951"/>
              <a:gd name="connsiteY504" fmla="*/ 182960 h 1476000"/>
              <a:gd name="connsiteX505" fmla="*/ 261620 w 1476951"/>
              <a:gd name="connsiteY505" fmla="*/ 188342 h 1476000"/>
              <a:gd name="connsiteX506" fmla="*/ 246552 w 1476951"/>
              <a:gd name="connsiteY506" fmla="*/ 198028 h 1476000"/>
              <a:gd name="connsiteX507" fmla="*/ 236328 w 1476951"/>
              <a:gd name="connsiteY507" fmla="*/ 209329 h 1476000"/>
              <a:gd name="connsiteX508" fmla="*/ 226642 w 1476951"/>
              <a:gd name="connsiteY508" fmla="*/ 220629 h 1476000"/>
              <a:gd name="connsiteX509" fmla="*/ 220185 w 1476951"/>
              <a:gd name="connsiteY509" fmla="*/ 226549 h 1476000"/>
              <a:gd name="connsiteX510" fmla="*/ 219965 w 1476951"/>
              <a:gd name="connsiteY510" fmla="*/ 226274 h 1476000"/>
              <a:gd name="connsiteX511" fmla="*/ 213862 w 1476951"/>
              <a:gd name="connsiteY511" fmla="*/ 233612 h 1476000"/>
              <a:gd name="connsiteX512" fmla="*/ 203503 w 1476951"/>
              <a:gd name="connsiteY512" fmla="*/ 246459 h 1476000"/>
              <a:gd name="connsiteX513" fmla="*/ 186821 w 1476951"/>
              <a:gd name="connsiteY513" fmla="*/ 264755 h 1476000"/>
              <a:gd name="connsiteX514" fmla="*/ 189512 w 1476951"/>
              <a:gd name="connsiteY514" fmla="*/ 267984 h 1476000"/>
              <a:gd name="connsiteX515" fmla="*/ 189563 w 1476951"/>
              <a:gd name="connsiteY515" fmla="*/ 267938 h 1476000"/>
              <a:gd name="connsiteX516" fmla="*/ 187359 w 1476951"/>
              <a:gd name="connsiteY516" fmla="*/ 265293 h 1476000"/>
              <a:gd name="connsiteX517" fmla="*/ 204041 w 1476951"/>
              <a:gd name="connsiteY517" fmla="*/ 246997 h 1476000"/>
              <a:gd name="connsiteX518" fmla="*/ 220723 w 1476951"/>
              <a:gd name="connsiteY518" fmla="*/ 226549 h 1476000"/>
              <a:gd name="connsiteX519" fmla="*/ 227180 w 1476951"/>
              <a:gd name="connsiteY519" fmla="*/ 220629 h 1476000"/>
              <a:gd name="connsiteX520" fmla="*/ 236866 w 1476951"/>
              <a:gd name="connsiteY520" fmla="*/ 209329 h 1476000"/>
              <a:gd name="connsiteX521" fmla="*/ 247090 w 1476951"/>
              <a:gd name="connsiteY521" fmla="*/ 198028 h 1476000"/>
              <a:gd name="connsiteX522" fmla="*/ 262158 w 1476951"/>
              <a:gd name="connsiteY522" fmla="*/ 188342 h 1476000"/>
              <a:gd name="connsiteX523" fmla="*/ 268077 w 1476951"/>
              <a:gd name="connsiteY523" fmla="*/ 182961 h 1476000"/>
              <a:gd name="connsiteX524" fmla="*/ 274535 w 1476951"/>
              <a:gd name="connsiteY524" fmla="*/ 180540 h 1476000"/>
              <a:gd name="connsiteX525" fmla="*/ 276573 w 1476951"/>
              <a:gd name="connsiteY525" fmla="*/ 179907 h 1476000"/>
              <a:gd name="connsiteX526" fmla="*/ 1055885 w 1476951"/>
              <a:gd name="connsiteY526" fmla="*/ 81794 h 1476000"/>
              <a:gd name="connsiteX527" fmla="*/ 1083329 w 1476951"/>
              <a:gd name="connsiteY527" fmla="*/ 94171 h 1476000"/>
              <a:gd name="connsiteX528" fmla="*/ 1095168 w 1476951"/>
              <a:gd name="connsiteY528" fmla="*/ 103857 h 1476000"/>
              <a:gd name="connsiteX529" fmla="*/ 1068800 w 1476951"/>
              <a:gd name="connsiteY529" fmla="*/ 90942 h 1476000"/>
              <a:gd name="connsiteX530" fmla="*/ 1055885 w 1476951"/>
              <a:gd name="connsiteY530" fmla="*/ 81794 h 1476000"/>
              <a:gd name="connsiteX531" fmla="*/ 966557 w 1476951"/>
              <a:gd name="connsiteY531" fmla="*/ 42511 h 1476000"/>
              <a:gd name="connsiteX532" fmla="*/ 988082 w 1476951"/>
              <a:gd name="connsiteY532" fmla="*/ 47354 h 1476000"/>
              <a:gd name="connsiteX533" fmla="*/ 1018217 w 1476951"/>
              <a:gd name="connsiteY533" fmla="*/ 62421 h 1476000"/>
              <a:gd name="connsiteX534" fmla="*/ 966557 w 1476951"/>
              <a:gd name="connsiteY534" fmla="*/ 42511 h 1476000"/>
              <a:gd name="connsiteX535" fmla="*/ 642610 w 1476951"/>
              <a:gd name="connsiteY535" fmla="*/ 38946 h 1476000"/>
              <a:gd name="connsiteX536" fmla="*/ 631309 w 1476951"/>
              <a:gd name="connsiteY536" fmla="*/ 40359 h 1476000"/>
              <a:gd name="connsiteX537" fmla="*/ 607093 w 1476951"/>
              <a:gd name="connsiteY537" fmla="*/ 43588 h 1476000"/>
              <a:gd name="connsiteX538" fmla="*/ 583416 w 1476951"/>
              <a:gd name="connsiteY538" fmla="*/ 48969 h 1476000"/>
              <a:gd name="connsiteX539" fmla="*/ 573192 w 1476951"/>
              <a:gd name="connsiteY539" fmla="*/ 52197 h 1476000"/>
              <a:gd name="connsiteX540" fmla="*/ 561353 w 1476951"/>
              <a:gd name="connsiteY540" fmla="*/ 55426 h 1476000"/>
              <a:gd name="connsiteX541" fmla="*/ 535448 w 1476951"/>
              <a:gd name="connsiteY541" fmla="*/ 60515 h 1476000"/>
              <a:gd name="connsiteX542" fmla="*/ 530680 w 1476951"/>
              <a:gd name="connsiteY542" fmla="*/ 62422 h 1476000"/>
              <a:gd name="connsiteX543" fmla="*/ 497855 w 1476951"/>
              <a:gd name="connsiteY543" fmla="*/ 73722 h 1476000"/>
              <a:gd name="connsiteX544" fmla="*/ 465568 w 1476951"/>
              <a:gd name="connsiteY544" fmla="*/ 86637 h 1476000"/>
              <a:gd name="connsiteX545" fmla="*/ 442967 w 1476951"/>
              <a:gd name="connsiteY545" fmla="*/ 96862 h 1476000"/>
              <a:gd name="connsiteX546" fmla="*/ 427899 w 1476951"/>
              <a:gd name="connsiteY546" fmla="*/ 102781 h 1476000"/>
              <a:gd name="connsiteX547" fmla="*/ 390769 w 1476951"/>
              <a:gd name="connsiteY547" fmla="*/ 120001 h 1476000"/>
              <a:gd name="connsiteX548" fmla="*/ 373011 w 1476951"/>
              <a:gd name="connsiteY548" fmla="*/ 131301 h 1476000"/>
              <a:gd name="connsiteX549" fmla="*/ 355791 w 1476951"/>
              <a:gd name="connsiteY549" fmla="*/ 142602 h 1476000"/>
              <a:gd name="connsiteX550" fmla="*/ 328347 w 1476951"/>
              <a:gd name="connsiteY550" fmla="*/ 163050 h 1476000"/>
              <a:gd name="connsiteX551" fmla="*/ 302517 w 1476951"/>
              <a:gd name="connsiteY551" fmla="*/ 183499 h 1476000"/>
              <a:gd name="connsiteX552" fmla="*/ 277796 w 1476951"/>
              <a:gd name="connsiteY552" fmla="*/ 205064 h 1476000"/>
              <a:gd name="connsiteX553" fmla="*/ 279916 w 1476951"/>
              <a:gd name="connsiteY553" fmla="*/ 207715 h 1476000"/>
              <a:gd name="connsiteX554" fmla="*/ 285163 w 1476951"/>
              <a:gd name="connsiteY554" fmla="*/ 204116 h 1476000"/>
              <a:gd name="connsiteX555" fmla="*/ 289628 w 1476951"/>
              <a:gd name="connsiteY555" fmla="*/ 200787 h 1476000"/>
              <a:gd name="connsiteX556" fmla="*/ 305746 w 1476951"/>
              <a:gd name="connsiteY556" fmla="*/ 186728 h 1476000"/>
              <a:gd name="connsiteX557" fmla="*/ 331575 w 1476951"/>
              <a:gd name="connsiteY557" fmla="*/ 166279 h 1476000"/>
              <a:gd name="connsiteX558" fmla="*/ 359019 w 1476951"/>
              <a:gd name="connsiteY558" fmla="*/ 145830 h 1476000"/>
              <a:gd name="connsiteX559" fmla="*/ 376239 w 1476951"/>
              <a:gd name="connsiteY559" fmla="*/ 134530 h 1476000"/>
              <a:gd name="connsiteX560" fmla="*/ 393997 w 1476951"/>
              <a:gd name="connsiteY560" fmla="*/ 123229 h 1476000"/>
              <a:gd name="connsiteX561" fmla="*/ 431127 w 1476951"/>
              <a:gd name="connsiteY561" fmla="*/ 106009 h 1476000"/>
              <a:gd name="connsiteX562" fmla="*/ 445657 w 1476951"/>
              <a:gd name="connsiteY562" fmla="*/ 98476 h 1476000"/>
              <a:gd name="connsiteX563" fmla="*/ 468258 w 1476951"/>
              <a:gd name="connsiteY563" fmla="*/ 88251 h 1476000"/>
              <a:gd name="connsiteX564" fmla="*/ 500545 w 1476951"/>
              <a:gd name="connsiteY564" fmla="*/ 75336 h 1476000"/>
              <a:gd name="connsiteX565" fmla="*/ 533370 w 1476951"/>
              <a:gd name="connsiteY565" fmla="*/ 64036 h 1476000"/>
              <a:gd name="connsiteX566" fmla="*/ 547159 w 1476951"/>
              <a:gd name="connsiteY566" fmla="*/ 61328 h 1476000"/>
              <a:gd name="connsiteX567" fmla="*/ 553820 w 1476951"/>
              <a:gd name="connsiteY567" fmla="*/ 59051 h 1476000"/>
              <a:gd name="connsiteX568" fmla="*/ 644482 w 1476951"/>
              <a:gd name="connsiteY568" fmla="*/ 39493 h 1476000"/>
              <a:gd name="connsiteX569" fmla="*/ 835054 w 1476951"/>
              <a:gd name="connsiteY569" fmla="*/ 27377 h 1476000"/>
              <a:gd name="connsiteX570" fmla="*/ 846556 w 1476951"/>
              <a:gd name="connsiteY570" fmla="*/ 28520 h 1476000"/>
              <a:gd name="connsiteX571" fmla="*/ 862162 w 1476951"/>
              <a:gd name="connsiteY571" fmla="*/ 33901 h 1476000"/>
              <a:gd name="connsiteX572" fmla="*/ 850323 w 1476951"/>
              <a:gd name="connsiteY572" fmla="*/ 32287 h 1476000"/>
              <a:gd name="connsiteX573" fmla="*/ 825570 w 1476951"/>
              <a:gd name="connsiteY573" fmla="*/ 27444 h 1476000"/>
              <a:gd name="connsiteX574" fmla="*/ 835054 w 1476951"/>
              <a:gd name="connsiteY574" fmla="*/ 27377 h 1476000"/>
              <a:gd name="connsiteX575" fmla="*/ 897678 w 1476951"/>
              <a:gd name="connsiteY575" fmla="*/ 23139 h 1476000"/>
              <a:gd name="connsiteX576" fmla="*/ 919741 w 1476951"/>
              <a:gd name="connsiteY576" fmla="*/ 24753 h 1476000"/>
              <a:gd name="connsiteX577" fmla="*/ 946647 w 1476951"/>
              <a:gd name="connsiteY577" fmla="*/ 35515 h 1476000"/>
              <a:gd name="connsiteX578" fmla="*/ 913283 w 1476951"/>
              <a:gd name="connsiteY578" fmla="*/ 29596 h 1476000"/>
              <a:gd name="connsiteX579" fmla="*/ 897678 w 1476951"/>
              <a:gd name="connsiteY579" fmla="*/ 23139 h 1476000"/>
              <a:gd name="connsiteX580" fmla="*/ 717677 w 1476951"/>
              <a:gd name="connsiteY580" fmla="*/ 23004 h 1476000"/>
              <a:gd name="connsiteX581" fmla="*/ 655524 w 1476951"/>
              <a:gd name="connsiteY581" fmla="*/ 26368 h 1476000"/>
              <a:gd name="connsiteX582" fmla="*/ 612474 w 1476951"/>
              <a:gd name="connsiteY582" fmla="*/ 32287 h 1476000"/>
              <a:gd name="connsiteX583" fmla="*/ 592026 w 1476951"/>
              <a:gd name="connsiteY583" fmla="*/ 37668 h 1476000"/>
              <a:gd name="connsiteX584" fmla="*/ 574267 w 1476951"/>
              <a:gd name="connsiteY584" fmla="*/ 44125 h 1476000"/>
              <a:gd name="connsiteX585" fmla="*/ 549514 w 1476951"/>
              <a:gd name="connsiteY585" fmla="*/ 47354 h 1476000"/>
              <a:gd name="connsiteX586" fmla="*/ 455881 w 1476951"/>
              <a:gd name="connsiteY586" fmla="*/ 83408 h 1476000"/>
              <a:gd name="connsiteX587" fmla="*/ 421980 w 1476951"/>
              <a:gd name="connsiteY587" fmla="*/ 98476 h 1476000"/>
              <a:gd name="connsiteX588" fmla="*/ 411755 w 1476951"/>
              <a:gd name="connsiteY588" fmla="*/ 102242 h 1476000"/>
              <a:gd name="connsiteX589" fmla="*/ 402607 w 1476951"/>
              <a:gd name="connsiteY589" fmla="*/ 107086 h 1476000"/>
              <a:gd name="connsiteX590" fmla="*/ 385387 w 1476951"/>
              <a:gd name="connsiteY590" fmla="*/ 116233 h 1476000"/>
              <a:gd name="connsiteX591" fmla="*/ 358481 w 1476951"/>
              <a:gd name="connsiteY591" fmla="*/ 130225 h 1476000"/>
              <a:gd name="connsiteX592" fmla="*/ 338033 w 1476951"/>
              <a:gd name="connsiteY592" fmla="*/ 146368 h 1476000"/>
              <a:gd name="connsiteX593" fmla="*/ 278840 w 1476951"/>
              <a:gd name="connsiteY593" fmla="*/ 192647 h 1476000"/>
              <a:gd name="connsiteX594" fmla="*/ 266469 w 1476951"/>
              <a:gd name="connsiteY594" fmla="*/ 203403 h 1476000"/>
              <a:gd name="connsiteX595" fmla="*/ 254367 w 1476951"/>
              <a:gd name="connsiteY595" fmla="*/ 214453 h 1476000"/>
              <a:gd name="connsiteX596" fmla="*/ 254624 w 1476951"/>
              <a:gd name="connsiteY596" fmla="*/ 214710 h 1476000"/>
              <a:gd name="connsiteX597" fmla="*/ 161529 w 1476951"/>
              <a:gd name="connsiteY597" fmla="*/ 323948 h 1476000"/>
              <a:gd name="connsiteX598" fmla="*/ 142695 w 1476951"/>
              <a:gd name="connsiteY598" fmla="*/ 349778 h 1476000"/>
              <a:gd name="connsiteX599" fmla="*/ 134085 w 1476951"/>
              <a:gd name="connsiteY599" fmla="*/ 365384 h 1476000"/>
              <a:gd name="connsiteX600" fmla="*/ 125475 w 1476951"/>
              <a:gd name="connsiteY600" fmla="*/ 379913 h 1476000"/>
              <a:gd name="connsiteX601" fmla="*/ 109331 w 1476951"/>
              <a:gd name="connsiteY601" fmla="*/ 410047 h 1476000"/>
              <a:gd name="connsiteX602" fmla="*/ 91771 w 1476951"/>
              <a:gd name="connsiteY602" fmla="*/ 437719 h 1476000"/>
              <a:gd name="connsiteX603" fmla="*/ 91574 w 1476951"/>
              <a:gd name="connsiteY603" fmla="*/ 438568 h 1476000"/>
              <a:gd name="connsiteX604" fmla="*/ 85654 w 1476951"/>
              <a:gd name="connsiteY604" fmla="*/ 454712 h 1476000"/>
              <a:gd name="connsiteX605" fmla="*/ 81349 w 1476951"/>
              <a:gd name="connsiteY605" fmla="*/ 462245 h 1476000"/>
              <a:gd name="connsiteX606" fmla="*/ 80273 w 1476951"/>
              <a:gd name="connsiteY606" fmla="*/ 463321 h 1476000"/>
              <a:gd name="connsiteX607" fmla="*/ 75497 w 1476951"/>
              <a:gd name="connsiteY607" fmla="*/ 479196 h 1476000"/>
              <a:gd name="connsiteX608" fmla="*/ 74354 w 1476951"/>
              <a:gd name="connsiteY608" fmla="*/ 488613 h 1476000"/>
              <a:gd name="connsiteX609" fmla="*/ 73278 w 1476951"/>
              <a:gd name="connsiteY609" fmla="*/ 502066 h 1476000"/>
              <a:gd name="connsiteX610" fmla="*/ 65744 w 1476951"/>
              <a:gd name="connsiteY610" fmla="*/ 524129 h 1476000"/>
              <a:gd name="connsiteX611" fmla="*/ 58748 w 1476951"/>
              <a:gd name="connsiteY611" fmla="*/ 546192 h 1476000"/>
              <a:gd name="connsiteX612" fmla="*/ 51214 w 1476951"/>
              <a:gd name="connsiteY612" fmla="*/ 578479 h 1476000"/>
              <a:gd name="connsiteX613" fmla="*/ 46909 w 1476951"/>
              <a:gd name="connsiteY613" fmla="*/ 608076 h 1476000"/>
              <a:gd name="connsiteX614" fmla="*/ 44219 w 1476951"/>
              <a:gd name="connsiteY614" fmla="*/ 637672 h 1476000"/>
              <a:gd name="connsiteX615" fmla="*/ 47986 w 1476951"/>
              <a:gd name="connsiteY615" fmla="*/ 617224 h 1476000"/>
              <a:gd name="connsiteX616" fmla="*/ 48335 w 1476951"/>
              <a:gd name="connsiteY616" fmla="*/ 615536 h 1476000"/>
              <a:gd name="connsiteX617" fmla="*/ 49062 w 1476951"/>
              <a:gd name="connsiteY617" fmla="*/ 607538 h 1476000"/>
              <a:gd name="connsiteX618" fmla="*/ 53367 w 1476951"/>
              <a:gd name="connsiteY618" fmla="*/ 577941 h 1476000"/>
              <a:gd name="connsiteX619" fmla="*/ 54715 w 1476951"/>
              <a:gd name="connsiteY619" fmla="*/ 578391 h 1476000"/>
              <a:gd name="connsiteX620" fmla="*/ 54832 w 1476951"/>
              <a:gd name="connsiteY620" fmla="*/ 577891 h 1476000"/>
              <a:gd name="connsiteX621" fmla="*/ 53367 w 1476951"/>
              <a:gd name="connsiteY621" fmla="*/ 577403 h 1476000"/>
              <a:gd name="connsiteX622" fmla="*/ 60901 w 1476951"/>
              <a:gd name="connsiteY622" fmla="*/ 545116 h 1476000"/>
              <a:gd name="connsiteX623" fmla="*/ 67896 w 1476951"/>
              <a:gd name="connsiteY623" fmla="*/ 523053 h 1476000"/>
              <a:gd name="connsiteX624" fmla="*/ 75396 w 1476951"/>
              <a:gd name="connsiteY624" fmla="*/ 501091 h 1476000"/>
              <a:gd name="connsiteX625" fmla="*/ 74892 w 1476951"/>
              <a:gd name="connsiteY625" fmla="*/ 500990 h 1476000"/>
              <a:gd name="connsiteX626" fmla="*/ 75969 w 1476951"/>
              <a:gd name="connsiteY626" fmla="*/ 487537 h 1476000"/>
              <a:gd name="connsiteX627" fmla="*/ 81888 w 1476951"/>
              <a:gd name="connsiteY627" fmla="*/ 462245 h 1476000"/>
              <a:gd name="connsiteX628" fmla="*/ 86192 w 1476951"/>
              <a:gd name="connsiteY628" fmla="*/ 454712 h 1476000"/>
              <a:gd name="connsiteX629" fmla="*/ 86337 w 1476951"/>
              <a:gd name="connsiteY629" fmla="*/ 454318 h 1476000"/>
              <a:gd name="connsiteX630" fmla="*/ 92112 w 1476951"/>
              <a:gd name="connsiteY630" fmla="*/ 438568 h 1476000"/>
              <a:gd name="connsiteX631" fmla="*/ 109870 w 1476951"/>
              <a:gd name="connsiteY631" fmla="*/ 410586 h 1476000"/>
              <a:gd name="connsiteX632" fmla="*/ 126013 w 1476951"/>
              <a:gd name="connsiteY632" fmla="*/ 380451 h 1476000"/>
              <a:gd name="connsiteX633" fmla="*/ 134623 w 1476951"/>
              <a:gd name="connsiteY633" fmla="*/ 365922 h 1476000"/>
              <a:gd name="connsiteX634" fmla="*/ 143233 w 1476951"/>
              <a:gd name="connsiteY634" fmla="*/ 350316 h 1476000"/>
              <a:gd name="connsiteX635" fmla="*/ 162068 w 1476951"/>
              <a:gd name="connsiteY635" fmla="*/ 324486 h 1476000"/>
              <a:gd name="connsiteX636" fmla="*/ 255162 w 1476951"/>
              <a:gd name="connsiteY636" fmla="*/ 215248 h 1476000"/>
              <a:gd name="connsiteX637" fmla="*/ 279916 w 1476951"/>
              <a:gd name="connsiteY637" fmla="*/ 192647 h 1476000"/>
              <a:gd name="connsiteX638" fmla="*/ 339109 w 1476951"/>
              <a:gd name="connsiteY638" fmla="*/ 146369 h 1476000"/>
              <a:gd name="connsiteX639" fmla="*/ 359558 w 1476951"/>
              <a:gd name="connsiteY639" fmla="*/ 130225 h 1476000"/>
              <a:gd name="connsiteX640" fmla="*/ 386464 w 1476951"/>
              <a:gd name="connsiteY640" fmla="*/ 116234 h 1476000"/>
              <a:gd name="connsiteX641" fmla="*/ 403684 w 1476951"/>
              <a:gd name="connsiteY641" fmla="*/ 107086 h 1476000"/>
              <a:gd name="connsiteX642" fmla="*/ 412832 w 1476951"/>
              <a:gd name="connsiteY642" fmla="*/ 102243 h 1476000"/>
              <a:gd name="connsiteX643" fmla="*/ 423056 w 1476951"/>
              <a:gd name="connsiteY643" fmla="*/ 98476 h 1476000"/>
              <a:gd name="connsiteX644" fmla="*/ 456958 w 1476951"/>
              <a:gd name="connsiteY644" fmla="*/ 83408 h 1476000"/>
              <a:gd name="connsiteX645" fmla="*/ 550591 w 1476951"/>
              <a:gd name="connsiteY645" fmla="*/ 47355 h 1476000"/>
              <a:gd name="connsiteX646" fmla="*/ 575344 w 1476951"/>
              <a:gd name="connsiteY646" fmla="*/ 44126 h 1476000"/>
              <a:gd name="connsiteX647" fmla="*/ 593102 w 1476951"/>
              <a:gd name="connsiteY647" fmla="*/ 37668 h 1476000"/>
              <a:gd name="connsiteX648" fmla="*/ 613550 w 1476951"/>
              <a:gd name="connsiteY648" fmla="*/ 32287 h 1476000"/>
              <a:gd name="connsiteX649" fmla="*/ 656600 w 1476951"/>
              <a:gd name="connsiteY649" fmla="*/ 26368 h 1476000"/>
              <a:gd name="connsiteX650" fmla="*/ 718753 w 1476951"/>
              <a:gd name="connsiteY650" fmla="*/ 23206 h 1476000"/>
              <a:gd name="connsiteX651" fmla="*/ 768710 w 1476951"/>
              <a:gd name="connsiteY651" fmla="*/ 24882 h 1476000"/>
              <a:gd name="connsiteX652" fmla="*/ 793283 w 1476951"/>
              <a:gd name="connsiteY652" fmla="*/ 0 h 1476000"/>
              <a:gd name="connsiteX653" fmla="*/ 818574 w 1476951"/>
              <a:gd name="connsiteY653" fmla="*/ 1614 h 1476000"/>
              <a:gd name="connsiteX654" fmla="*/ 844404 w 1476951"/>
              <a:gd name="connsiteY654" fmla="*/ 4305 h 1476000"/>
              <a:gd name="connsiteX655" fmla="*/ 861624 w 1476951"/>
              <a:gd name="connsiteY655" fmla="*/ 8610 h 1476000"/>
              <a:gd name="connsiteX656" fmla="*/ 872924 w 1476951"/>
              <a:gd name="connsiteY656" fmla="*/ 13991 h 1476000"/>
              <a:gd name="connsiteX657" fmla="*/ 886916 w 1476951"/>
              <a:gd name="connsiteY657" fmla="*/ 11300 h 1476000"/>
              <a:gd name="connsiteX658" fmla="*/ 907902 w 1476951"/>
              <a:gd name="connsiteY658" fmla="*/ 16144 h 1476000"/>
              <a:gd name="connsiteX659" fmla="*/ 920817 w 1476951"/>
              <a:gd name="connsiteY659" fmla="*/ 19910 h 1476000"/>
              <a:gd name="connsiteX660" fmla="*/ 920279 w 1476951"/>
              <a:gd name="connsiteY660" fmla="*/ 20449 h 1476000"/>
              <a:gd name="connsiteX661" fmla="*/ 919741 w 1476951"/>
              <a:gd name="connsiteY661" fmla="*/ 24215 h 1476000"/>
              <a:gd name="connsiteX662" fmla="*/ 897678 w 1476951"/>
              <a:gd name="connsiteY662" fmla="*/ 22601 h 1476000"/>
              <a:gd name="connsiteX663" fmla="*/ 890144 w 1476951"/>
              <a:gd name="connsiteY663" fmla="*/ 20449 h 1476000"/>
              <a:gd name="connsiteX664" fmla="*/ 882611 w 1476951"/>
              <a:gd name="connsiteY664" fmla="*/ 18834 h 1476000"/>
              <a:gd name="connsiteX665" fmla="*/ 868081 w 1476951"/>
              <a:gd name="connsiteY665" fmla="*/ 15605 h 1476000"/>
              <a:gd name="connsiteX666" fmla="*/ 853552 w 1476951"/>
              <a:gd name="connsiteY666" fmla="*/ 12377 h 1476000"/>
              <a:gd name="connsiteX667" fmla="*/ 838485 w 1476951"/>
              <a:gd name="connsiteY667" fmla="*/ 10224 h 1476000"/>
              <a:gd name="connsiteX668" fmla="*/ 821803 w 1476951"/>
              <a:gd name="connsiteY668" fmla="*/ 10224 h 1476000"/>
              <a:gd name="connsiteX669" fmla="*/ 808350 w 1476951"/>
              <a:gd name="connsiteY669" fmla="*/ 10224 h 1476000"/>
              <a:gd name="connsiteX670" fmla="*/ 787364 w 1476951"/>
              <a:gd name="connsiteY670" fmla="*/ 10224 h 1476000"/>
              <a:gd name="connsiteX671" fmla="*/ 786378 w 1476951"/>
              <a:gd name="connsiteY671" fmla="*/ 9909 h 1476000"/>
              <a:gd name="connsiteX672" fmla="*/ 777139 w 1476951"/>
              <a:gd name="connsiteY672" fmla="*/ 14529 h 1476000"/>
              <a:gd name="connsiteX673" fmla="*/ 780368 w 1476951"/>
              <a:gd name="connsiteY673" fmla="*/ 19910 h 1476000"/>
              <a:gd name="connsiteX674" fmla="*/ 812655 w 1476951"/>
              <a:gd name="connsiteY674" fmla="*/ 26368 h 1476000"/>
              <a:gd name="connsiteX675" fmla="*/ 798287 w 1476951"/>
              <a:gd name="connsiteY675" fmla="*/ 26619 h 1476000"/>
              <a:gd name="connsiteX676" fmla="*/ 798529 w 1476951"/>
              <a:gd name="connsiteY676" fmla="*/ 26637 h 1476000"/>
              <a:gd name="connsiteX677" fmla="*/ 813731 w 1476951"/>
              <a:gd name="connsiteY677" fmla="*/ 26368 h 1476000"/>
              <a:gd name="connsiteX678" fmla="*/ 826646 w 1476951"/>
              <a:gd name="connsiteY678" fmla="*/ 27982 h 1476000"/>
              <a:gd name="connsiteX679" fmla="*/ 851400 w 1476951"/>
              <a:gd name="connsiteY679" fmla="*/ 32825 h 1476000"/>
              <a:gd name="connsiteX680" fmla="*/ 863238 w 1476951"/>
              <a:gd name="connsiteY680" fmla="*/ 34440 h 1476000"/>
              <a:gd name="connsiteX681" fmla="*/ 883149 w 1476951"/>
              <a:gd name="connsiteY681" fmla="*/ 38745 h 1476000"/>
              <a:gd name="connsiteX682" fmla="*/ 903598 w 1476951"/>
              <a:gd name="connsiteY682" fmla="*/ 43050 h 1476000"/>
              <a:gd name="connsiteX683" fmla="*/ 923508 w 1476951"/>
              <a:gd name="connsiteY683" fmla="*/ 47892 h 1476000"/>
              <a:gd name="connsiteX684" fmla="*/ 943419 w 1476951"/>
              <a:gd name="connsiteY684" fmla="*/ 53812 h 1476000"/>
              <a:gd name="connsiteX685" fmla="*/ 953105 w 1476951"/>
              <a:gd name="connsiteY685" fmla="*/ 56502 h 1476000"/>
              <a:gd name="connsiteX686" fmla="*/ 962791 w 1476951"/>
              <a:gd name="connsiteY686" fmla="*/ 59731 h 1476000"/>
              <a:gd name="connsiteX687" fmla="*/ 962916 w 1476951"/>
              <a:gd name="connsiteY687" fmla="*/ 59845 h 1476000"/>
              <a:gd name="connsiteX688" fmla="*/ 969862 w 1476951"/>
              <a:gd name="connsiteY688" fmla="*/ 61043 h 1476000"/>
              <a:gd name="connsiteX689" fmla="*/ 986695 w 1476951"/>
              <a:gd name="connsiteY689" fmla="*/ 67298 h 1476000"/>
              <a:gd name="connsiteX690" fmla="*/ 989046 w 1476951"/>
              <a:gd name="connsiteY690" fmla="*/ 70861 h 1476000"/>
              <a:gd name="connsiteX691" fmla="*/ 989697 w 1476951"/>
              <a:gd name="connsiteY691" fmla="*/ 71032 h 1476000"/>
              <a:gd name="connsiteX692" fmla="*/ 1004764 w 1476951"/>
              <a:gd name="connsiteY692" fmla="*/ 76951 h 1476000"/>
              <a:gd name="connsiteX693" fmla="*/ 1017679 w 1476951"/>
              <a:gd name="connsiteY693" fmla="*/ 82332 h 1476000"/>
              <a:gd name="connsiteX694" fmla="*/ 1030594 w 1476951"/>
              <a:gd name="connsiteY694" fmla="*/ 88252 h 1476000"/>
              <a:gd name="connsiteX695" fmla="*/ 1040280 w 1476951"/>
              <a:gd name="connsiteY695" fmla="*/ 93633 h 1476000"/>
              <a:gd name="connsiteX696" fmla="*/ 1046738 w 1476951"/>
              <a:gd name="connsiteY696" fmla="*/ 96862 h 1476000"/>
              <a:gd name="connsiteX697" fmla="*/ 1053733 w 1476951"/>
              <a:gd name="connsiteY697" fmla="*/ 100628 h 1476000"/>
              <a:gd name="connsiteX698" fmla="*/ 1077410 w 1476951"/>
              <a:gd name="connsiteY698" fmla="*/ 114082 h 1476000"/>
              <a:gd name="connsiteX699" fmla="*/ 1107545 w 1476951"/>
              <a:gd name="connsiteY699" fmla="*/ 133454 h 1476000"/>
              <a:gd name="connsiteX700" fmla="*/ 1123151 w 1476951"/>
              <a:gd name="connsiteY700" fmla="*/ 144216 h 1476000"/>
              <a:gd name="connsiteX701" fmla="*/ 1123602 w 1476951"/>
              <a:gd name="connsiteY701" fmla="*/ 144539 h 1476000"/>
              <a:gd name="connsiteX702" fmla="*/ 1131578 w 1476951"/>
              <a:gd name="connsiteY702" fmla="*/ 149384 h 1476000"/>
              <a:gd name="connsiteX703" fmla="*/ 1435260 w 1476951"/>
              <a:gd name="connsiteY703" fmla="*/ 720543 h 1476000"/>
              <a:gd name="connsiteX704" fmla="*/ 1435033 w 1476951"/>
              <a:gd name="connsiteY704" fmla="*/ 725046 h 1476000"/>
              <a:gd name="connsiteX705" fmla="*/ 1441180 w 1476951"/>
              <a:gd name="connsiteY705" fmla="*/ 725924 h 1476000"/>
              <a:gd name="connsiteX706" fmla="*/ 1447099 w 1476951"/>
              <a:gd name="connsiteY706" fmla="*/ 730229 h 1476000"/>
              <a:gd name="connsiteX707" fmla="*/ 1449789 w 1476951"/>
              <a:gd name="connsiteY707" fmla="*/ 744758 h 1476000"/>
              <a:gd name="connsiteX708" fmla="*/ 1460013 w 1476951"/>
              <a:gd name="connsiteY708" fmla="*/ 761978 h 1476000"/>
              <a:gd name="connsiteX709" fmla="*/ 1464319 w 1476951"/>
              <a:gd name="connsiteY709" fmla="*/ 762370 h 1476000"/>
              <a:gd name="connsiteX710" fmla="*/ 1464319 w 1476951"/>
              <a:gd name="connsiteY710" fmla="*/ 758211 h 1476000"/>
              <a:gd name="connsiteX711" fmla="*/ 1468693 w 1476951"/>
              <a:gd name="connsiteY711" fmla="*/ 746060 h 1476000"/>
              <a:gd name="connsiteX712" fmla="*/ 1468623 w 1476951"/>
              <a:gd name="connsiteY712" fmla="*/ 743682 h 1476000"/>
              <a:gd name="connsiteX713" fmla="*/ 1472928 w 1476951"/>
              <a:gd name="connsiteY713" fmla="*/ 729153 h 1476000"/>
              <a:gd name="connsiteX714" fmla="*/ 1476951 w 1476951"/>
              <a:gd name="connsiteY714" fmla="*/ 729153 h 1476000"/>
              <a:gd name="connsiteX715" fmla="*/ 1476951 w 1476951"/>
              <a:gd name="connsiteY715" fmla="*/ 877469 h 1476000"/>
              <a:gd name="connsiteX716" fmla="*/ 1473467 w 1476951"/>
              <a:gd name="connsiteY716" fmla="*/ 899199 h 1476000"/>
              <a:gd name="connsiteX717" fmla="*/ 1467009 w 1476951"/>
              <a:gd name="connsiteY717" fmla="*/ 902966 h 1476000"/>
              <a:gd name="connsiteX718" fmla="*/ 1458937 w 1476951"/>
              <a:gd name="connsiteY718" fmla="*/ 926643 h 1476000"/>
              <a:gd name="connsiteX719" fmla="*/ 1456785 w 1476951"/>
              <a:gd name="connsiteY719" fmla="*/ 949244 h 1476000"/>
              <a:gd name="connsiteX720" fmla="*/ 1455708 w 1476951"/>
              <a:gd name="connsiteY720" fmla="*/ 952473 h 1476000"/>
              <a:gd name="connsiteX721" fmla="*/ 1446561 w 1476951"/>
              <a:gd name="connsiteY721" fmla="*/ 977227 h 1476000"/>
              <a:gd name="connsiteX722" fmla="*/ 1443870 w 1476951"/>
              <a:gd name="connsiteY722" fmla="*/ 979379 h 1476000"/>
              <a:gd name="connsiteX723" fmla="*/ 1432570 w 1476951"/>
              <a:gd name="connsiteY723" fmla="*/ 1005747 h 1476000"/>
              <a:gd name="connsiteX724" fmla="*/ 1444408 w 1476951"/>
              <a:gd name="connsiteY724" fmla="*/ 979379 h 1476000"/>
              <a:gd name="connsiteX725" fmla="*/ 1447099 w 1476951"/>
              <a:gd name="connsiteY725" fmla="*/ 977227 h 1476000"/>
              <a:gd name="connsiteX726" fmla="*/ 1429879 w 1476951"/>
              <a:gd name="connsiteY726" fmla="*/ 1026195 h 1476000"/>
              <a:gd name="connsiteX727" fmla="*/ 1420731 w 1476951"/>
              <a:gd name="connsiteY727" fmla="*/ 1031039 h 1476000"/>
              <a:gd name="connsiteX728" fmla="*/ 1418834 w 1476951"/>
              <a:gd name="connsiteY728" fmla="*/ 1034834 h 1476000"/>
              <a:gd name="connsiteX729" fmla="*/ 1419117 w 1476951"/>
              <a:gd name="connsiteY729" fmla="*/ 1035343 h 1476000"/>
              <a:gd name="connsiteX730" fmla="*/ 1421269 w 1476951"/>
              <a:gd name="connsiteY730" fmla="*/ 1031038 h 1476000"/>
              <a:gd name="connsiteX731" fmla="*/ 1430417 w 1476951"/>
              <a:gd name="connsiteY731" fmla="*/ 1026195 h 1476000"/>
              <a:gd name="connsiteX732" fmla="*/ 1423960 w 1476951"/>
              <a:gd name="connsiteY732" fmla="*/ 1044491 h 1476000"/>
              <a:gd name="connsiteX733" fmla="*/ 1412121 w 1476951"/>
              <a:gd name="connsiteY733" fmla="*/ 1066016 h 1476000"/>
              <a:gd name="connsiteX734" fmla="*/ 1406202 w 1476951"/>
              <a:gd name="connsiteY734" fmla="*/ 1076779 h 1476000"/>
              <a:gd name="connsiteX735" fmla="*/ 1399745 w 1476951"/>
              <a:gd name="connsiteY735" fmla="*/ 1087541 h 1476000"/>
              <a:gd name="connsiteX736" fmla="*/ 1394901 w 1476951"/>
              <a:gd name="connsiteY736" fmla="*/ 1095613 h 1476000"/>
              <a:gd name="connsiteX737" fmla="*/ 1387906 w 1476951"/>
              <a:gd name="connsiteY737" fmla="*/ 1111218 h 1476000"/>
              <a:gd name="connsiteX738" fmla="*/ 1380372 w 1476951"/>
              <a:gd name="connsiteY738" fmla="*/ 1126286 h 1476000"/>
              <a:gd name="connsiteX739" fmla="*/ 1368534 w 1476951"/>
              <a:gd name="connsiteY739" fmla="*/ 1142429 h 1476000"/>
              <a:gd name="connsiteX740" fmla="*/ 1356695 w 1476951"/>
              <a:gd name="connsiteY740" fmla="*/ 1157497 h 1476000"/>
              <a:gd name="connsiteX741" fmla="*/ 1357188 w 1476951"/>
              <a:gd name="connsiteY741" fmla="*/ 1156481 h 1476000"/>
              <a:gd name="connsiteX742" fmla="*/ 1343779 w 1476951"/>
              <a:gd name="connsiteY742" fmla="*/ 1174717 h 1476000"/>
              <a:gd name="connsiteX743" fmla="*/ 1314721 w 1476951"/>
              <a:gd name="connsiteY743" fmla="*/ 1206466 h 1476000"/>
              <a:gd name="connsiteX744" fmla="*/ 1309000 w 1476951"/>
              <a:gd name="connsiteY744" fmla="*/ 1215268 h 1476000"/>
              <a:gd name="connsiteX745" fmla="*/ 1314721 w 1476951"/>
              <a:gd name="connsiteY745" fmla="*/ 1207004 h 1476000"/>
              <a:gd name="connsiteX746" fmla="*/ 1343779 w 1476951"/>
              <a:gd name="connsiteY746" fmla="*/ 1175254 h 1476000"/>
              <a:gd name="connsiteX747" fmla="*/ 1321717 w 1476951"/>
              <a:gd name="connsiteY747" fmla="*/ 1208618 h 1476000"/>
              <a:gd name="connsiteX748" fmla="*/ 1310349 w 1476951"/>
              <a:gd name="connsiteY748" fmla="*/ 1220524 h 1476000"/>
              <a:gd name="connsiteX749" fmla="*/ 1301222 w 1476951"/>
              <a:gd name="connsiteY749" fmla="*/ 1227233 h 1476000"/>
              <a:gd name="connsiteX750" fmla="*/ 1300730 w 1476951"/>
              <a:gd name="connsiteY750" fmla="*/ 1227991 h 1476000"/>
              <a:gd name="connsiteX751" fmla="*/ 1295024 w 1476951"/>
              <a:gd name="connsiteY751" fmla="*/ 1232380 h 1476000"/>
              <a:gd name="connsiteX752" fmla="*/ 1294811 w 1476951"/>
              <a:gd name="connsiteY752" fmla="*/ 1233910 h 1476000"/>
              <a:gd name="connsiteX753" fmla="*/ 1269519 w 1476951"/>
              <a:gd name="connsiteY753" fmla="*/ 1259740 h 1476000"/>
              <a:gd name="connsiteX754" fmla="*/ 1242613 w 1476951"/>
              <a:gd name="connsiteY754" fmla="*/ 1284493 h 1476000"/>
              <a:gd name="connsiteX755" fmla="*/ 1241368 w 1476951"/>
              <a:gd name="connsiteY755" fmla="*/ 1285396 h 1476000"/>
              <a:gd name="connsiteX756" fmla="*/ 1232389 w 1476951"/>
              <a:gd name="connsiteY756" fmla="*/ 1296870 h 1476000"/>
              <a:gd name="connsiteX757" fmla="*/ 1210864 w 1476951"/>
              <a:gd name="connsiteY757" fmla="*/ 1313013 h 1476000"/>
              <a:gd name="connsiteX758" fmla="*/ 1190746 w 1476951"/>
              <a:gd name="connsiteY758" fmla="*/ 1328102 h 1476000"/>
              <a:gd name="connsiteX759" fmla="*/ 1190674 w 1476951"/>
              <a:gd name="connsiteY759" fmla="*/ 1328189 h 1476000"/>
              <a:gd name="connsiteX760" fmla="*/ 1210864 w 1476951"/>
              <a:gd name="connsiteY760" fmla="*/ 1313552 h 1476000"/>
              <a:gd name="connsiteX761" fmla="*/ 1232389 w 1476951"/>
              <a:gd name="connsiteY761" fmla="*/ 1297408 h 1476000"/>
              <a:gd name="connsiteX762" fmla="*/ 1214631 w 1476951"/>
              <a:gd name="connsiteY762" fmla="*/ 1315166 h 1476000"/>
              <a:gd name="connsiteX763" fmla="*/ 1200169 w 1476951"/>
              <a:gd name="connsiteY763" fmla="*/ 1324583 h 1476000"/>
              <a:gd name="connsiteX764" fmla="*/ 1190165 w 1476951"/>
              <a:gd name="connsiteY764" fmla="*/ 1328808 h 1476000"/>
              <a:gd name="connsiteX765" fmla="*/ 1189877 w 1476951"/>
              <a:gd name="connsiteY765" fmla="*/ 1329157 h 1476000"/>
              <a:gd name="connsiteX766" fmla="*/ 1179115 w 1476951"/>
              <a:gd name="connsiteY766" fmla="*/ 1336153 h 1476000"/>
              <a:gd name="connsiteX767" fmla="*/ 1175059 w 1476951"/>
              <a:gd name="connsiteY767" fmla="*/ 1338032 h 1476000"/>
              <a:gd name="connsiteX768" fmla="*/ 1164855 w 1476951"/>
              <a:gd name="connsiteY768" fmla="*/ 1346310 h 1476000"/>
              <a:gd name="connsiteX769" fmla="*/ 1154899 w 1476951"/>
              <a:gd name="connsiteY769" fmla="*/ 1353373 h 1476000"/>
              <a:gd name="connsiteX770" fmla="*/ 1139832 w 1476951"/>
              <a:gd name="connsiteY770" fmla="*/ 1363059 h 1476000"/>
              <a:gd name="connsiteX771" fmla="*/ 1134989 w 1476951"/>
              <a:gd name="connsiteY771" fmla="*/ 1363597 h 1476000"/>
              <a:gd name="connsiteX772" fmla="*/ 1129606 w 1476951"/>
              <a:gd name="connsiteY772" fmla="*/ 1365990 h 1476000"/>
              <a:gd name="connsiteX773" fmla="*/ 1128769 w 1476951"/>
              <a:gd name="connsiteY773" fmla="*/ 1366625 h 1476000"/>
              <a:gd name="connsiteX774" fmla="*/ 1135527 w 1476951"/>
              <a:gd name="connsiteY774" fmla="*/ 1364135 h 1476000"/>
              <a:gd name="connsiteX775" fmla="*/ 1140371 w 1476951"/>
              <a:gd name="connsiteY775" fmla="*/ 1363597 h 1476000"/>
              <a:gd name="connsiteX776" fmla="*/ 1120998 w 1476951"/>
              <a:gd name="connsiteY776" fmla="*/ 1378126 h 1476000"/>
              <a:gd name="connsiteX777" fmla="*/ 1108621 w 1476951"/>
              <a:gd name="connsiteY777" fmla="*/ 1384584 h 1476000"/>
              <a:gd name="connsiteX778" fmla="*/ 1096245 w 1476951"/>
              <a:gd name="connsiteY778" fmla="*/ 1390503 h 1476000"/>
              <a:gd name="connsiteX779" fmla="*/ 1087503 w 1476951"/>
              <a:gd name="connsiteY779" fmla="*/ 1391814 h 1476000"/>
              <a:gd name="connsiteX780" fmla="*/ 1086020 w 1476951"/>
              <a:gd name="connsiteY780" fmla="*/ 1392656 h 1476000"/>
              <a:gd name="connsiteX781" fmla="*/ 1045123 w 1476951"/>
              <a:gd name="connsiteY781" fmla="*/ 1410413 h 1476000"/>
              <a:gd name="connsiteX782" fmla="*/ 1043038 w 1476951"/>
              <a:gd name="connsiteY782" fmla="*/ 1410887 h 1476000"/>
              <a:gd name="connsiteX783" fmla="*/ 1030594 w 1476951"/>
              <a:gd name="connsiteY783" fmla="*/ 1419023 h 1476000"/>
              <a:gd name="connsiteX784" fmla="*/ 1037589 w 1476951"/>
              <a:gd name="connsiteY784" fmla="*/ 1421176 h 1476000"/>
              <a:gd name="connsiteX785" fmla="*/ 1011760 w 1476951"/>
              <a:gd name="connsiteY785" fmla="*/ 1432477 h 1476000"/>
              <a:gd name="connsiteX786" fmla="*/ 1013912 w 1476951"/>
              <a:gd name="connsiteY786" fmla="*/ 1424943 h 1476000"/>
              <a:gd name="connsiteX787" fmla="*/ 1005302 w 1476951"/>
              <a:gd name="connsiteY787" fmla="*/ 1428172 h 1476000"/>
              <a:gd name="connsiteX788" fmla="*/ 997231 w 1476951"/>
              <a:gd name="connsiteY788" fmla="*/ 1430862 h 1476000"/>
              <a:gd name="connsiteX789" fmla="*/ 980549 w 1476951"/>
              <a:gd name="connsiteY789" fmla="*/ 1436243 h 1476000"/>
              <a:gd name="connsiteX790" fmla="*/ 978320 w 1476951"/>
              <a:gd name="connsiteY790" fmla="*/ 1433568 h 1476000"/>
              <a:gd name="connsiteX791" fmla="*/ 970324 w 1476951"/>
              <a:gd name="connsiteY791" fmla="*/ 1435167 h 1476000"/>
              <a:gd name="connsiteX792" fmla="*/ 960638 w 1476951"/>
              <a:gd name="connsiteY792" fmla="*/ 1437319 h 1476000"/>
              <a:gd name="connsiteX793" fmla="*/ 940728 w 1476951"/>
              <a:gd name="connsiteY793" fmla="*/ 1442163 h 1476000"/>
              <a:gd name="connsiteX794" fmla="*/ 940071 w 1476951"/>
              <a:gd name="connsiteY794" fmla="*/ 1442468 h 1476000"/>
              <a:gd name="connsiteX795" fmla="*/ 959024 w 1476951"/>
              <a:gd name="connsiteY795" fmla="*/ 1437857 h 1476000"/>
              <a:gd name="connsiteX796" fmla="*/ 968710 w 1476951"/>
              <a:gd name="connsiteY796" fmla="*/ 1435705 h 1476000"/>
              <a:gd name="connsiteX797" fmla="*/ 976781 w 1476951"/>
              <a:gd name="connsiteY797" fmla="*/ 1434091 h 1476000"/>
              <a:gd name="connsiteX798" fmla="*/ 980010 w 1476951"/>
              <a:gd name="connsiteY798" fmla="*/ 1436781 h 1476000"/>
              <a:gd name="connsiteX799" fmla="*/ 996692 w 1476951"/>
              <a:gd name="connsiteY799" fmla="*/ 1431400 h 1476000"/>
              <a:gd name="connsiteX800" fmla="*/ 1004764 w 1476951"/>
              <a:gd name="connsiteY800" fmla="*/ 1428709 h 1476000"/>
              <a:gd name="connsiteX801" fmla="*/ 1013374 w 1476951"/>
              <a:gd name="connsiteY801" fmla="*/ 1425481 h 1476000"/>
              <a:gd name="connsiteX802" fmla="*/ 1011221 w 1476951"/>
              <a:gd name="connsiteY802" fmla="*/ 1433014 h 1476000"/>
              <a:gd name="connsiteX803" fmla="*/ 988620 w 1476951"/>
              <a:gd name="connsiteY803" fmla="*/ 1443777 h 1476000"/>
              <a:gd name="connsiteX804" fmla="*/ 987512 w 1476951"/>
              <a:gd name="connsiteY804" fmla="*/ 1443467 h 1476000"/>
              <a:gd name="connsiteX805" fmla="*/ 971939 w 1476951"/>
              <a:gd name="connsiteY805" fmla="*/ 1449696 h 1476000"/>
              <a:gd name="connsiteX806" fmla="*/ 959024 w 1476951"/>
              <a:gd name="connsiteY806" fmla="*/ 1453463 h 1476000"/>
              <a:gd name="connsiteX807" fmla="*/ 939651 w 1476951"/>
              <a:gd name="connsiteY807" fmla="*/ 1458306 h 1476000"/>
              <a:gd name="connsiteX808" fmla="*/ 931647 w 1476951"/>
              <a:gd name="connsiteY808" fmla="*/ 1457633 h 1476000"/>
              <a:gd name="connsiteX809" fmla="*/ 914905 w 1476951"/>
              <a:gd name="connsiteY809" fmla="*/ 1460891 h 1476000"/>
              <a:gd name="connsiteX810" fmla="*/ 914359 w 1476951"/>
              <a:gd name="connsiteY810" fmla="*/ 1462073 h 1476000"/>
              <a:gd name="connsiteX811" fmla="*/ 869696 w 1476951"/>
              <a:gd name="connsiteY811" fmla="*/ 1470683 h 1476000"/>
              <a:gd name="connsiteX812" fmla="*/ 859471 w 1476951"/>
              <a:gd name="connsiteY812" fmla="*/ 1467992 h 1476000"/>
              <a:gd name="connsiteX813" fmla="*/ 850861 w 1476951"/>
              <a:gd name="connsiteY813" fmla="*/ 1467992 h 1476000"/>
              <a:gd name="connsiteX814" fmla="*/ 835794 w 1476951"/>
              <a:gd name="connsiteY814" fmla="*/ 1472835 h 1476000"/>
              <a:gd name="connsiteX815" fmla="*/ 822341 w 1476951"/>
              <a:gd name="connsiteY815" fmla="*/ 1473912 h 1476000"/>
              <a:gd name="connsiteX816" fmla="*/ 808888 w 1476951"/>
              <a:gd name="connsiteY816" fmla="*/ 1474449 h 1476000"/>
              <a:gd name="connsiteX817" fmla="*/ 807426 w 1476951"/>
              <a:gd name="connsiteY817" fmla="*/ 1473823 h 1476000"/>
              <a:gd name="connsiteX818" fmla="*/ 795166 w 1476951"/>
              <a:gd name="connsiteY818" fmla="*/ 1475997 h 1476000"/>
              <a:gd name="connsiteX819" fmla="*/ 780368 w 1476951"/>
              <a:gd name="connsiteY819" fmla="*/ 1473373 h 1476000"/>
              <a:gd name="connsiteX820" fmla="*/ 780906 w 1476951"/>
              <a:gd name="connsiteY820" fmla="*/ 1472835 h 1476000"/>
              <a:gd name="connsiteX821" fmla="*/ 783597 w 1476951"/>
              <a:gd name="connsiteY821" fmla="*/ 1469068 h 1476000"/>
              <a:gd name="connsiteX822" fmla="*/ 771220 w 1476951"/>
              <a:gd name="connsiteY822" fmla="*/ 1467454 h 1476000"/>
              <a:gd name="connsiteX823" fmla="*/ 777139 w 1476951"/>
              <a:gd name="connsiteY823" fmla="*/ 1464225 h 1476000"/>
              <a:gd name="connsiteX824" fmla="*/ 794897 w 1476951"/>
              <a:gd name="connsiteY824" fmla="*/ 1463687 h 1476000"/>
              <a:gd name="connsiteX825" fmla="*/ 812117 w 1476951"/>
              <a:gd name="connsiteY825" fmla="*/ 1463149 h 1476000"/>
              <a:gd name="connsiteX826" fmla="*/ 836870 w 1476951"/>
              <a:gd name="connsiteY826" fmla="*/ 1463687 h 1476000"/>
              <a:gd name="connsiteX827" fmla="*/ 854090 w 1476951"/>
              <a:gd name="connsiteY827" fmla="*/ 1462073 h 1476000"/>
              <a:gd name="connsiteX828" fmla="*/ 886377 w 1476951"/>
              <a:gd name="connsiteY828" fmla="*/ 1455077 h 1476000"/>
              <a:gd name="connsiteX829" fmla="*/ 907902 w 1476951"/>
              <a:gd name="connsiteY829" fmla="*/ 1450234 h 1476000"/>
              <a:gd name="connsiteX830" fmla="*/ 924046 w 1476951"/>
              <a:gd name="connsiteY830" fmla="*/ 1449696 h 1476000"/>
              <a:gd name="connsiteX831" fmla="*/ 925169 w 1476951"/>
              <a:gd name="connsiteY831" fmla="*/ 1449174 h 1476000"/>
              <a:gd name="connsiteX832" fmla="*/ 909517 w 1476951"/>
              <a:gd name="connsiteY832" fmla="*/ 1449696 h 1476000"/>
              <a:gd name="connsiteX833" fmla="*/ 887992 w 1476951"/>
              <a:gd name="connsiteY833" fmla="*/ 1454539 h 1476000"/>
              <a:gd name="connsiteX834" fmla="*/ 855705 w 1476951"/>
              <a:gd name="connsiteY834" fmla="*/ 1461535 h 1476000"/>
              <a:gd name="connsiteX835" fmla="*/ 838485 w 1476951"/>
              <a:gd name="connsiteY835" fmla="*/ 1463149 h 1476000"/>
              <a:gd name="connsiteX836" fmla="*/ 813731 w 1476951"/>
              <a:gd name="connsiteY836" fmla="*/ 1462611 h 1476000"/>
              <a:gd name="connsiteX837" fmla="*/ 796511 w 1476951"/>
              <a:gd name="connsiteY837" fmla="*/ 1463149 h 1476000"/>
              <a:gd name="connsiteX838" fmla="*/ 778753 w 1476951"/>
              <a:gd name="connsiteY838" fmla="*/ 1463688 h 1476000"/>
              <a:gd name="connsiteX839" fmla="*/ 779292 w 1476951"/>
              <a:gd name="connsiteY839" fmla="*/ 1461535 h 1476000"/>
              <a:gd name="connsiteX840" fmla="*/ 783058 w 1476951"/>
              <a:gd name="connsiteY840" fmla="*/ 1456154 h 1476000"/>
              <a:gd name="connsiteX841" fmla="*/ 948799 w 1476951"/>
              <a:gd name="connsiteY841" fmla="*/ 1428709 h 1476000"/>
              <a:gd name="connsiteX842" fmla="*/ 1061267 w 1476951"/>
              <a:gd name="connsiteY842" fmla="*/ 1386198 h 1476000"/>
              <a:gd name="connsiteX843" fmla="*/ 1090863 w 1476951"/>
              <a:gd name="connsiteY843" fmla="*/ 1370592 h 1476000"/>
              <a:gd name="connsiteX844" fmla="*/ 1107545 w 1476951"/>
              <a:gd name="connsiteY844" fmla="*/ 1361983 h 1476000"/>
              <a:gd name="connsiteX845" fmla="*/ 1124765 w 1476951"/>
              <a:gd name="connsiteY845" fmla="*/ 1352835 h 1476000"/>
              <a:gd name="connsiteX846" fmla="*/ 1157052 w 1476951"/>
              <a:gd name="connsiteY846" fmla="*/ 1333462 h 1476000"/>
              <a:gd name="connsiteX847" fmla="*/ 1182882 w 1476951"/>
              <a:gd name="connsiteY847" fmla="*/ 1313552 h 1476000"/>
              <a:gd name="connsiteX848" fmla="*/ 1231313 w 1476951"/>
              <a:gd name="connsiteY848" fmla="*/ 1275883 h 1476000"/>
              <a:gd name="connsiteX849" fmla="*/ 1244765 w 1476951"/>
              <a:gd name="connsiteY849" fmla="*/ 1265121 h 1476000"/>
              <a:gd name="connsiteX850" fmla="*/ 1257680 w 1476951"/>
              <a:gd name="connsiteY850" fmla="*/ 1253821 h 1476000"/>
              <a:gd name="connsiteX851" fmla="*/ 1277053 w 1476951"/>
              <a:gd name="connsiteY851" fmla="*/ 1236062 h 1476000"/>
              <a:gd name="connsiteX852" fmla="*/ 1285125 w 1476951"/>
              <a:gd name="connsiteY852" fmla="*/ 1222610 h 1476000"/>
              <a:gd name="connsiteX853" fmla="*/ 1296719 w 1476951"/>
              <a:gd name="connsiteY853" fmla="*/ 1211981 h 1476000"/>
              <a:gd name="connsiteX854" fmla="*/ 1296812 w 1476951"/>
              <a:gd name="connsiteY854" fmla="*/ 1211313 h 1476000"/>
              <a:gd name="connsiteX855" fmla="*/ 1285663 w 1476951"/>
              <a:gd name="connsiteY855" fmla="*/ 1221533 h 1476000"/>
              <a:gd name="connsiteX856" fmla="*/ 1277591 w 1476951"/>
              <a:gd name="connsiteY856" fmla="*/ 1234986 h 1476000"/>
              <a:gd name="connsiteX857" fmla="*/ 1258219 w 1476951"/>
              <a:gd name="connsiteY857" fmla="*/ 1252744 h 1476000"/>
              <a:gd name="connsiteX858" fmla="*/ 1245304 w 1476951"/>
              <a:gd name="connsiteY858" fmla="*/ 1264045 h 1476000"/>
              <a:gd name="connsiteX859" fmla="*/ 1231851 w 1476951"/>
              <a:gd name="connsiteY859" fmla="*/ 1274807 h 1476000"/>
              <a:gd name="connsiteX860" fmla="*/ 1183420 w 1476951"/>
              <a:gd name="connsiteY860" fmla="*/ 1312475 h 1476000"/>
              <a:gd name="connsiteX861" fmla="*/ 1157590 w 1476951"/>
              <a:gd name="connsiteY861" fmla="*/ 1332386 h 1476000"/>
              <a:gd name="connsiteX862" fmla="*/ 1125303 w 1476951"/>
              <a:gd name="connsiteY862" fmla="*/ 1351759 h 1476000"/>
              <a:gd name="connsiteX863" fmla="*/ 1108083 w 1476951"/>
              <a:gd name="connsiteY863" fmla="*/ 1360906 h 1476000"/>
              <a:gd name="connsiteX864" fmla="*/ 1091401 w 1476951"/>
              <a:gd name="connsiteY864" fmla="*/ 1369516 h 1476000"/>
              <a:gd name="connsiteX865" fmla="*/ 1061805 w 1476951"/>
              <a:gd name="connsiteY865" fmla="*/ 1385122 h 1476000"/>
              <a:gd name="connsiteX866" fmla="*/ 949338 w 1476951"/>
              <a:gd name="connsiteY866" fmla="*/ 1427633 h 1476000"/>
              <a:gd name="connsiteX867" fmla="*/ 783597 w 1476951"/>
              <a:gd name="connsiteY867" fmla="*/ 1455078 h 1476000"/>
              <a:gd name="connsiteX868" fmla="*/ 771220 w 1476951"/>
              <a:gd name="connsiteY868" fmla="*/ 1455078 h 1476000"/>
              <a:gd name="connsiteX869" fmla="*/ 769605 w 1476951"/>
              <a:gd name="connsiteY869" fmla="*/ 1450773 h 1476000"/>
              <a:gd name="connsiteX870" fmla="*/ 756690 w 1476951"/>
              <a:gd name="connsiteY870" fmla="*/ 1450234 h 1476000"/>
              <a:gd name="connsiteX871" fmla="*/ 744852 w 1476951"/>
              <a:gd name="connsiteY871" fmla="*/ 1455078 h 1476000"/>
              <a:gd name="connsiteX872" fmla="*/ 710412 w 1476951"/>
              <a:gd name="connsiteY872" fmla="*/ 1455615 h 1476000"/>
              <a:gd name="connsiteX873" fmla="*/ 685121 w 1476951"/>
              <a:gd name="connsiteY873" fmla="*/ 1454539 h 1476000"/>
              <a:gd name="connsiteX874" fmla="*/ 672744 w 1476951"/>
              <a:gd name="connsiteY874" fmla="*/ 1453463 h 1476000"/>
              <a:gd name="connsiteX875" fmla="*/ 660367 w 1476951"/>
              <a:gd name="connsiteY875" fmla="*/ 1451310 h 1476000"/>
              <a:gd name="connsiteX876" fmla="*/ 667822 w 1476951"/>
              <a:gd name="connsiteY876" fmla="*/ 1443358 h 1476000"/>
              <a:gd name="connsiteX877" fmla="*/ 666286 w 1476951"/>
              <a:gd name="connsiteY877" fmla="*/ 1443777 h 1476000"/>
              <a:gd name="connsiteX878" fmla="*/ 638509 w 1476951"/>
              <a:gd name="connsiteY878" fmla="*/ 1438633 h 1476000"/>
              <a:gd name="connsiteX879" fmla="*/ 637228 w 1476951"/>
              <a:gd name="connsiteY879" fmla="*/ 1438934 h 1476000"/>
              <a:gd name="connsiteX880" fmla="*/ 583954 w 1476951"/>
              <a:gd name="connsiteY880" fmla="*/ 1429248 h 1476000"/>
              <a:gd name="connsiteX881" fmla="*/ 562967 w 1476951"/>
              <a:gd name="connsiteY881" fmla="*/ 1424943 h 1476000"/>
              <a:gd name="connsiteX882" fmla="*/ 544671 w 1476951"/>
              <a:gd name="connsiteY882" fmla="*/ 1421714 h 1476000"/>
              <a:gd name="connsiteX883" fmla="*/ 522608 w 1476951"/>
              <a:gd name="connsiteY883" fmla="*/ 1411490 h 1476000"/>
              <a:gd name="connsiteX884" fmla="*/ 495164 w 1476951"/>
              <a:gd name="connsiteY884" fmla="*/ 1401266 h 1476000"/>
              <a:gd name="connsiteX885" fmla="*/ 466644 w 1476951"/>
              <a:gd name="connsiteY885" fmla="*/ 1389965 h 1476000"/>
              <a:gd name="connsiteX886" fmla="*/ 471487 w 1476951"/>
              <a:gd name="connsiteY886" fmla="*/ 1386198 h 1476000"/>
              <a:gd name="connsiteX887" fmla="*/ 491397 w 1476951"/>
              <a:gd name="connsiteY887" fmla="*/ 1389965 h 1476000"/>
              <a:gd name="connsiteX888" fmla="*/ 500007 w 1476951"/>
              <a:gd name="connsiteY888" fmla="*/ 1397498 h 1476000"/>
              <a:gd name="connsiteX889" fmla="*/ 529604 w 1476951"/>
              <a:gd name="connsiteY889" fmla="*/ 1406108 h 1476000"/>
              <a:gd name="connsiteX890" fmla="*/ 588259 w 1476951"/>
              <a:gd name="connsiteY890" fmla="*/ 1421176 h 1476000"/>
              <a:gd name="connsiteX891" fmla="*/ 602788 w 1476951"/>
              <a:gd name="connsiteY891" fmla="*/ 1423867 h 1476000"/>
              <a:gd name="connsiteX892" fmla="*/ 618394 w 1476951"/>
              <a:gd name="connsiteY892" fmla="*/ 1426557 h 1476000"/>
              <a:gd name="connsiteX893" fmla="*/ 635614 w 1476951"/>
              <a:gd name="connsiteY893" fmla="*/ 1430324 h 1476000"/>
              <a:gd name="connsiteX894" fmla="*/ 654590 w 1476951"/>
              <a:gd name="connsiteY894" fmla="*/ 1434427 h 1476000"/>
              <a:gd name="connsiteX895" fmla="*/ 656062 w 1476951"/>
              <a:gd name="connsiteY895" fmla="*/ 1434091 h 1476000"/>
              <a:gd name="connsiteX896" fmla="*/ 673820 w 1476951"/>
              <a:gd name="connsiteY896" fmla="*/ 1436782 h 1476000"/>
              <a:gd name="connsiteX897" fmla="*/ 674358 w 1476951"/>
              <a:gd name="connsiteY897" fmla="*/ 1435705 h 1476000"/>
              <a:gd name="connsiteX898" fmla="*/ 700188 w 1476951"/>
              <a:gd name="connsiteY898" fmla="*/ 1436782 h 1476000"/>
              <a:gd name="connsiteX899" fmla="*/ 704493 w 1476951"/>
              <a:gd name="connsiteY899" fmla="*/ 1437319 h 1476000"/>
              <a:gd name="connsiteX900" fmla="*/ 744313 w 1476951"/>
              <a:gd name="connsiteY900" fmla="*/ 1437319 h 1476000"/>
              <a:gd name="connsiteX901" fmla="*/ 773372 w 1476951"/>
              <a:gd name="connsiteY901" fmla="*/ 1438396 h 1476000"/>
              <a:gd name="connsiteX902" fmla="*/ 807812 w 1476951"/>
              <a:gd name="connsiteY902" fmla="*/ 1435705 h 1476000"/>
              <a:gd name="connsiteX903" fmla="*/ 812117 w 1476951"/>
              <a:gd name="connsiteY903" fmla="*/ 1435705 h 1476000"/>
              <a:gd name="connsiteX904" fmla="*/ 813731 w 1476951"/>
              <a:gd name="connsiteY904" fmla="*/ 1440010 h 1476000"/>
              <a:gd name="connsiteX905" fmla="*/ 847633 w 1476951"/>
              <a:gd name="connsiteY905" fmla="*/ 1435705 h 1476000"/>
              <a:gd name="connsiteX906" fmla="*/ 870234 w 1476951"/>
              <a:gd name="connsiteY906" fmla="*/ 1430324 h 1476000"/>
              <a:gd name="connsiteX907" fmla="*/ 883148 w 1476951"/>
              <a:gd name="connsiteY907" fmla="*/ 1428172 h 1476000"/>
              <a:gd name="connsiteX908" fmla="*/ 891221 w 1476951"/>
              <a:gd name="connsiteY908" fmla="*/ 1427095 h 1476000"/>
              <a:gd name="connsiteX909" fmla="*/ 908978 w 1476951"/>
              <a:gd name="connsiteY909" fmla="*/ 1422790 h 1476000"/>
              <a:gd name="connsiteX910" fmla="*/ 923508 w 1476951"/>
              <a:gd name="connsiteY910" fmla="*/ 1419562 h 1476000"/>
              <a:gd name="connsiteX911" fmla="*/ 938037 w 1476951"/>
              <a:gd name="connsiteY911" fmla="*/ 1415795 h 1476000"/>
              <a:gd name="connsiteX912" fmla="*/ 964687 w 1476951"/>
              <a:gd name="connsiteY912" fmla="*/ 1411182 h 1476000"/>
              <a:gd name="connsiteX913" fmla="*/ 968172 w 1476951"/>
              <a:gd name="connsiteY913" fmla="*/ 1409876 h 1476000"/>
              <a:gd name="connsiteX914" fmla="*/ 940190 w 1476951"/>
              <a:gd name="connsiteY914" fmla="*/ 1414718 h 1476000"/>
              <a:gd name="connsiteX915" fmla="*/ 925660 w 1476951"/>
              <a:gd name="connsiteY915" fmla="*/ 1418485 h 1476000"/>
              <a:gd name="connsiteX916" fmla="*/ 911131 w 1476951"/>
              <a:gd name="connsiteY916" fmla="*/ 1421714 h 1476000"/>
              <a:gd name="connsiteX917" fmla="*/ 893373 w 1476951"/>
              <a:gd name="connsiteY917" fmla="*/ 1426019 h 1476000"/>
              <a:gd name="connsiteX918" fmla="*/ 885302 w 1476951"/>
              <a:gd name="connsiteY918" fmla="*/ 1427095 h 1476000"/>
              <a:gd name="connsiteX919" fmla="*/ 872387 w 1476951"/>
              <a:gd name="connsiteY919" fmla="*/ 1429248 h 1476000"/>
              <a:gd name="connsiteX920" fmla="*/ 837409 w 1476951"/>
              <a:gd name="connsiteY920" fmla="*/ 1432477 h 1476000"/>
              <a:gd name="connsiteX921" fmla="*/ 813731 w 1476951"/>
              <a:gd name="connsiteY921" fmla="*/ 1434629 h 1476000"/>
              <a:gd name="connsiteX922" fmla="*/ 809426 w 1476951"/>
              <a:gd name="connsiteY922" fmla="*/ 1434629 h 1476000"/>
              <a:gd name="connsiteX923" fmla="*/ 774987 w 1476951"/>
              <a:gd name="connsiteY923" fmla="*/ 1437319 h 1476000"/>
              <a:gd name="connsiteX924" fmla="*/ 745928 w 1476951"/>
              <a:gd name="connsiteY924" fmla="*/ 1436243 h 1476000"/>
              <a:gd name="connsiteX925" fmla="*/ 706107 w 1476951"/>
              <a:gd name="connsiteY925" fmla="*/ 1436243 h 1476000"/>
              <a:gd name="connsiteX926" fmla="*/ 701802 w 1476951"/>
              <a:gd name="connsiteY926" fmla="*/ 1435705 h 1476000"/>
              <a:gd name="connsiteX927" fmla="*/ 685121 w 1476951"/>
              <a:gd name="connsiteY927" fmla="*/ 1428709 h 1476000"/>
              <a:gd name="connsiteX928" fmla="*/ 675972 w 1476951"/>
              <a:gd name="connsiteY928" fmla="*/ 1434629 h 1476000"/>
              <a:gd name="connsiteX929" fmla="*/ 675949 w 1476951"/>
              <a:gd name="connsiteY929" fmla="*/ 1434675 h 1476000"/>
              <a:gd name="connsiteX930" fmla="*/ 683506 w 1476951"/>
              <a:gd name="connsiteY930" fmla="*/ 1429786 h 1476000"/>
              <a:gd name="connsiteX931" fmla="*/ 700188 w 1476951"/>
              <a:gd name="connsiteY931" fmla="*/ 1436781 h 1476000"/>
              <a:gd name="connsiteX932" fmla="*/ 674358 w 1476951"/>
              <a:gd name="connsiteY932" fmla="*/ 1435705 h 1476000"/>
              <a:gd name="connsiteX933" fmla="*/ 674562 w 1476951"/>
              <a:gd name="connsiteY933" fmla="*/ 1435573 h 1476000"/>
              <a:gd name="connsiteX934" fmla="*/ 657676 w 1476951"/>
              <a:gd name="connsiteY934" fmla="*/ 1433014 h 1476000"/>
              <a:gd name="connsiteX935" fmla="*/ 637766 w 1476951"/>
              <a:gd name="connsiteY935" fmla="*/ 1428709 h 1476000"/>
              <a:gd name="connsiteX936" fmla="*/ 620546 w 1476951"/>
              <a:gd name="connsiteY936" fmla="*/ 1424943 h 1476000"/>
              <a:gd name="connsiteX937" fmla="*/ 604940 w 1476951"/>
              <a:gd name="connsiteY937" fmla="*/ 1422252 h 1476000"/>
              <a:gd name="connsiteX938" fmla="*/ 590412 w 1476951"/>
              <a:gd name="connsiteY938" fmla="*/ 1419562 h 1476000"/>
              <a:gd name="connsiteX939" fmla="*/ 531756 w 1476951"/>
              <a:gd name="connsiteY939" fmla="*/ 1404494 h 1476000"/>
              <a:gd name="connsiteX940" fmla="*/ 502160 w 1476951"/>
              <a:gd name="connsiteY940" fmla="*/ 1395884 h 1476000"/>
              <a:gd name="connsiteX941" fmla="*/ 493550 w 1476951"/>
              <a:gd name="connsiteY941" fmla="*/ 1388351 h 1476000"/>
              <a:gd name="connsiteX942" fmla="*/ 473639 w 1476951"/>
              <a:gd name="connsiteY942" fmla="*/ 1384584 h 1476000"/>
              <a:gd name="connsiteX943" fmla="*/ 444043 w 1476951"/>
              <a:gd name="connsiteY943" fmla="*/ 1369516 h 1476000"/>
              <a:gd name="connsiteX944" fmla="*/ 435433 w 1476951"/>
              <a:gd name="connsiteY944" fmla="*/ 1370055 h 1476000"/>
              <a:gd name="connsiteX945" fmla="*/ 404760 w 1476951"/>
              <a:gd name="connsiteY945" fmla="*/ 1354449 h 1476000"/>
              <a:gd name="connsiteX946" fmla="*/ 399379 w 1476951"/>
              <a:gd name="connsiteY946" fmla="*/ 1344763 h 1476000"/>
              <a:gd name="connsiteX947" fmla="*/ 400455 w 1476951"/>
              <a:gd name="connsiteY947" fmla="*/ 1344225 h 1476000"/>
              <a:gd name="connsiteX948" fmla="*/ 419289 w 1476951"/>
              <a:gd name="connsiteY948" fmla="*/ 1354449 h 1476000"/>
              <a:gd name="connsiteX949" fmla="*/ 438123 w 1476951"/>
              <a:gd name="connsiteY949" fmla="*/ 1364673 h 1476000"/>
              <a:gd name="connsiteX950" fmla="*/ 443504 w 1476951"/>
              <a:gd name="connsiteY950" fmla="*/ 1361445 h 1476000"/>
              <a:gd name="connsiteX951" fmla="*/ 421442 w 1476951"/>
              <a:gd name="connsiteY951" fmla="*/ 1346915 h 1476000"/>
              <a:gd name="connsiteX952" fmla="*/ 403146 w 1476951"/>
              <a:gd name="connsiteY952" fmla="*/ 1338844 h 1476000"/>
              <a:gd name="connsiteX953" fmla="*/ 377854 w 1476951"/>
              <a:gd name="connsiteY953" fmla="*/ 1324314 h 1476000"/>
              <a:gd name="connsiteX954" fmla="*/ 356329 w 1476951"/>
              <a:gd name="connsiteY954" fmla="*/ 1310323 h 1476000"/>
              <a:gd name="connsiteX955" fmla="*/ 322428 w 1476951"/>
              <a:gd name="connsiteY955" fmla="*/ 1295794 h 1476000"/>
              <a:gd name="connsiteX956" fmla="*/ 309513 w 1476951"/>
              <a:gd name="connsiteY956" fmla="*/ 1285032 h 1476000"/>
              <a:gd name="connsiteX957" fmla="*/ 312203 w 1476951"/>
              <a:gd name="connsiteY957" fmla="*/ 1283955 h 1476000"/>
              <a:gd name="connsiteX958" fmla="*/ 325118 w 1476951"/>
              <a:gd name="connsiteY958" fmla="*/ 1287722 h 1476000"/>
              <a:gd name="connsiteX959" fmla="*/ 298212 w 1476951"/>
              <a:gd name="connsiteY959" fmla="*/ 1259740 h 1476000"/>
              <a:gd name="connsiteX960" fmla="*/ 283145 w 1476951"/>
              <a:gd name="connsiteY960" fmla="*/ 1247363 h 1476000"/>
              <a:gd name="connsiteX961" fmla="*/ 269153 w 1476951"/>
              <a:gd name="connsiteY961" fmla="*/ 1234986 h 1476000"/>
              <a:gd name="connsiteX962" fmla="*/ 251396 w 1476951"/>
              <a:gd name="connsiteY962" fmla="*/ 1220457 h 1476000"/>
              <a:gd name="connsiteX963" fmla="*/ 225566 w 1476951"/>
              <a:gd name="connsiteY963" fmla="*/ 1191936 h 1476000"/>
              <a:gd name="connsiteX964" fmla="*/ 223794 w 1476951"/>
              <a:gd name="connsiteY964" fmla="*/ 1186398 h 1476000"/>
              <a:gd name="connsiteX965" fmla="*/ 218570 w 1476951"/>
              <a:gd name="connsiteY965" fmla="*/ 1181174 h 1476000"/>
              <a:gd name="connsiteX966" fmla="*/ 200812 w 1476951"/>
              <a:gd name="connsiteY966" fmla="*/ 1161802 h 1476000"/>
              <a:gd name="connsiteX967" fmla="*/ 198660 w 1476951"/>
              <a:gd name="connsiteY967" fmla="*/ 1152116 h 1476000"/>
              <a:gd name="connsiteX968" fmla="*/ 191664 w 1476951"/>
              <a:gd name="connsiteY968" fmla="*/ 1142429 h 1476000"/>
              <a:gd name="connsiteX969" fmla="*/ 190831 w 1476951"/>
              <a:gd name="connsiteY969" fmla="*/ 1141123 h 1476000"/>
              <a:gd name="connsiteX970" fmla="*/ 182516 w 1476951"/>
              <a:gd name="connsiteY970" fmla="*/ 1135434 h 1476000"/>
              <a:gd name="connsiteX971" fmla="*/ 166372 w 1476951"/>
              <a:gd name="connsiteY971" fmla="*/ 1112295 h 1476000"/>
              <a:gd name="connsiteX972" fmla="*/ 157224 w 1476951"/>
              <a:gd name="connsiteY972" fmla="*/ 1090770 h 1476000"/>
              <a:gd name="connsiteX973" fmla="*/ 156148 w 1476951"/>
              <a:gd name="connsiteY973" fmla="*/ 1090770 h 1476000"/>
              <a:gd name="connsiteX974" fmla="*/ 143772 w 1476951"/>
              <a:gd name="connsiteY974" fmla="*/ 1067093 h 1476000"/>
              <a:gd name="connsiteX975" fmla="*/ 131933 w 1476951"/>
              <a:gd name="connsiteY975" fmla="*/ 1043415 h 1476000"/>
              <a:gd name="connsiteX976" fmla="*/ 119556 w 1476951"/>
              <a:gd name="connsiteY976" fmla="*/ 1015971 h 1476000"/>
              <a:gd name="connsiteX977" fmla="*/ 108256 w 1476951"/>
              <a:gd name="connsiteY977" fmla="*/ 987989 h 1476000"/>
              <a:gd name="connsiteX978" fmla="*/ 119556 w 1476951"/>
              <a:gd name="connsiteY978" fmla="*/ 1006823 h 1476000"/>
              <a:gd name="connsiteX979" fmla="*/ 130857 w 1476951"/>
              <a:gd name="connsiteY979" fmla="*/ 1030500 h 1476000"/>
              <a:gd name="connsiteX980" fmla="*/ 134623 w 1476951"/>
              <a:gd name="connsiteY980" fmla="*/ 1043415 h 1476000"/>
              <a:gd name="connsiteX981" fmla="*/ 136180 w 1476951"/>
              <a:gd name="connsiteY981" fmla="*/ 1045698 h 1476000"/>
              <a:gd name="connsiteX982" fmla="*/ 134264 w 1476951"/>
              <a:gd name="connsiteY982" fmla="*/ 1035736 h 1476000"/>
              <a:gd name="connsiteX983" fmla="*/ 129266 w 1476951"/>
              <a:gd name="connsiteY983" fmla="*/ 1026667 h 1476000"/>
              <a:gd name="connsiteX984" fmla="*/ 121132 w 1476951"/>
              <a:gd name="connsiteY984" fmla="*/ 1008374 h 1476000"/>
              <a:gd name="connsiteX985" fmla="*/ 111484 w 1476951"/>
              <a:gd name="connsiteY985" fmla="*/ 992294 h 1476000"/>
              <a:gd name="connsiteX986" fmla="*/ 99645 w 1476951"/>
              <a:gd name="connsiteY986" fmla="*/ 960006 h 1476000"/>
              <a:gd name="connsiteX987" fmla="*/ 89504 w 1476951"/>
              <a:gd name="connsiteY987" fmla="*/ 926911 h 1476000"/>
              <a:gd name="connsiteX988" fmla="*/ 86172 w 1476951"/>
              <a:gd name="connsiteY988" fmla="*/ 917260 h 1476000"/>
              <a:gd name="connsiteX989" fmla="*/ 71666 w 1476951"/>
              <a:gd name="connsiteY989" fmla="*/ 859359 h 1476000"/>
              <a:gd name="connsiteX990" fmla="*/ 65251 w 1476951"/>
              <a:gd name="connsiteY990" fmla="*/ 817326 h 1476000"/>
              <a:gd name="connsiteX991" fmla="*/ 65206 w 1476951"/>
              <a:gd name="connsiteY991" fmla="*/ 818481 h 1476000"/>
              <a:gd name="connsiteX992" fmla="*/ 65744 w 1476951"/>
              <a:gd name="connsiteY992" fmla="*/ 827091 h 1476000"/>
              <a:gd name="connsiteX993" fmla="*/ 68434 w 1476951"/>
              <a:gd name="connsiteY993" fmla="*/ 847002 h 1476000"/>
              <a:gd name="connsiteX994" fmla="*/ 71663 w 1476951"/>
              <a:gd name="connsiteY994" fmla="*/ 867450 h 1476000"/>
              <a:gd name="connsiteX995" fmla="*/ 66282 w 1476951"/>
              <a:gd name="connsiteY995" fmla="*/ 849692 h 1476000"/>
              <a:gd name="connsiteX996" fmla="*/ 62515 w 1476951"/>
              <a:gd name="connsiteY996" fmla="*/ 827091 h 1476000"/>
              <a:gd name="connsiteX997" fmla="*/ 58210 w 1476951"/>
              <a:gd name="connsiteY997" fmla="*/ 827091 h 1476000"/>
              <a:gd name="connsiteX998" fmla="*/ 55519 w 1476951"/>
              <a:gd name="connsiteY998" fmla="*/ 806642 h 1476000"/>
              <a:gd name="connsiteX999" fmla="*/ 51753 w 1476951"/>
              <a:gd name="connsiteY999" fmla="*/ 793727 h 1476000"/>
              <a:gd name="connsiteX1000" fmla="*/ 48524 w 1476951"/>
              <a:gd name="connsiteY1000" fmla="*/ 781351 h 1476000"/>
              <a:gd name="connsiteX1001" fmla="*/ 39376 w 1476951"/>
              <a:gd name="connsiteY1001" fmla="*/ 771665 h 1476000"/>
              <a:gd name="connsiteX1002" fmla="*/ 36685 w 1476951"/>
              <a:gd name="connsiteY1002" fmla="*/ 771665 h 1476000"/>
              <a:gd name="connsiteX1003" fmla="*/ 33995 w 1476951"/>
              <a:gd name="connsiteY1003" fmla="*/ 758211 h 1476000"/>
              <a:gd name="connsiteX1004" fmla="*/ 32918 w 1476951"/>
              <a:gd name="connsiteY1004" fmla="*/ 740992 h 1476000"/>
              <a:gd name="connsiteX1005" fmla="*/ 35071 w 1476951"/>
              <a:gd name="connsiteY1005" fmla="*/ 716776 h 1476000"/>
              <a:gd name="connsiteX1006" fmla="*/ 36147 w 1476951"/>
              <a:gd name="connsiteY1006" fmla="*/ 708167 h 1476000"/>
              <a:gd name="connsiteX1007" fmla="*/ 37980 w 1476951"/>
              <a:gd name="connsiteY1007" fmla="*/ 702261 h 1476000"/>
              <a:gd name="connsiteX1008" fmla="*/ 37089 w 1476951"/>
              <a:gd name="connsiteY1008" fmla="*/ 688794 h 1476000"/>
              <a:gd name="connsiteX1009" fmla="*/ 38300 w 1476951"/>
              <a:gd name="connsiteY1009" fmla="*/ 668883 h 1476000"/>
              <a:gd name="connsiteX1010" fmla="*/ 40452 w 1476951"/>
              <a:gd name="connsiteY1010" fmla="*/ 664848 h 1476000"/>
              <a:gd name="connsiteX1011" fmla="*/ 40452 w 1476951"/>
              <a:gd name="connsiteY1011" fmla="*/ 662426 h 1476000"/>
              <a:gd name="connsiteX1012" fmla="*/ 36147 w 1476951"/>
              <a:gd name="connsiteY1012" fmla="*/ 670498 h 1476000"/>
              <a:gd name="connsiteX1013" fmla="*/ 32380 w 1476951"/>
              <a:gd name="connsiteY1013" fmla="*/ 665117 h 1476000"/>
              <a:gd name="connsiteX1014" fmla="*/ 25385 w 1476951"/>
              <a:gd name="connsiteY1014" fmla="*/ 655431 h 1476000"/>
              <a:gd name="connsiteX1015" fmla="*/ 24107 w 1476951"/>
              <a:gd name="connsiteY1015" fmla="*/ 647763 h 1476000"/>
              <a:gd name="connsiteX1016" fmla="*/ 23771 w 1476951"/>
              <a:gd name="connsiteY1016" fmla="*/ 648435 h 1476000"/>
              <a:gd name="connsiteX1017" fmla="*/ 21618 w 1476951"/>
              <a:gd name="connsiteY1017" fmla="*/ 669960 h 1476000"/>
              <a:gd name="connsiteX1018" fmla="*/ 20003 w 1476951"/>
              <a:gd name="connsiteY1018" fmla="*/ 691485 h 1476000"/>
              <a:gd name="connsiteX1019" fmla="*/ 18389 w 1476951"/>
              <a:gd name="connsiteY1019" fmla="*/ 708167 h 1476000"/>
              <a:gd name="connsiteX1020" fmla="*/ 18389 w 1476951"/>
              <a:gd name="connsiteY1020" fmla="*/ 742606 h 1476000"/>
              <a:gd name="connsiteX1021" fmla="*/ 18927 w 1476951"/>
              <a:gd name="connsiteY1021" fmla="*/ 760364 h 1476000"/>
              <a:gd name="connsiteX1022" fmla="*/ 20003 w 1476951"/>
              <a:gd name="connsiteY1022" fmla="*/ 778122 h 1476000"/>
              <a:gd name="connsiteX1023" fmla="*/ 15161 w 1476951"/>
              <a:gd name="connsiteY1023" fmla="*/ 794804 h 1476000"/>
              <a:gd name="connsiteX1024" fmla="*/ 14084 w 1476951"/>
              <a:gd name="connsiteY1024" fmla="*/ 794804 h 1476000"/>
              <a:gd name="connsiteX1025" fmla="*/ 10856 w 1476951"/>
              <a:gd name="connsiteY1025" fmla="*/ 762516 h 1476000"/>
              <a:gd name="connsiteX1026" fmla="*/ 10856 w 1476951"/>
              <a:gd name="connsiteY1026" fmla="*/ 729153 h 1476000"/>
              <a:gd name="connsiteX1027" fmla="*/ 13546 w 1476951"/>
              <a:gd name="connsiteY1027" fmla="*/ 703323 h 1476000"/>
              <a:gd name="connsiteX1028" fmla="*/ 18387 w 1476951"/>
              <a:gd name="connsiteY1028" fmla="*/ 708164 h 1476000"/>
              <a:gd name="connsiteX1029" fmla="*/ 14084 w 1476951"/>
              <a:gd name="connsiteY1029" fmla="*/ 702785 h 1476000"/>
              <a:gd name="connsiteX1030" fmla="*/ 13008 w 1476951"/>
              <a:gd name="connsiteY1030" fmla="*/ 683413 h 1476000"/>
              <a:gd name="connsiteX1031" fmla="*/ 14084 w 1476951"/>
              <a:gd name="connsiteY1031" fmla="*/ 653816 h 1476000"/>
              <a:gd name="connsiteX1032" fmla="*/ 14622 w 1476951"/>
              <a:gd name="connsiteY1032" fmla="*/ 645745 h 1476000"/>
              <a:gd name="connsiteX1033" fmla="*/ 16237 w 1476951"/>
              <a:gd name="connsiteY1033" fmla="*/ 632291 h 1476000"/>
              <a:gd name="connsiteX1034" fmla="*/ 22694 w 1476951"/>
              <a:gd name="connsiteY1034" fmla="*/ 608076 h 1476000"/>
              <a:gd name="connsiteX1035" fmla="*/ 25912 w 1476951"/>
              <a:gd name="connsiteY1035" fmla="*/ 591990 h 1476000"/>
              <a:gd name="connsiteX1036" fmla="*/ 24847 w 1476951"/>
              <a:gd name="connsiteY1036" fmla="*/ 588165 h 1476000"/>
              <a:gd name="connsiteX1037" fmla="*/ 21080 w 1476951"/>
              <a:gd name="connsiteY1037" fmla="*/ 609690 h 1476000"/>
              <a:gd name="connsiteX1038" fmla="*/ 14622 w 1476951"/>
              <a:gd name="connsiteY1038" fmla="*/ 633906 h 1476000"/>
              <a:gd name="connsiteX1039" fmla="*/ 13008 w 1476951"/>
              <a:gd name="connsiteY1039" fmla="*/ 647359 h 1476000"/>
              <a:gd name="connsiteX1040" fmla="*/ 12470 w 1476951"/>
              <a:gd name="connsiteY1040" fmla="*/ 655431 h 1476000"/>
              <a:gd name="connsiteX1041" fmla="*/ 11394 w 1476951"/>
              <a:gd name="connsiteY1041" fmla="*/ 685027 h 1476000"/>
              <a:gd name="connsiteX1042" fmla="*/ 12470 w 1476951"/>
              <a:gd name="connsiteY1042" fmla="*/ 704399 h 1476000"/>
              <a:gd name="connsiteX1043" fmla="*/ 9779 w 1476951"/>
              <a:gd name="connsiteY1043" fmla="*/ 730229 h 1476000"/>
              <a:gd name="connsiteX1044" fmla="*/ 9779 w 1476951"/>
              <a:gd name="connsiteY1044" fmla="*/ 763593 h 1476000"/>
              <a:gd name="connsiteX1045" fmla="*/ 13008 w 1476951"/>
              <a:gd name="connsiteY1045" fmla="*/ 795880 h 1476000"/>
              <a:gd name="connsiteX1046" fmla="*/ 14084 w 1476951"/>
              <a:gd name="connsiteY1046" fmla="*/ 795880 h 1476000"/>
              <a:gd name="connsiteX1047" fmla="*/ 21080 w 1476951"/>
              <a:gd name="connsiteY1047" fmla="*/ 826553 h 1476000"/>
              <a:gd name="connsiteX1048" fmla="*/ 24847 w 1476951"/>
              <a:gd name="connsiteY1048" fmla="*/ 851844 h 1476000"/>
              <a:gd name="connsiteX1049" fmla="*/ 32918 w 1476951"/>
              <a:gd name="connsiteY1049" fmla="*/ 877674 h 1476000"/>
              <a:gd name="connsiteX1050" fmla="*/ 45631 w 1476951"/>
              <a:gd name="connsiteY1050" fmla="*/ 933218 h 1476000"/>
              <a:gd name="connsiteX1051" fmla="*/ 46741 w 1476951"/>
              <a:gd name="connsiteY1051" fmla="*/ 943863 h 1476000"/>
              <a:gd name="connsiteX1052" fmla="*/ 49062 w 1476951"/>
              <a:gd name="connsiteY1052" fmla="*/ 943863 h 1476000"/>
              <a:gd name="connsiteX1053" fmla="*/ 60901 w 1476951"/>
              <a:gd name="connsiteY1053" fmla="*/ 972383 h 1476000"/>
              <a:gd name="connsiteX1054" fmla="*/ 65206 w 1476951"/>
              <a:gd name="connsiteY1054" fmla="*/ 986913 h 1476000"/>
              <a:gd name="connsiteX1055" fmla="*/ 57134 w 1476951"/>
              <a:gd name="connsiteY1055" fmla="*/ 974536 h 1476000"/>
              <a:gd name="connsiteX1056" fmla="*/ 48524 w 1476951"/>
              <a:gd name="connsiteY1056" fmla="*/ 955163 h 1476000"/>
              <a:gd name="connsiteX1057" fmla="*/ 47986 w 1476951"/>
              <a:gd name="connsiteY1057" fmla="*/ 960545 h 1476000"/>
              <a:gd name="connsiteX1058" fmla="*/ 43304 w 1476951"/>
              <a:gd name="connsiteY1058" fmla="*/ 946032 h 1476000"/>
              <a:gd name="connsiteX1059" fmla="*/ 39914 w 1476951"/>
              <a:gd name="connsiteY1059" fmla="*/ 946554 h 1476000"/>
              <a:gd name="connsiteX1060" fmla="*/ 36147 w 1476951"/>
              <a:gd name="connsiteY1060" fmla="*/ 934177 h 1476000"/>
              <a:gd name="connsiteX1061" fmla="*/ 23232 w 1476951"/>
              <a:gd name="connsiteY1061" fmla="*/ 904580 h 1476000"/>
              <a:gd name="connsiteX1062" fmla="*/ 15161 w 1476951"/>
              <a:gd name="connsiteY1062" fmla="*/ 878213 h 1476000"/>
              <a:gd name="connsiteX1063" fmla="*/ 14622 w 1476951"/>
              <a:gd name="connsiteY1063" fmla="*/ 856149 h 1476000"/>
              <a:gd name="connsiteX1064" fmla="*/ 10856 w 1476951"/>
              <a:gd name="connsiteY1064" fmla="*/ 830320 h 1476000"/>
              <a:gd name="connsiteX1065" fmla="*/ 8165 w 1476951"/>
              <a:gd name="connsiteY1065" fmla="*/ 804490 h 1476000"/>
              <a:gd name="connsiteX1066" fmla="*/ 2246 w 1476951"/>
              <a:gd name="connsiteY1066" fmla="*/ 785656 h 1476000"/>
              <a:gd name="connsiteX1067" fmla="*/ 6012 w 1476951"/>
              <a:gd name="connsiteY1067" fmla="*/ 685565 h 1476000"/>
              <a:gd name="connsiteX1068" fmla="*/ 9779 w 1476951"/>
              <a:gd name="connsiteY1068" fmla="*/ 659736 h 1476000"/>
              <a:gd name="connsiteX1069" fmla="*/ 6551 w 1476951"/>
              <a:gd name="connsiteY1069" fmla="*/ 645745 h 1476000"/>
              <a:gd name="connsiteX1070" fmla="*/ 13008 w 1476951"/>
              <a:gd name="connsiteY1070" fmla="*/ 607000 h 1476000"/>
              <a:gd name="connsiteX1071" fmla="*/ 14622 w 1476951"/>
              <a:gd name="connsiteY1071" fmla="*/ 597852 h 1476000"/>
              <a:gd name="connsiteX1072" fmla="*/ 18927 w 1476951"/>
              <a:gd name="connsiteY1072" fmla="*/ 566641 h 1476000"/>
              <a:gd name="connsiteX1073" fmla="*/ 30228 w 1476951"/>
              <a:gd name="connsiteY1073" fmla="*/ 544040 h 1476000"/>
              <a:gd name="connsiteX1074" fmla="*/ 27537 w 1476951"/>
              <a:gd name="connsiteY1074" fmla="*/ 574713 h 1476000"/>
              <a:gd name="connsiteX1075" fmla="*/ 30227 w 1476951"/>
              <a:gd name="connsiteY1075" fmla="*/ 569455 h 1476000"/>
              <a:gd name="connsiteX1076" fmla="*/ 31842 w 1476951"/>
              <a:gd name="connsiteY1076" fmla="*/ 556887 h 1476000"/>
              <a:gd name="connsiteX1077" fmla="*/ 32380 w 1476951"/>
              <a:gd name="connsiteY1077" fmla="*/ 542963 h 1476000"/>
              <a:gd name="connsiteX1078" fmla="*/ 37223 w 1476951"/>
              <a:gd name="connsiteY1078" fmla="*/ 525205 h 1476000"/>
              <a:gd name="connsiteX1079" fmla="*/ 44757 w 1476951"/>
              <a:gd name="connsiteY1079" fmla="*/ 498299 h 1476000"/>
              <a:gd name="connsiteX1080" fmla="*/ 53905 w 1476951"/>
              <a:gd name="connsiteY1080" fmla="*/ 470855 h 1476000"/>
              <a:gd name="connsiteX1081" fmla="*/ 54591 w 1476951"/>
              <a:gd name="connsiteY1081" fmla="*/ 470084 h 1476000"/>
              <a:gd name="connsiteX1082" fmla="*/ 58749 w 1476951"/>
              <a:gd name="connsiteY1082" fmla="*/ 448254 h 1476000"/>
              <a:gd name="connsiteX1083" fmla="*/ 64668 w 1476951"/>
              <a:gd name="connsiteY1083" fmla="*/ 432648 h 1476000"/>
              <a:gd name="connsiteX1084" fmla="*/ 71664 w 1476951"/>
              <a:gd name="connsiteY1084" fmla="*/ 419733 h 1476000"/>
              <a:gd name="connsiteX1085" fmla="*/ 85655 w 1476951"/>
              <a:gd name="connsiteY1085" fmla="*/ 392827 h 1476000"/>
              <a:gd name="connsiteX1086" fmla="*/ 96955 w 1476951"/>
              <a:gd name="connsiteY1086" fmla="*/ 368612 h 1476000"/>
              <a:gd name="connsiteX1087" fmla="*/ 113099 w 1476951"/>
              <a:gd name="connsiteY1087" fmla="*/ 337401 h 1476000"/>
              <a:gd name="connsiteX1088" fmla="*/ 124937 w 1476951"/>
              <a:gd name="connsiteY1088" fmla="*/ 323948 h 1476000"/>
              <a:gd name="connsiteX1089" fmla="*/ 134623 w 1476951"/>
              <a:gd name="connsiteY1089" fmla="*/ 305114 h 1476000"/>
              <a:gd name="connsiteX1090" fmla="*/ 142695 w 1476951"/>
              <a:gd name="connsiteY1090" fmla="*/ 293275 h 1476000"/>
              <a:gd name="connsiteX1091" fmla="*/ 151305 w 1476951"/>
              <a:gd name="connsiteY1091" fmla="*/ 288970 h 1476000"/>
              <a:gd name="connsiteX1092" fmla="*/ 153458 w 1476951"/>
              <a:gd name="connsiteY1092" fmla="*/ 285742 h 1476000"/>
              <a:gd name="connsiteX1093" fmla="*/ 162068 w 1476951"/>
              <a:gd name="connsiteY1093" fmla="*/ 268522 h 1476000"/>
              <a:gd name="connsiteX1094" fmla="*/ 178749 w 1476951"/>
              <a:gd name="connsiteY1094" fmla="*/ 249150 h 1476000"/>
              <a:gd name="connsiteX1095" fmla="*/ 179203 w 1476951"/>
              <a:gd name="connsiteY1095" fmla="*/ 257247 h 1476000"/>
              <a:gd name="connsiteX1096" fmla="*/ 177987 w 1476951"/>
              <a:gd name="connsiteY1096" fmla="*/ 260650 h 1476000"/>
              <a:gd name="connsiteX1097" fmla="*/ 195431 w 1476951"/>
              <a:gd name="connsiteY1097" fmla="*/ 242692 h 1476000"/>
              <a:gd name="connsiteX1098" fmla="*/ 204041 w 1476951"/>
              <a:gd name="connsiteY1098" fmla="*/ 231392 h 1476000"/>
              <a:gd name="connsiteX1099" fmla="*/ 215341 w 1476951"/>
              <a:gd name="connsiteY1099" fmla="*/ 220629 h 1476000"/>
              <a:gd name="connsiteX1100" fmla="*/ 216315 w 1476951"/>
              <a:gd name="connsiteY1100" fmla="*/ 221711 h 1476000"/>
              <a:gd name="connsiteX1101" fmla="*/ 215880 w 1476951"/>
              <a:gd name="connsiteY1101" fmla="*/ 221167 h 1476000"/>
              <a:gd name="connsiteX1102" fmla="*/ 229871 w 1476951"/>
              <a:gd name="connsiteY1102" fmla="*/ 207176 h 1476000"/>
              <a:gd name="connsiteX1103" fmla="*/ 243862 w 1476951"/>
              <a:gd name="connsiteY1103" fmla="*/ 194261 h 1476000"/>
              <a:gd name="connsiteX1104" fmla="*/ 258929 w 1476951"/>
              <a:gd name="connsiteY1104" fmla="*/ 178118 h 1476000"/>
              <a:gd name="connsiteX1105" fmla="*/ 279916 w 1476951"/>
              <a:gd name="connsiteY1105" fmla="*/ 162512 h 1476000"/>
              <a:gd name="connsiteX1106" fmla="*/ 302517 w 1476951"/>
              <a:gd name="connsiteY1106" fmla="*/ 145830 h 1476000"/>
              <a:gd name="connsiteX1107" fmla="*/ 316030 w 1476951"/>
              <a:gd name="connsiteY1107" fmla="*/ 136403 h 1476000"/>
              <a:gd name="connsiteX1108" fmla="*/ 325118 w 1476951"/>
              <a:gd name="connsiteY1108" fmla="*/ 128072 h 1476000"/>
              <a:gd name="connsiteX1109" fmla="*/ 341262 w 1476951"/>
              <a:gd name="connsiteY1109" fmla="*/ 118386 h 1476000"/>
              <a:gd name="connsiteX1110" fmla="*/ 358481 w 1476951"/>
              <a:gd name="connsiteY1110" fmla="*/ 109238 h 1476000"/>
              <a:gd name="connsiteX1111" fmla="*/ 360761 w 1476951"/>
              <a:gd name="connsiteY1111" fmla="*/ 108066 h 1476000"/>
              <a:gd name="connsiteX1112" fmla="*/ 366621 w 1476951"/>
              <a:gd name="connsiteY1112" fmla="*/ 102310 h 1476000"/>
              <a:gd name="connsiteX1113" fmla="*/ 376240 w 1476951"/>
              <a:gd name="connsiteY1113" fmla="*/ 95247 h 1476000"/>
              <a:gd name="connsiteX1114" fmla="*/ 386800 w 1476951"/>
              <a:gd name="connsiteY1114" fmla="*/ 89866 h 1476000"/>
              <a:gd name="connsiteX1115" fmla="*/ 394271 w 1476951"/>
              <a:gd name="connsiteY1115" fmla="*/ 88146 h 1476000"/>
              <a:gd name="connsiteX1116" fmla="*/ 395611 w 1476951"/>
              <a:gd name="connsiteY1116" fmla="*/ 87175 h 1476000"/>
              <a:gd name="connsiteX1117" fmla="*/ 541980 w 1476951"/>
              <a:gd name="connsiteY1117" fmla="*/ 27982 h 1476000"/>
              <a:gd name="connsiteX1118" fmla="*/ 547410 w 1476951"/>
              <a:gd name="connsiteY1118" fmla="*/ 26801 h 1476000"/>
              <a:gd name="connsiteX1119" fmla="*/ 562429 w 1476951"/>
              <a:gd name="connsiteY1119" fmla="*/ 21524 h 1476000"/>
              <a:gd name="connsiteX1120" fmla="*/ 572788 w 1476951"/>
              <a:gd name="connsiteY1120" fmla="*/ 19439 h 1476000"/>
              <a:gd name="connsiteX1121" fmla="*/ 578189 w 1476951"/>
              <a:gd name="connsiteY1121" fmla="*/ 19393 h 1476000"/>
              <a:gd name="connsiteX1122" fmla="*/ 580187 w 1476951"/>
              <a:gd name="connsiteY1122" fmla="*/ 18834 h 1476000"/>
              <a:gd name="connsiteX1123" fmla="*/ 702878 w 1476951"/>
              <a:gd name="connsiteY1123" fmla="*/ 2690 h 1476000"/>
              <a:gd name="connsiteX1124" fmla="*/ 737722 w 1476951"/>
              <a:gd name="connsiteY1124" fmla="*/ 2556 h 1476000"/>
              <a:gd name="connsiteX1125" fmla="*/ 774987 w 1476951"/>
              <a:gd name="connsiteY1125" fmla="*/ 3228 h 1476000"/>
              <a:gd name="connsiteX1126" fmla="*/ 775680 w 1476951"/>
              <a:gd name="connsiteY1126" fmla="*/ 3749 h 1476000"/>
              <a:gd name="connsiteX1127" fmla="*/ 793821 w 1476951"/>
              <a:gd name="connsiteY1127" fmla="*/ 1614 h 1476000"/>
              <a:gd name="connsiteX1128" fmla="*/ 810503 w 1476951"/>
              <a:gd name="connsiteY1128" fmla="*/ 4304 h 1476000"/>
              <a:gd name="connsiteX1129" fmla="*/ 827185 w 1476951"/>
              <a:gd name="connsiteY1129" fmla="*/ 7533 h 1476000"/>
              <a:gd name="connsiteX1130" fmla="*/ 835791 w 1476951"/>
              <a:gd name="connsiteY1130" fmla="*/ 9490 h 1476000"/>
              <a:gd name="connsiteX1131" fmla="*/ 826646 w 1476951"/>
              <a:gd name="connsiteY1131" fmla="*/ 6995 h 1476000"/>
              <a:gd name="connsiteX1132" fmla="*/ 809964 w 1476951"/>
              <a:gd name="connsiteY1132" fmla="*/ 3767 h 1476000"/>
              <a:gd name="connsiteX1133" fmla="*/ 793283 w 1476951"/>
              <a:gd name="connsiteY1133" fmla="*/ 1076 h 1476000"/>
              <a:gd name="connsiteX1134" fmla="*/ 793283 w 1476951"/>
              <a:gd name="connsiteY1134" fmla="*/ 0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</a:cxnLst>
            <a:rect l="l" t="t" r="r" b="b"/>
            <a:pathLst>
              <a:path w="1476951" h="1476000">
                <a:moveTo>
                  <a:pt x="813188" y="1467995"/>
                </a:moveTo>
                <a:lnTo>
                  <a:pt x="806198" y="1471759"/>
                </a:lnTo>
                <a:lnTo>
                  <a:pt x="806616" y="1471939"/>
                </a:lnTo>
                <a:close/>
                <a:moveTo>
                  <a:pt x="871310" y="1429786"/>
                </a:moveTo>
                <a:cubicBezTo>
                  <a:pt x="862700" y="1431938"/>
                  <a:pt x="856781" y="1434091"/>
                  <a:pt x="848709" y="1435167"/>
                </a:cubicBezTo>
                <a:cubicBezTo>
                  <a:pt x="840637" y="1436243"/>
                  <a:pt x="830951" y="1437857"/>
                  <a:pt x="814807" y="1439472"/>
                </a:cubicBezTo>
                <a:cubicBezTo>
                  <a:pt x="814807" y="1437857"/>
                  <a:pt x="813731" y="1436781"/>
                  <a:pt x="813193" y="1435167"/>
                </a:cubicBezTo>
                <a:cubicBezTo>
                  <a:pt x="820727" y="1435167"/>
                  <a:pt x="827722" y="1434091"/>
                  <a:pt x="836871" y="1433014"/>
                </a:cubicBezTo>
                <a:cubicBezTo>
                  <a:pt x="845481" y="1431938"/>
                  <a:pt x="856243" y="1431400"/>
                  <a:pt x="871310" y="1429786"/>
                </a:cubicBezTo>
                <a:close/>
                <a:moveTo>
                  <a:pt x="930100" y="1424153"/>
                </a:moveTo>
                <a:lnTo>
                  <a:pt x="928720" y="1424542"/>
                </a:lnTo>
                <a:lnTo>
                  <a:pt x="929427" y="1424404"/>
                </a:lnTo>
                <a:close/>
                <a:moveTo>
                  <a:pt x="508348" y="1416063"/>
                </a:moveTo>
                <a:cubicBezTo>
                  <a:pt x="513326" y="1416871"/>
                  <a:pt x="520994" y="1419023"/>
                  <a:pt x="532294" y="1422252"/>
                </a:cubicBezTo>
                <a:cubicBezTo>
                  <a:pt x="535523" y="1422790"/>
                  <a:pt x="539290" y="1422790"/>
                  <a:pt x="542519" y="1422790"/>
                </a:cubicBezTo>
                <a:cubicBezTo>
                  <a:pt x="552205" y="1427633"/>
                  <a:pt x="561353" y="1432477"/>
                  <a:pt x="571039" y="1436782"/>
                </a:cubicBezTo>
                <a:cubicBezTo>
                  <a:pt x="574806" y="1437319"/>
                  <a:pt x="579649" y="1438396"/>
                  <a:pt x="583954" y="1439472"/>
                </a:cubicBezTo>
                <a:lnTo>
                  <a:pt x="584761" y="1439741"/>
                </a:lnTo>
                <a:lnTo>
                  <a:pt x="587721" y="1436782"/>
                </a:lnTo>
                <a:cubicBezTo>
                  <a:pt x="591487" y="1437858"/>
                  <a:pt x="595254" y="1438934"/>
                  <a:pt x="599021" y="1440010"/>
                </a:cubicBezTo>
                <a:cubicBezTo>
                  <a:pt x="602788" y="1441086"/>
                  <a:pt x="606555" y="1441624"/>
                  <a:pt x="610322" y="1442701"/>
                </a:cubicBezTo>
                <a:lnTo>
                  <a:pt x="632588" y="1447879"/>
                </a:lnTo>
                <a:lnTo>
                  <a:pt x="632923" y="1447544"/>
                </a:lnTo>
                <a:cubicBezTo>
                  <a:pt x="640994" y="1448620"/>
                  <a:pt x="650143" y="1450234"/>
                  <a:pt x="658753" y="1451849"/>
                </a:cubicBezTo>
                <a:cubicBezTo>
                  <a:pt x="662519" y="1452387"/>
                  <a:pt x="666824" y="1452925"/>
                  <a:pt x="671129" y="1454001"/>
                </a:cubicBezTo>
                <a:cubicBezTo>
                  <a:pt x="675434" y="1454539"/>
                  <a:pt x="679739" y="1455078"/>
                  <a:pt x="683506" y="1455078"/>
                </a:cubicBezTo>
                <a:cubicBezTo>
                  <a:pt x="691040" y="1455078"/>
                  <a:pt x="699111" y="1455615"/>
                  <a:pt x="708797" y="1456154"/>
                </a:cubicBezTo>
                <a:cubicBezTo>
                  <a:pt x="718484" y="1456154"/>
                  <a:pt x="729784" y="1456692"/>
                  <a:pt x="743237" y="1455615"/>
                </a:cubicBezTo>
                <a:lnTo>
                  <a:pt x="744732" y="1455615"/>
                </a:lnTo>
                <a:lnTo>
                  <a:pt x="748081" y="1453732"/>
                </a:lnTo>
                <a:cubicBezTo>
                  <a:pt x="750368" y="1452925"/>
                  <a:pt x="753193" y="1452118"/>
                  <a:pt x="755614" y="1451310"/>
                </a:cubicBezTo>
                <a:cubicBezTo>
                  <a:pt x="758305" y="1451310"/>
                  <a:pt x="760995" y="1451176"/>
                  <a:pt x="763282" y="1451176"/>
                </a:cubicBezTo>
                <a:cubicBezTo>
                  <a:pt x="765569" y="1451176"/>
                  <a:pt x="767453" y="1451310"/>
                  <a:pt x="768529" y="1451848"/>
                </a:cubicBezTo>
                <a:lnTo>
                  <a:pt x="769942" y="1455615"/>
                </a:lnTo>
                <a:lnTo>
                  <a:pt x="781982" y="1455615"/>
                </a:lnTo>
                <a:cubicBezTo>
                  <a:pt x="780906" y="1457230"/>
                  <a:pt x="779292" y="1459383"/>
                  <a:pt x="778215" y="1460997"/>
                </a:cubicBezTo>
                <a:cubicBezTo>
                  <a:pt x="777677" y="1461535"/>
                  <a:pt x="777139" y="1462073"/>
                  <a:pt x="776063" y="1463688"/>
                </a:cubicBezTo>
                <a:cubicBezTo>
                  <a:pt x="774448" y="1464764"/>
                  <a:pt x="771758" y="1465840"/>
                  <a:pt x="769067" y="1466916"/>
                </a:cubicBezTo>
                <a:cubicBezTo>
                  <a:pt x="764224" y="1466916"/>
                  <a:pt x="760995" y="1466916"/>
                  <a:pt x="756152" y="1466916"/>
                </a:cubicBezTo>
                <a:cubicBezTo>
                  <a:pt x="750771" y="1466378"/>
                  <a:pt x="744852" y="1466378"/>
                  <a:pt x="739471" y="1465840"/>
                </a:cubicBezTo>
                <a:cubicBezTo>
                  <a:pt x="727094" y="1465302"/>
                  <a:pt x="715255" y="1465302"/>
                  <a:pt x="703416" y="1464764"/>
                </a:cubicBezTo>
                <a:cubicBezTo>
                  <a:pt x="694806" y="1464225"/>
                  <a:pt x="685659" y="1463688"/>
                  <a:pt x="676510" y="1462611"/>
                </a:cubicBezTo>
                <a:cubicBezTo>
                  <a:pt x="668977" y="1462073"/>
                  <a:pt x="660905" y="1460459"/>
                  <a:pt x="652833" y="1459383"/>
                </a:cubicBezTo>
                <a:cubicBezTo>
                  <a:pt x="644761" y="1458306"/>
                  <a:pt x="637228" y="1457230"/>
                  <a:pt x="629156" y="1455615"/>
                </a:cubicBezTo>
                <a:cubicBezTo>
                  <a:pt x="617317" y="1453463"/>
                  <a:pt x="604402" y="1452387"/>
                  <a:pt x="593102" y="1450234"/>
                </a:cubicBezTo>
                <a:cubicBezTo>
                  <a:pt x="581801" y="1447544"/>
                  <a:pt x="571577" y="1444853"/>
                  <a:pt x="565120" y="1441086"/>
                </a:cubicBezTo>
                <a:lnTo>
                  <a:pt x="565443" y="1440851"/>
                </a:lnTo>
                <a:lnTo>
                  <a:pt x="548976" y="1435705"/>
                </a:lnTo>
                <a:cubicBezTo>
                  <a:pt x="544671" y="1433552"/>
                  <a:pt x="539828" y="1431400"/>
                  <a:pt x="534446" y="1429248"/>
                </a:cubicBezTo>
                <a:cubicBezTo>
                  <a:pt x="528527" y="1427633"/>
                  <a:pt x="523146" y="1426019"/>
                  <a:pt x="517765" y="1423867"/>
                </a:cubicBezTo>
                <a:cubicBezTo>
                  <a:pt x="511845" y="1421714"/>
                  <a:pt x="506464" y="1420100"/>
                  <a:pt x="500545" y="1417947"/>
                </a:cubicBezTo>
                <a:cubicBezTo>
                  <a:pt x="501084" y="1415795"/>
                  <a:pt x="503371" y="1415257"/>
                  <a:pt x="508348" y="1416063"/>
                </a:cubicBezTo>
                <a:close/>
                <a:moveTo>
                  <a:pt x="825113" y="1404527"/>
                </a:moveTo>
                <a:lnTo>
                  <a:pt x="816892" y="1405781"/>
                </a:lnTo>
                <a:lnTo>
                  <a:pt x="760031" y="1408652"/>
                </a:lnTo>
                <a:lnTo>
                  <a:pt x="778753" y="1410951"/>
                </a:lnTo>
                <a:cubicBezTo>
                  <a:pt x="779829" y="1410413"/>
                  <a:pt x="781444" y="1410413"/>
                  <a:pt x="783597" y="1409875"/>
                </a:cubicBezTo>
                <a:cubicBezTo>
                  <a:pt x="794897" y="1408261"/>
                  <a:pt x="805659" y="1407185"/>
                  <a:pt x="816960" y="1406108"/>
                </a:cubicBezTo>
                <a:cubicBezTo>
                  <a:pt x="818171" y="1405839"/>
                  <a:pt x="820155" y="1405469"/>
                  <a:pt x="822450" y="1405041"/>
                </a:cubicBezTo>
                <a:close/>
                <a:moveTo>
                  <a:pt x="876200" y="1396730"/>
                </a:moveTo>
                <a:lnTo>
                  <a:pt x="848274" y="1400992"/>
                </a:lnTo>
                <a:lnTo>
                  <a:pt x="857857" y="1401265"/>
                </a:lnTo>
                <a:cubicBezTo>
                  <a:pt x="863777" y="1400996"/>
                  <a:pt x="868216" y="1399920"/>
                  <a:pt x="871647" y="1398709"/>
                </a:cubicBezTo>
                <a:close/>
                <a:moveTo>
                  <a:pt x="978139" y="1395485"/>
                </a:moveTo>
                <a:lnTo>
                  <a:pt x="890552" y="1418810"/>
                </a:lnTo>
                <a:lnTo>
                  <a:pt x="934876" y="1408934"/>
                </a:lnTo>
                <a:close/>
                <a:moveTo>
                  <a:pt x="416598" y="1384584"/>
                </a:moveTo>
                <a:cubicBezTo>
                  <a:pt x="445118" y="1394808"/>
                  <a:pt x="463415" y="1403956"/>
                  <a:pt x="478482" y="1410951"/>
                </a:cubicBezTo>
                <a:cubicBezTo>
                  <a:pt x="485478" y="1413642"/>
                  <a:pt x="493011" y="1415795"/>
                  <a:pt x="500545" y="1417947"/>
                </a:cubicBezTo>
                <a:cubicBezTo>
                  <a:pt x="506464" y="1420100"/>
                  <a:pt x="511845" y="1421714"/>
                  <a:pt x="517227" y="1423866"/>
                </a:cubicBezTo>
                <a:cubicBezTo>
                  <a:pt x="522608" y="1426019"/>
                  <a:pt x="527989" y="1427633"/>
                  <a:pt x="533909" y="1429247"/>
                </a:cubicBezTo>
                <a:cubicBezTo>
                  <a:pt x="539290" y="1431400"/>
                  <a:pt x="544133" y="1433552"/>
                  <a:pt x="548438" y="1435705"/>
                </a:cubicBezTo>
                <a:cubicBezTo>
                  <a:pt x="547361" y="1436243"/>
                  <a:pt x="546285" y="1437319"/>
                  <a:pt x="545209" y="1438396"/>
                </a:cubicBezTo>
                <a:cubicBezTo>
                  <a:pt x="542519" y="1437857"/>
                  <a:pt x="539290" y="1437319"/>
                  <a:pt x="536599" y="1436781"/>
                </a:cubicBezTo>
                <a:cubicBezTo>
                  <a:pt x="526375" y="1433552"/>
                  <a:pt x="516150" y="1429247"/>
                  <a:pt x="505926" y="1425481"/>
                </a:cubicBezTo>
                <a:lnTo>
                  <a:pt x="490859" y="1419561"/>
                </a:lnTo>
                <a:cubicBezTo>
                  <a:pt x="486016" y="1417409"/>
                  <a:pt x="480634" y="1415256"/>
                  <a:pt x="475792" y="1413104"/>
                </a:cubicBezTo>
                <a:cubicBezTo>
                  <a:pt x="468796" y="1410951"/>
                  <a:pt x="462338" y="1408261"/>
                  <a:pt x="455881" y="1406108"/>
                </a:cubicBezTo>
                <a:cubicBezTo>
                  <a:pt x="449962" y="1403417"/>
                  <a:pt x="444042" y="1401265"/>
                  <a:pt x="438661" y="1398575"/>
                </a:cubicBezTo>
                <a:cubicBezTo>
                  <a:pt x="433280" y="1396422"/>
                  <a:pt x="428975" y="1393731"/>
                  <a:pt x="425208" y="1391579"/>
                </a:cubicBezTo>
                <a:cubicBezTo>
                  <a:pt x="421441" y="1388889"/>
                  <a:pt x="418751" y="1386736"/>
                  <a:pt x="416598" y="1384584"/>
                </a:cubicBezTo>
                <a:close/>
                <a:moveTo>
                  <a:pt x="441890" y="1371131"/>
                </a:moveTo>
                <a:cubicBezTo>
                  <a:pt x="452114" y="1376512"/>
                  <a:pt x="460724" y="1381355"/>
                  <a:pt x="471487" y="1386198"/>
                </a:cubicBezTo>
                <a:cubicBezTo>
                  <a:pt x="470410" y="1386736"/>
                  <a:pt x="469334" y="1387274"/>
                  <a:pt x="467720" y="1388351"/>
                </a:cubicBezTo>
                <a:cubicBezTo>
                  <a:pt x="456419" y="1382969"/>
                  <a:pt x="444581" y="1377050"/>
                  <a:pt x="433280" y="1371669"/>
                </a:cubicBezTo>
                <a:cubicBezTo>
                  <a:pt x="436509" y="1371669"/>
                  <a:pt x="438662" y="1371669"/>
                  <a:pt x="441890" y="1371131"/>
                </a:cubicBezTo>
                <a:close/>
                <a:moveTo>
                  <a:pt x="332652" y="1334539"/>
                </a:moveTo>
                <a:cubicBezTo>
                  <a:pt x="350409" y="1342072"/>
                  <a:pt x="359558" y="1349068"/>
                  <a:pt x="369244" y="1354987"/>
                </a:cubicBezTo>
                <a:cubicBezTo>
                  <a:pt x="371396" y="1357678"/>
                  <a:pt x="378392" y="1363059"/>
                  <a:pt x="376777" y="1363597"/>
                </a:cubicBezTo>
                <a:cubicBezTo>
                  <a:pt x="370320" y="1360368"/>
                  <a:pt x="364400" y="1357678"/>
                  <a:pt x="359558" y="1354449"/>
                </a:cubicBezTo>
                <a:cubicBezTo>
                  <a:pt x="354714" y="1351759"/>
                  <a:pt x="350409" y="1349068"/>
                  <a:pt x="346643" y="1346377"/>
                </a:cubicBezTo>
                <a:cubicBezTo>
                  <a:pt x="339647" y="1341534"/>
                  <a:pt x="335342" y="1337767"/>
                  <a:pt x="332652" y="1334539"/>
                </a:cubicBezTo>
                <a:close/>
                <a:moveTo>
                  <a:pt x="396818" y="1320731"/>
                </a:moveTo>
                <a:lnTo>
                  <a:pt x="396823" y="1320884"/>
                </a:lnTo>
                <a:lnTo>
                  <a:pt x="398640" y="1323083"/>
                </a:lnTo>
                <a:lnTo>
                  <a:pt x="398840" y="1322162"/>
                </a:lnTo>
                <a:close/>
                <a:moveTo>
                  <a:pt x="1182683" y="1285407"/>
                </a:moveTo>
                <a:lnTo>
                  <a:pt x="1180729" y="1285569"/>
                </a:lnTo>
                <a:cubicBezTo>
                  <a:pt x="1171581" y="1293103"/>
                  <a:pt x="1159742" y="1301175"/>
                  <a:pt x="1148442" y="1308709"/>
                </a:cubicBezTo>
                <a:cubicBezTo>
                  <a:pt x="1137141" y="1316243"/>
                  <a:pt x="1125303" y="1322162"/>
                  <a:pt x="1116693" y="1325929"/>
                </a:cubicBezTo>
                <a:cubicBezTo>
                  <a:pt x="1109697" y="1330234"/>
                  <a:pt x="1102164" y="1334539"/>
                  <a:pt x="1094092" y="1339381"/>
                </a:cubicBezTo>
                <a:cubicBezTo>
                  <a:pt x="1089787" y="1340996"/>
                  <a:pt x="1086020" y="1343149"/>
                  <a:pt x="1081715" y="1344763"/>
                </a:cubicBezTo>
                <a:cubicBezTo>
                  <a:pt x="1077410" y="1346377"/>
                  <a:pt x="1073105" y="1347991"/>
                  <a:pt x="1068800" y="1350144"/>
                </a:cubicBezTo>
                <a:cubicBezTo>
                  <a:pt x="1065572" y="1352835"/>
                  <a:pt x="1059114" y="1355525"/>
                  <a:pt x="1053194" y="1358216"/>
                </a:cubicBezTo>
                <a:cubicBezTo>
                  <a:pt x="1047275" y="1360906"/>
                  <a:pt x="1041894" y="1363059"/>
                  <a:pt x="1041356" y="1365211"/>
                </a:cubicBezTo>
                <a:cubicBezTo>
                  <a:pt x="1035975" y="1367364"/>
                  <a:pt x="1030056" y="1370055"/>
                  <a:pt x="1024136" y="1372207"/>
                </a:cubicBezTo>
                <a:cubicBezTo>
                  <a:pt x="1018217" y="1374897"/>
                  <a:pt x="1012297" y="1376512"/>
                  <a:pt x="1006378" y="1378665"/>
                </a:cubicBezTo>
                <a:cubicBezTo>
                  <a:pt x="1005302" y="1379741"/>
                  <a:pt x="1003150" y="1381893"/>
                  <a:pt x="1001535" y="1383507"/>
                </a:cubicBezTo>
                <a:cubicBezTo>
                  <a:pt x="998845" y="1384584"/>
                  <a:pt x="996692" y="1385122"/>
                  <a:pt x="994001" y="1386198"/>
                </a:cubicBezTo>
                <a:cubicBezTo>
                  <a:pt x="987544" y="1387812"/>
                  <a:pt x="981086" y="1388351"/>
                  <a:pt x="975167" y="1389427"/>
                </a:cubicBezTo>
                <a:cubicBezTo>
                  <a:pt x="966557" y="1392117"/>
                  <a:pt x="958485" y="1394808"/>
                  <a:pt x="950952" y="1396961"/>
                </a:cubicBezTo>
                <a:cubicBezTo>
                  <a:pt x="943418" y="1399113"/>
                  <a:pt x="935884" y="1401266"/>
                  <a:pt x="928889" y="1403956"/>
                </a:cubicBezTo>
                <a:cubicBezTo>
                  <a:pt x="921355" y="1406647"/>
                  <a:pt x="913283" y="1408261"/>
                  <a:pt x="904673" y="1410952"/>
                </a:cubicBezTo>
                <a:cubicBezTo>
                  <a:pt x="896063" y="1413642"/>
                  <a:pt x="886377" y="1416333"/>
                  <a:pt x="874539" y="1418485"/>
                </a:cubicBezTo>
                <a:cubicBezTo>
                  <a:pt x="846556" y="1420100"/>
                  <a:pt x="836332" y="1423328"/>
                  <a:pt x="832027" y="1425481"/>
                </a:cubicBezTo>
                <a:cubicBezTo>
                  <a:pt x="831489" y="1426019"/>
                  <a:pt x="831489" y="1426557"/>
                  <a:pt x="830951" y="1427095"/>
                </a:cubicBezTo>
                <a:lnTo>
                  <a:pt x="810511" y="1432205"/>
                </a:lnTo>
                <a:lnTo>
                  <a:pt x="811041" y="1432477"/>
                </a:lnTo>
                <a:lnTo>
                  <a:pt x="833740" y="1426802"/>
                </a:lnTo>
                <a:lnTo>
                  <a:pt x="834180" y="1425481"/>
                </a:lnTo>
                <a:cubicBezTo>
                  <a:pt x="838485" y="1422790"/>
                  <a:pt x="849247" y="1420100"/>
                  <a:pt x="876692" y="1418485"/>
                </a:cubicBezTo>
                <a:cubicBezTo>
                  <a:pt x="887992" y="1416333"/>
                  <a:pt x="897678" y="1413642"/>
                  <a:pt x="906826" y="1410952"/>
                </a:cubicBezTo>
                <a:cubicBezTo>
                  <a:pt x="915436" y="1408261"/>
                  <a:pt x="923508" y="1406647"/>
                  <a:pt x="931041" y="1403956"/>
                </a:cubicBezTo>
                <a:cubicBezTo>
                  <a:pt x="938575" y="1401803"/>
                  <a:pt x="945571" y="1399651"/>
                  <a:pt x="953105" y="1396961"/>
                </a:cubicBezTo>
                <a:cubicBezTo>
                  <a:pt x="960638" y="1394808"/>
                  <a:pt x="968172" y="1392117"/>
                  <a:pt x="977320" y="1389427"/>
                </a:cubicBezTo>
                <a:cubicBezTo>
                  <a:pt x="983777" y="1388351"/>
                  <a:pt x="990235" y="1387812"/>
                  <a:pt x="996154" y="1386198"/>
                </a:cubicBezTo>
                <a:lnTo>
                  <a:pt x="983404" y="1393848"/>
                </a:lnTo>
                <a:lnTo>
                  <a:pt x="983777" y="1393732"/>
                </a:lnTo>
                <a:cubicBezTo>
                  <a:pt x="988082" y="1391041"/>
                  <a:pt x="993463" y="1387812"/>
                  <a:pt x="997231" y="1385660"/>
                </a:cubicBezTo>
                <a:cubicBezTo>
                  <a:pt x="999921" y="1384584"/>
                  <a:pt x="1002073" y="1384046"/>
                  <a:pt x="1004764" y="1382969"/>
                </a:cubicBezTo>
                <a:lnTo>
                  <a:pt x="1005266" y="1382831"/>
                </a:lnTo>
                <a:lnTo>
                  <a:pt x="1008531" y="1379202"/>
                </a:lnTo>
                <a:cubicBezTo>
                  <a:pt x="1014450" y="1377050"/>
                  <a:pt x="1020369" y="1374897"/>
                  <a:pt x="1026289" y="1372745"/>
                </a:cubicBezTo>
                <a:cubicBezTo>
                  <a:pt x="1032208" y="1370055"/>
                  <a:pt x="1038128" y="1367902"/>
                  <a:pt x="1043509" y="1365750"/>
                </a:cubicBezTo>
                <a:cubicBezTo>
                  <a:pt x="1044047" y="1363597"/>
                  <a:pt x="1049428" y="1361445"/>
                  <a:pt x="1055348" y="1358754"/>
                </a:cubicBezTo>
                <a:cubicBezTo>
                  <a:pt x="1061267" y="1356063"/>
                  <a:pt x="1067724" y="1353373"/>
                  <a:pt x="1070953" y="1350682"/>
                </a:cubicBezTo>
                <a:cubicBezTo>
                  <a:pt x="1075258" y="1349068"/>
                  <a:pt x="1079563" y="1347454"/>
                  <a:pt x="1083868" y="1345301"/>
                </a:cubicBezTo>
                <a:lnTo>
                  <a:pt x="1092724" y="1341451"/>
                </a:lnTo>
                <a:lnTo>
                  <a:pt x="1097321" y="1338305"/>
                </a:lnTo>
                <a:cubicBezTo>
                  <a:pt x="1104855" y="1333462"/>
                  <a:pt x="1112926" y="1329157"/>
                  <a:pt x="1119922" y="1324852"/>
                </a:cubicBezTo>
                <a:cubicBezTo>
                  <a:pt x="1128532" y="1321624"/>
                  <a:pt x="1139832" y="1315166"/>
                  <a:pt x="1151671" y="1307633"/>
                </a:cubicBezTo>
                <a:close/>
                <a:moveTo>
                  <a:pt x="259914" y="1277965"/>
                </a:moveTo>
                <a:lnTo>
                  <a:pt x="261956" y="1279718"/>
                </a:lnTo>
                <a:lnTo>
                  <a:pt x="262654" y="1280073"/>
                </a:lnTo>
                <a:close/>
                <a:moveTo>
                  <a:pt x="1186295" y="1263917"/>
                </a:moveTo>
                <a:lnTo>
                  <a:pt x="1186110" y="1264045"/>
                </a:lnTo>
                <a:lnTo>
                  <a:pt x="1186110" y="1264198"/>
                </a:lnTo>
                <a:lnTo>
                  <a:pt x="1186966" y="1264320"/>
                </a:lnTo>
                <a:lnTo>
                  <a:pt x="1187187" y="1264045"/>
                </a:lnTo>
                <a:close/>
                <a:moveTo>
                  <a:pt x="1197920" y="1255885"/>
                </a:moveTo>
                <a:lnTo>
                  <a:pt x="1194744" y="1258080"/>
                </a:lnTo>
                <a:lnTo>
                  <a:pt x="1194182" y="1258663"/>
                </a:lnTo>
                <a:lnTo>
                  <a:pt x="1196360" y="1257269"/>
                </a:lnTo>
                <a:close/>
                <a:moveTo>
                  <a:pt x="215975" y="1228780"/>
                </a:moveTo>
                <a:lnTo>
                  <a:pt x="236298" y="1252708"/>
                </a:lnTo>
                <a:lnTo>
                  <a:pt x="220184" y="1233371"/>
                </a:lnTo>
                <a:close/>
                <a:moveTo>
                  <a:pt x="1236021" y="1228764"/>
                </a:moveTo>
                <a:lnTo>
                  <a:pt x="1235973" y="1228781"/>
                </a:lnTo>
                <a:lnTo>
                  <a:pt x="1235618" y="1231220"/>
                </a:lnTo>
                <a:cubicBezTo>
                  <a:pt x="1231313" y="1235525"/>
                  <a:pt x="1229698" y="1238215"/>
                  <a:pt x="1227008" y="1240906"/>
                </a:cubicBezTo>
                <a:cubicBezTo>
                  <a:pt x="1224855" y="1243596"/>
                  <a:pt x="1222164" y="1246825"/>
                  <a:pt x="1216783" y="1252206"/>
                </a:cubicBezTo>
                <a:lnTo>
                  <a:pt x="1217399" y="1252064"/>
                </a:lnTo>
                <a:lnTo>
                  <a:pt x="1227008" y="1241444"/>
                </a:lnTo>
                <a:cubicBezTo>
                  <a:pt x="1229160" y="1238753"/>
                  <a:pt x="1231313" y="1236062"/>
                  <a:pt x="1235618" y="1231757"/>
                </a:cubicBezTo>
                <a:cubicBezTo>
                  <a:pt x="1236290" y="1230009"/>
                  <a:pt x="1236391" y="1229067"/>
                  <a:pt x="1236021" y="1228764"/>
                </a:cubicBezTo>
                <a:close/>
                <a:moveTo>
                  <a:pt x="268572" y="1216647"/>
                </a:moveTo>
                <a:lnTo>
                  <a:pt x="269638" y="1217944"/>
                </a:lnTo>
                <a:lnTo>
                  <a:pt x="269691" y="1217766"/>
                </a:lnTo>
                <a:close/>
                <a:moveTo>
                  <a:pt x="188974" y="1204313"/>
                </a:moveTo>
                <a:cubicBezTo>
                  <a:pt x="190588" y="1202699"/>
                  <a:pt x="195969" y="1205389"/>
                  <a:pt x="202965" y="1213461"/>
                </a:cubicBezTo>
                <a:lnTo>
                  <a:pt x="203652" y="1214270"/>
                </a:lnTo>
                <a:lnTo>
                  <a:pt x="210027" y="1215681"/>
                </a:lnTo>
                <a:cubicBezTo>
                  <a:pt x="213323" y="1217901"/>
                  <a:pt x="217763" y="1222071"/>
                  <a:pt x="224489" y="1229067"/>
                </a:cubicBezTo>
                <a:cubicBezTo>
                  <a:pt x="231485" y="1234986"/>
                  <a:pt x="239019" y="1240367"/>
                  <a:pt x="244400" y="1245210"/>
                </a:cubicBezTo>
                <a:cubicBezTo>
                  <a:pt x="249781" y="1250053"/>
                  <a:pt x="253010" y="1254358"/>
                  <a:pt x="253010" y="1257049"/>
                </a:cubicBezTo>
                <a:cubicBezTo>
                  <a:pt x="254624" y="1259201"/>
                  <a:pt x="255700" y="1260816"/>
                  <a:pt x="257853" y="1262968"/>
                </a:cubicBezTo>
                <a:cubicBezTo>
                  <a:pt x="264848" y="1268887"/>
                  <a:pt x="270768" y="1274269"/>
                  <a:pt x="278301" y="1280188"/>
                </a:cubicBezTo>
                <a:cubicBezTo>
                  <a:pt x="276687" y="1282341"/>
                  <a:pt x="273996" y="1283417"/>
                  <a:pt x="272382" y="1285031"/>
                </a:cubicBezTo>
                <a:lnTo>
                  <a:pt x="253339" y="1263871"/>
                </a:lnTo>
                <a:lnTo>
                  <a:pt x="252472" y="1264045"/>
                </a:lnTo>
                <a:lnTo>
                  <a:pt x="270494" y="1284068"/>
                </a:lnTo>
                <a:lnTo>
                  <a:pt x="272382" y="1285031"/>
                </a:lnTo>
                <a:cubicBezTo>
                  <a:pt x="273997" y="1283417"/>
                  <a:pt x="276149" y="1281802"/>
                  <a:pt x="278302" y="1280188"/>
                </a:cubicBezTo>
                <a:cubicBezTo>
                  <a:pt x="294445" y="1294179"/>
                  <a:pt x="311665" y="1308170"/>
                  <a:pt x="329423" y="1320547"/>
                </a:cubicBezTo>
                <a:cubicBezTo>
                  <a:pt x="326194" y="1321623"/>
                  <a:pt x="323504" y="1322699"/>
                  <a:pt x="319199" y="1323776"/>
                </a:cubicBezTo>
                <a:cubicBezTo>
                  <a:pt x="320813" y="1324852"/>
                  <a:pt x="321351" y="1325390"/>
                  <a:pt x="322965" y="1326467"/>
                </a:cubicBezTo>
                <a:cubicBezTo>
                  <a:pt x="317584" y="1326467"/>
                  <a:pt x="313279" y="1327004"/>
                  <a:pt x="307898" y="1327004"/>
                </a:cubicBezTo>
                <a:cubicBezTo>
                  <a:pt x="304669" y="1324852"/>
                  <a:pt x="301441" y="1322699"/>
                  <a:pt x="298212" y="1320547"/>
                </a:cubicBezTo>
                <a:cubicBezTo>
                  <a:pt x="294983" y="1318394"/>
                  <a:pt x="292293" y="1315704"/>
                  <a:pt x="289064" y="1313552"/>
                </a:cubicBezTo>
                <a:cubicBezTo>
                  <a:pt x="281530" y="1307094"/>
                  <a:pt x="273458" y="1301175"/>
                  <a:pt x="266463" y="1294717"/>
                </a:cubicBezTo>
                <a:cubicBezTo>
                  <a:pt x="259467" y="1288260"/>
                  <a:pt x="252472" y="1281802"/>
                  <a:pt x="245476" y="1275883"/>
                </a:cubicBezTo>
                <a:cubicBezTo>
                  <a:pt x="238481" y="1269426"/>
                  <a:pt x="232561" y="1262968"/>
                  <a:pt x="226104" y="1257049"/>
                </a:cubicBezTo>
                <a:cubicBezTo>
                  <a:pt x="222875" y="1253820"/>
                  <a:pt x="219646" y="1250591"/>
                  <a:pt x="216956" y="1247901"/>
                </a:cubicBezTo>
                <a:cubicBezTo>
                  <a:pt x="214265" y="1244672"/>
                  <a:pt x="211036" y="1241444"/>
                  <a:pt x="208346" y="1238215"/>
                </a:cubicBezTo>
                <a:cubicBezTo>
                  <a:pt x="208884" y="1237139"/>
                  <a:pt x="214265" y="1240367"/>
                  <a:pt x="211575" y="1233910"/>
                </a:cubicBezTo>
                <a:cubicBezTo>
                  <a:pt x="215341" y="1237139"/>
                  <a:pt x="219109" y="1240367"/>
                  <a:pt x="222337" y="1243596"/>
                </a:cubicBezTo>
                <a:cubicBezTo>
                  <a:pt x="226642" y="1246825"/>
                  <a:pt x="230409" y="1250053"/>
                  <a:pt x="234176" y="1252744"/>
                </a:cubicBezTo>
                <a:cubicBezTo>
                  <a:pt x="239019" y="1258125"/>
                  <a:pt x="243862" y="1262968"/>
                  <a:pt x="248705" y="1268350"/>
                </a:cubicBezTo>
                <a:lnTo>
                  <a:pt x="249940" y="1269409"/>
                </a:lnTo>
                <a:lnTo>
                  <a:pt x="234176" y="1252744"/>
                </a:lnTo>
                <a:cubicBezTo>
                  <a:pt x="230409" y="1249515"/>
                  <a:pt x="226642" y="1246825"/>
                  <a:pt x="222875" y="1243596"/>
                </a:cubicBezTo>
                <a:cubicBezTo>
                  <a:pt x="219109" y="1240367"/>
                  <a:pt x="215880" y="1237139"/>
                  <a:pt x="212113" y="1233910"/>
                </a:cubicBezTo>
                <a:cubicBezTo>
                  <a:pt x="208346" y="1229067"/>
                  <a:pt x="204041" y="1224224"/>
                  <a:pt x="200274" y="1219380"/>
                </a:cubicBezTo>
                <a:cubicBezTo>
                  <a:pt x="196507" y="1214538"/>
                  <a:pt x="192740" y="1209156"/>
                  <a:pt x="188974" y="1204313"/>
                </a:cubicBezTo>
                <a:close/>
                <a:moveTo>
                  <a:pt x="1374453" y="1118752"/>
                </a:moveTo>
                <a:lnTo>
                  <a:pt x="1374180" y="1118869"/>
                </a:lnTo>
                <a:lnTo>
                  <a:pt x="1368302" y="1132975"/>
                </a:lnTo>
                <a:close/>
                <a:moveTo>
                  <a:pt x="1368803" y="1051337"/>
                </a:moveTo>
                <a:lnTo>
                  <a:pt x="1354542" y="1071935"/>
                </a:lnTo>
                <a:cubicBezTo>
                  <a:pt x="1351852" y="1076240"/>
                  <a:pt x="1349699" y="1080545"/>
                  <a:pt x="1347547" y="1084850"/>
                </a:cubicBezTo>
                <a:cubicBezTo>
                  <a:pt x="1344856" y="1089155"/>
                  <a:pt x="1342704" y="1092922"/>
                  <a:pt x="1340551" y="1096689"/>
                </a:cubicBezTo>
                <a:cubicBezTo>
                  <a:pt x="1335170" y="1104223"/>
                  <a:pt x="1329789" y="1111756"/>
                  <a:pt x="1323869" y="1118752"/>
                </a:cubicBezTo>
                <a:cubicBezTo>
                  <a:pt x="1319026" y="1126286"/>
                  <a:pt x="1314722" y="1133281"/>
                  <a:pt x="1309340" y="1140815"/>
                </a:cubicBezTo>
                <a:cubicBezTo>
                  <a:pt x="1305035" y="1146734"/>
                  <a:pt x="1300730" y="1152653"/>
                  <a:pt x="1296425" y="1158573"/>
                </a:cubicBezTo>
                <a:lnTo>
                  <a:pt x="1295348" y="1159231"/>
                </a:lnTo>
                <a:lnTo>
                  <a:pt x="1294467" y="1160537"/>
                </a:lnTo>
                <a:lnTo>
                  <a:pt x="1295887" y="1159649"/>
                </a:lnTo>
                <a:cubicBezTo>
                  <a:pt x="1300192" y="1153730"/>
                  <a:pt x="1304497" y="1147811"/>
                  <a:pt x="1308802" y="1141892"/>
                </a:cubicBezTo>
                <a:cubicBezTo>
                  <a:pt x="1313645" y="1134358"/>
                  <a:pt x="1318488" y="1127362"/>
                  <a:pt x="1323331" y="1119828"/>
                </a:cubicBezTo>
                <a:cubicBezTo>
                  <a:pt x="1329250" y="1112833"/>
                  <a:pt x="1334632" y="1105299"/>
                  <a:pt x="1340013" y="1097766"/>
                </a:cubicBezTo>
                <a:cubicBezTo>
                  <a:pt x="1342165" y="1093999"/>
                  <a:pt x="1344856" y="1090232"/>
                  <a:pt x="1347009" y="1085927"/>
                </a:cubicBezTo>
                <a:cubicBezTo>
                  <a:pt x="1349161" y="1081622"/>
                  <a:pt x="1351852" y="1077317"/>
                  <a:pt x="1354004" y="1073012"/>
                </a:cubicBezTo>
                <a:cubicBezTo>
                  <a:pt x="1358847" y="1064402"/>
                  <a:pt x="1364229" y="1056869"/>
                  <a:pt x="1368534" y="1052025"/>
                </a:cubicBezTo>
                <a:close/>
                <a:moveTo>
                  <a:pt x="1424498" y="1043954"/>
                </a:moveTo>
                <a:cubicBezTo>
                  <a:pt x="1422883" y="1050949"/>
                  <a:pt x="1420731" y="1057406"/>
                  <a:pt x="1417502" y="1064940"/>
                </a:cubicBezTo>
                <a:cubicBezTo>
                  <a:pt x="1414273" y="1071936"/>
                  <a:pt x="1410507" y="1079470"/>
                  <a:pt x="1405126" y="1087541"/>
                </a:cubicBezTo>
                <a:cubicBezTo>
                  <a:pt x="1400821" y="1096151"/>
                  <a:pt x="1396516" y="1104223"/>
                  <a:pt x="1392749" y="1110681"/>
                </a:cubicBezTo>
                <a:cubicBezTo>
                  <a:pt x="1388444" y="1117138"/>
                  <a:pt x="1384677" y="1121981"/>
                  <a:pt x="1381448" y="1125210"/>
                </a:cubicBezTo>
                <a:lnTo>
                  <a:pt x="1388982" y="1110142"/>
                </a:lnTo>
                <a:cubicBezTo>
                  <a:pt x="1390596" y="1105299"/>
                  <a:pt x="1393287" y="1100456"/>
                  <a:pt x="1395440" y="1095075"/>
                </a:cubicBezTo>
                <a:cubicBezTo>
                  <a:pt x="1397592" y="1091846"/>
                  <a:pt x="1398668" y="1089694"/>
                  <a:pt x="1400282" y="1087003"/>
                </a:cubicBezTo>
                <a:cubicBezTo>
                  <a:pt x="1402435" y="1083236"/>
                  <a:pt x="1404587" y="1080007"/>
                  <a:pt x="1406740" y="1076241"/>
                </a:cubicBezTo>
                <a:cubicBezTo>
                  <a:pt x="1408892" y="1072474"/>
                  <a:pt x="1410507" y="1069245"/>
                  <a:pt x="1412659" y="1065478"/>
                </a:cubicBezTo>
                <a:cubicBezTo>
                  <a:pt x="1416426" y="1058483"/>
                  <a:pt x="1420731" y="1051487"/>
                  <a:pt x="1424498" y="1043954"/>
                </a:cubicBezTo>
                <a:close/>
                <a:moveTo>
                  <a:pt x="1389667" y="997826"/>
                </a:moveTo>
                <a:lnTo>
                  <a:pt x="1376605" y="1020814"/>
                </a:lnTo>
                <a:lnTo>
                  <a:pt x="1376365" y="1021367"/>
                </a:lnTo>
                <a:lnTo>
                  <a:pt x="1389520" y="998213"/>
                </a:lnTo>
                <a:close/>
                <a:moveTo>
                  <a:pt x="1396830" y="945760"/>
                </a:moveTo>
                <a:lnTo>
                  <a:pt x="1381131" y="988653"/>
                </a:lnTo>
                <a:cubicBezTo>
                  <a:pt x="1371328" y="1011830"/>
                  <a:pt x="1360293" y="1034358"/>
                  <a:pt x="1348108" y="1056156"/>
                </a:cubicBezTo>
                <a:lnTo>
                  <a:pt x="1343272" y="1063801"/>
                </a:lnTo>
                <a:lnTo>
                  <a:pt x="1343242" y="1063864"/>
                </a:lnTo>
                <a:cubicBezTo>
                  <a:pt x="1341089" y="1069245"/>
                  <a:pt x="1336784" y="1076241"/>
                  <a:pt x="1331941" y="1083236"/>
                </a:cubicBezTo>
                <a:cubicBezTo>
                  <a:pt x="1327098" y="1090232"/>
                  <a:pt x="1322793" y="1097766"/>
                  <a:pt x="1320641" y="1104223"/>
                </a:cubicBezTo>
                <a:cubicBezTo>
                  <a:pt x="1316873" y="1109066"/>
                  <a:pt x="1312031" y="1114447"/>
                  <a:pt x="1307726" y="1120367"/>
                </a:cubicBezTo>
                <a:cubicBezTo>
                  <a:pt x="1303421" y="1126286"/>
                  <a:pt x="1299654" y="1132743"/>
                  <a:pt x="1296963" y="1138663"/>
                </a:cubicBezTo>
                <a:cubicBezTo>
                  <a:pt x="1281357" y="1160188"/>
                  <a:pt x="1256066" y="1187632"/>
                  <a:pt x="1233465" y="1210233"/>
                </a:cubicBezTo>
                <a:cubicBezTo>
                  <a:pt x="1226469" y="1216152"/>
                  <a:pt x="1219474" y="1222071"/>
                  <a:pt x="1212478" y="1227991"/>
                </a:cubicBezTo>
                <a:lnTo>
                  <a:pt x="1210465" y="1229521"/>
                </a:lnTo>
                <a:lnTo>
                  <a:pt x="1209596" y="1230401"/>
                </a:lnTo>
                <a:lnTo>
                  <a:pt x="1200820" y="1237555"/>
                </a:lnTo>
                <a:lnTo>
                  <a:pt x="1193644" y="1245749"/>
                </a:lnTo>
                <a:cubicBezTo>
                  <a:pt x="1185034" y="1252744"/>
                  <a:pt x="1176424" y="1259202"/>
                  <a:pt x="1167276" y="1265659"/>
                </a:cubicBezTo>
                <a:lnTo>
                  <a:pt x="1163144" y="1268269"/>
                </a:lnTo>
                <a:lnTo>
                  <a:pt x="1151922" y="1277418"/>
                </a:lnTo>
                <a:lnTo>
                  <a:pt x="1150301" y="1278470"/>
                </a:lnTo>
                <a:lnTo>
                  <a:pt x="1147904" y="1280727"/>
                </a:lnTo>
                <a:cubicBezTo>
                  <a:pt x="1140908" y="1285569"/>
                  <a:pt x="1133913" y="1290413"/>
                  <a:pt x="1126917" y="1294718"/>
                </a:cubicBezTo>
                <a:cubicBezTo>
                  <a:pt x="1119921" y="1299023"/>
                  <a:pt x="1112926" y="1303328"/>
                  <a:pt x="1105930" y="1307633"/>
                </a:cubicBezTo>
                <a:lnTo>
                  <a:pt x="1103529" y="1308850"/>
                </a:lnTo>
                <a:lnTo>
                  <a:pt x="1089318" y="1318080"/>
                </a:lnTo>
                <a:lnTo>
                  <a:pt x="1084913" y="1320302"/>
                </a:lnTo>
                <a:lnTo>
                  <a:pt x="1080639" y="1323238"/>
                </a:lnTo>
                <a:cubicBezTo>
                  <a:pt x="1076334" y="1325929"/>
                  <a:pt x="1071491" y="1328619"/>
                  <a:pt x="1066109" y="1331310"/>
                </a:cubicBezTo>
                <a:lnTo>
                  <a:pt x="1052535" y="1336634"/>
                </a:lnTo>
                <a:lnTo>
                  <a:pt x="1022277" y="1351895"/>
                </a:lnTo>
                <a:cubicBezTo>
                  <a:pt x="999246" y="1361971"/>
                  <a:pt x="975557" y="1370824"/>
                  <a:pt x="951293" y="1378370"/>
                </a:cubicBezTo>
                <a:lnTo>
                  <a:pt x="901828" y="1391089"/>
                </a:lnTo>
                <a:lnTo>
                  <a:pt x="941804" y="1383507"/>
                </a:lnTo>
                <a:cubicBezTo>
                  <a:pt x="944494" y="1382969"/>
                  <a:pt x="946647" y="1382431"/>
                  <a:pt x="949338" y="1381893"/>
                </a:cubicBezTo>
                <a:cubicBezTo>
                  <a:pt x="955257" y="1377050"/>
                  <a:pt x="967095" y="1374359"/>
                  <a:pt x="973553" y="1373283"/>
                </a:cubicBezTo>
                <a:cubicBezTo>
                  <a:pt x="978934" y="1371669"/>
                  <a:pt x="984315" y="1370054"/>
                  <a:pt x="988620" y="1368440"/>
                </a:cubicBezTo>
                <a:cubicBezTo>
                  <a:pt x="995078" y="1362520"/>
                  <a:pt x="1007455" y="1359292"/>
                  <a:pt x="1012836" y="1356063"/>
                </a:cubicBezTo>
                <a:cubicBezTo>
                  <a:pt x="1021984" y="1352834"/>
                  <a:pt x="1031132" y="1349605"/>
                  <a:pt x="1040280" y="1346377"/>
                </a:cubicBezTo>
                <a:lnTo>
                  <a:pt x="1057863" y="1339481"/>
                </a:lnTo>
                <a:lnTo>
                  <a:pt x="1065572" y="1335076"/>
                </a:lnTo>
                <a:lnTo>
                  <a:pt x="1072566" y="1332925"/>
                </a:lnTo>
                <a:lnTo>
                  <a:pt x="1082253" y="1327543"/>
                </a:lnTo>
                <a:lnTo>
                  <a:pt x="1084798" y="1325774"/>
                </a:lnTo>
                <a:lnTo>
                  <a:pt x="1091401" y="1319471"/>
                </a:lnTo>
                <a:cubicBezTo>
                  <a:pt x="1095706" y="1316780"/>
                  <a:pt x="1101087" y="1313552"/>
                  <a:pt x="1105930" y="1310861"/>
                </a:cubicBezTo>
                <a:lnTo>
                  <a:pt x="1122460" y="1302759"/>
                </a:lnTo>
                <a:lnTo>
                  <a:pt x="1128531" y="1299022"/>
                </a:lnTo>
                <a:cubicBezTo>
                  <a:pt x="1135527" y="1294717"/>
                  <a:pt x="1142522" y="1289874"/>
                  <a:pt x="1149518" y="1285031"/>
                </a:cubicBezTo>
                <a:cubicBezTo>
                  <a:pt x="1151132" y="1281802"/>
                  <a:pt x="1154899" y="1279112"/>
                  <a:pt x="1158666" y="1276421"/>
                </a:cubicBezTo>
                <a:cubicBezTo>
                  <a:pt x="1162433" y="1273731"/>
                  <a:pt x="1166200" y="1271040"/>
                  <a:pt x="1168891" y="1269964"/>
                </a:cubicBezTo>
                <a:cubicBezTo>
                  <a:pt x="1177501" y="1263506"/>
                  <a:pt x="1186648" y="1257049"/>
                  <a:pt x="1195258" y="1250053"/>
                </a:cubicBezTo>
                <a:cubicBezTo>
                  <a:pt x="1198487" y="1242520"/>
                  <a:pt x="1208712" y="1236062"/>
                  <a:pt x="1214093" y="1232295"/>
                </a:cubicBezTo>
                <a:cubicBezTo>
                  <a:pt x="1221088" y="1226376"/>
                  <a:pt x="1228084" y="1220457"/>
                  <a:pt x="1235079" y="1214538"/>
                </a:cubicBezTo>
                <a:cubicBezTo>
                  <a:pt x="1257680" y="1191936"/>
                  <a:pt x="1282972" y="1164492"/>
                  <a:pt x="1298577" y="1142967"/>
                </a:cubicBezTo>
                <a:lnTo>
                  <a:pt x="1307316" y="1128112"/>
                </a:lnTo>
                <a:lnTo>
                  <a:pt x="1307726" y="1126824"/>
                </a:lnTo>
                <a:cubicBezTo>
                  <a:pt x="1312031" y="1120366"/>
                  <a:pt x="1317412" y="1112833"/>
                  <a:pt x="1321717" y="1105299"/>
                </a:cubicBezTo>
                <a:cubicBezTo>
                  <a:pt x="1323331" y="1103146"/>
                  <a:pt x="1324408" y="1100994"/>
                  <a:pt x="1326022" y="1098841"/>
                </a:cubicBezTo>
                <a:lnTo>
                  <a:pt x="1331746" y="1090902"/>
                </a:lnTo>
                <a:lnTo>
                  <a:pt x="1333555" y="1087541"/>
                </a:lnTo>
                <a:cubicBezTo>
                  <a:pt x="1338398" y="1080545"/>
                  <a:pt x="1342165" y="1073550"/>
                  <a:pt x="1344856" y="1068169"/>
                </a:cubicBezTo>
                <a:cubicBezTo>
                  <a:pt x="1353466" y="1053101"/>
                  <a:pt x="1359923" y="1038034"/>
                  <a:pt x="1366919" y="1022428"/>
                </a:cubicBezTo>
                <a:cubicBezTo>
                  <a:pt x="1373376" y="1006823"/>
                  <a:pt x="1380372" y="991217"/>
                  <a:pt x="1388444" y="973460"/>
                </a:cubicBezTo>
                <a:cubicBezTo>
                  <a:pt x="1389251" y="968617"/>
                  <a:pt x="1392480" y="960410"/>
                  <a:pt x="1394767" y="953549"/>
                </a:cubicBezTo>
                <a:close/>
                <a:moveTo>
                  <a:pt x="1476951" y="884420"/>
                </a:moveTo>
                <a:lnTo>
                  <a:pt x="1476951" y="917725"/>
                </a:lnTo>
                <a:lnTo>
                  <a:pt x="1470238" y="946015"/>
                </a:lnTo>
                <a:cubicBezTo>
                  <a:pt x="1463781" y="952473"/>
                  <a:pt x="1464319" y="942786"/>
                  <a:pt x="1456785" y="951935"/>
                </a:cubicBezTo>
                <a:cubicBezTo>
                  <a:pt x="1456785" y="951396"/>
                  <a:pt x="1457323" y="949244"/>
                  <a:pt x="1457862" y="948706"/>
                </a:cubicBezTo>
                <a:cubicBezTo>
                  <a:pt x="1458399" y="940096"/>
                  <a:pt x="1456247" y="938482"/>
                  <a:pt x="1460014" y="926105"/>
                </a:cubicBezTo>
                <a:cubicBezTo>
                  <a:pt x="1462704" y="918571"/>
                  <a:pt x="1465933" y="910500"/>
                  <a:pt x="1468086" y="902428"/>
                </a:cubicBezTo>
                <a:lnTo>
                  <a:pt x="1474543" y="898661"/>
                </a:lnTo>
                <a:lnTo>
                  <a:pt x="1474543" y="898661"/>
                </a:lnTo>
                <a:close/>
                <a:moveTo>
                  <a:pt x="1460791" y="866230"/>
                </a:moveTo>
                <a:lnTo>
                  <a:pt x="1460598" y="867182"/>
                </a:lnTo>
                <a:lnTo>
                  <a:pt x="1462166" y="869064"/>
                </a:lnTo>
                <a:cubicBezTo>
                  <a:pt x="1463781" y="870679"/>
                  <a:pt x="1465395" y="872831"/>
                  <a:pt x="1467009" y="874445"/>
                </a:cubicBezTo>
                <a:cubicBezTo>
                  <a:pt x="1468086" y="873369"/>
                  <a:pt x="1469162" y="872293"/>
                  <a:pt x="1470238" y="872293"/>
                </a:cubicBezTo>
                <a:lnTo>
                  <a:pt x="1470319" y="871880"/>
                </a:lnTo>
                <a:lnTo>
                  <a:pt x="1468086" y="873369"/>
                </a:lnTo>
                <a:cubicBezTo>
                  <a:pt x="1465933" y="872293"/>
                  <a:pt x="1464319" y="870140"/>
                  <a:pt x="1462704" y="868526"/>
                </a:cubicBezTo>
                <a:close/>
                <a:moveTo>
                  <a:pt x="1455995" y="805102"/>
                </a:moveTo>
                <a:lnTo>
                  <a:pt x="1455619" y="805123"/>
                </a:lnTo>
                <a:lnTo>
                  <a:pt x="1454938" y="805160"/>
                </a:lnTo>
                <a:lnTo>
                  <a:pt x="1455171" y="807719"/>
                </a:lnTo>
                <a:cubicBezTo>
                  <a:pt x="1455171" y="812562"/>
                  <a:pt x="1455171" y="816328"/>
                  <a:pt x="1454633" y="821172"/>
                </a:cubicBezTo>
                <a:cubicBezTo>
                  <a:pt x="1454094" y="823862"/>
                  <a:pt x="1453557" y="826015"/>
                  <a:pt x="1452480" y="829243"/>
                </a:cubicBezTo>
                <a:cubicBezTo>
                  <a:pt x="1448175" y="836239"/>
                  <a:pt x="1443870" y="843234"/>
                  <a:pt x="1439565" y="849692"/>
                </a:cubicBezTo>
                <a:cubicBezTo>
                  <a:pt x="1438489" y="856149"/>
                  <a:pt x="1437951" y="861531"/>
                  <a:pt x="1436337" y="867450"/>
                </a:cubicBezTo>
                <a:lnTo>
                  <a:pt x="1433108" y="873369"/>
                </a:lnTo>
                <a:cubicBezTo>
                  <a:pt x="1431493" y="881979"/>
                  <a:pt x="1429879" y="890051"/>
                  <a:pt x="1427727" y="899199"/>
                </a:cubicBezTo>
                <a:cubicBezTo>
                  <a:pt x="1425574" y="906195"/>
                  <a:pt x="1423960" y="912652"/>
                  <a:pt x="1421807" y="919648"/>
                </a:cubicBezTo>
                <a:cubicBezTo>
                  <a:pt x="1419655" y="926643"/>
                  <a:pt x="1418041" y="933101"/>
                  <a:pt x="1415350" y="939558"/>
                </a:cubicBezTo>
                <a:cubicBezTo>
                  <a:pt x="1414273" y="944939"/>
                  <a:pt x="1413197" y="949782"/>
                  <a:pt x="1411583" y="955163"/>
                </a:cubicBezTo>
                <a:cubicBezTo>
                  <a:pt x="1410507" y="960545"/>
                  <a:pt x="1409431" y="965926"/>
                  <a:pt x="1407278" y="971307"/>
                </a:cubicBezTo>
                <a:lnTo>
                  <a:pt x="1410711" y="965967"/>
                </a:lnTo>
                <a:lnTo>
                  <a:pt x="1413736" y="954625"/>
                </a:lnTo>
                <a:cubicBezTo>
                  <a:pt x="1414273" y="948706"/>
                  <a:pt x="1415350" y="943863"/>
                  <a:pt x="1416426" y="938481"/>
                </a:cubicBezTo>
                <a:cubicBezTo>
                  <a:pt x="1418578" y="932024"/>
                  <a:pt x="1420731" y="925029"/>
                  <a:pt x="1422883" y="918571"/>
                </a:cubicBezTo>
                <a:cubicBezTo>
                  <a:pt x="1425036" y="911575"/>
                  <a:pt x="1426651" y="905118"/>
                  <a:pt x="1428803" y="898123"/>
                </a:cubicBezTo>
                <a:cubicBezTo>
                  <a:pt x="1430955" y="889513"/>
                  <a:pt x="1432032" y="881441"/>
                  <a:pt x="1434184" y="872293"/>
                </a:cubicBezTo>
                <a:lnTo>
                  <a:pt x="1437413" y="866373"/>
                </a:lnTo>
                <a:cubicBezTo>
                  <a:pt x="1439027" y="860454"/>
                  <a:pt x="1439565" y="855073"/>
                  <a:pt x="1440642" y="848616"/>
                </a:cubicBezTo>
                <a:cubicBezTo>
                  <a:pt x="1444947" y="841620"/>
                  <a:pt x="1449252" y="835162"/>
                  <a:pt x="1453557" y="828167"/>
                </a:cubicBezTo>
                <a:cubicBezTo>
                  <a:pt x="1450866" y="842158"/>
                  <a:pt x="1448175" y="855611"/>
                  <a:pt x="1444947" y="869602"/>
                </a:cubicBezTo>
                <a:cubicBezTo>
                  <a:pt x="1443870" y="882517"/>
                  <a:pt x="1436337" y="900275"/>
                  <a:pt x="1438489" y="904042"/>
                </a:cubicBezTo>
                <a:cubicBezTo>
                  <a:pt x="1433646" y="919109"/>
                  <a:pt x="1429341" y="933639"/>
                  <a:pt x="1423960" y="948168"/>
                </a:cubicBezTo>
                <a:lnTo>
                  <a:pt x="1421085" y="952639"/>
                </a:lnTo>
                <a:lnTo>
                  <a:pt x="1419856" y="959334"/>
                </a:lnTo>
                <a:cubicBezTo>
                  <a:pt x="1419251" y="962832"/>
                  <a:pt x="1418310" y="966464"/>
                  <a:pt x="1415888" y="970769"/>
                </a:cubicBezTo>
                <a:cubicBezTo>
                  <a:pt x="1408354" y="981532"/>
                  <a:pt x="1404587" y="992294"/>
                  <a:pt x="1400821" y="1003594"/>
                </a:cubicBezTo>
                <a:cubicBezTo>
                  <a:pt x="1398668" y="1008976"/>
                  <a:pt x="1396516" y="1014895"/>
                  <a:pt x="1393825" y="1020814"/>
                </a:cubicBezTo>
                <a:cubicBezTo>
                  <a:pt x="1392749" y="1024043"/>
                  <a:pt x="1391135" y="1026734"/>
                  <a:pt x="1389520" y="1029963"/>
                </a:cubicBezTo>
                <a:cubicBezTo>
                  <a:pt x="1387906" y="1033191"/>
                  <a:pt x="1386291" y="1036420"/>
                  <a:pt x="1384139" y="1039649"/>
                </a:cubicBezTo>
                <a:cubicBezTo>
                  <a:pt x="1379296" y="1048259"/>
                  <a:pt x="1374453" y="1057406"/>
                  <a:pt x="1369610" y="1065478"/>
                </a:cubicBezTo>
                <a:cubicBezTo>
                  <a:pt x="1365843" y="1075165"/>
                  <a:pt x="1359385" y="1081622"/>
                  <a:pt x="1354004" y="1090770"/>
                </a:cubicBezTo>
                <a:cubicBezTo>
                  <a:pt x="1349699" y="1100994"/>
                  <a:pt x="1342165" y="1113371"/>
                  <a:pt x="1334094" y="1124672"/>
                </a:cubicBezTo>
                <a:cubicBezTo>
                  <a:pt x="1326022" y="1135972"/>
                  <a:pt x="1317950" y="1147811"/>
                  <a:pt x="1312031" y="1158035"/>
                </a:cubicBezTo>
                <a:cubicBezTo>
                  <a:pt x="1307188" y="1164493"/>
                  <a:pt x="1302344" y="1170950"/>
                  <a:pt x="1297502" y="1176869"/>
                </a:cubicBezTo>
                <a:cubicBezTo>
                  <a:pt x="1292120" y="1182789"/>
                  <a:pt x="1287277" y="1188708"/>
                  <a:pt x="1281896" y="1195165"/>
                </a:cubicBezTo>
                <a:cubicBezTo>
                  <a:pt x="1280282" y="1197856"/>
                  <a:pt x="1278129" y="1200009"/>
                  <a:pt x="1276515" y="1202699"/>
                </a:cubicBezTo>
                <a:cubicBezTo>
                  <a:pt x="1274362" y="1205390"/>
                  <a:pt x="1272748" y="1207542"/>
                  <a:pt x="1270596" y="1210233"/>
                </a:cubicBezTo>
                <a:cubicBezTo>
                  <a:pt x="1267367" y="1212923"/>
                  <a:pt x="1264138" y="1215614"/>
                  <a:pt x="1261447" y="1217766"/>
                </a:cubicBezTo>
                <a:lnTo>
                  <a:pt x="1246486" y="1234332"/>
                </a:lnTo>
                <a:lnTo>
                  <a:pt x="1246918" y="1236062"/>
                </a:lnTo>
                <a:cubicBezTo>
                  <a:pt x="1240460" y="1243058"/>
                  <a:pt x="1236155" y="1247901"/>
                  <a:pt x="1231313" y="1252206"/>
                </a:cubicBezTo>
                <a:cubicBezTo>
                  <a:pt x="1225931" y="1255973"/>
                  <a:pt x="1220012" y="1259740"/>
                  <a:pt x="1214631" y="1264045"/>
                </a:cubicBezTo>
                <a:lnTo>
                  <a:pt x="1201178" y="1274807"/>
                </a:lnTo>
                <a:lnTo>
                  <a:pt x="1188434" y="1284120"/>
                </a:lnTo>
                <a:lnTo>
                  <a:pt x="1190415" y="1283955"/>
                </a:lnTo>
                <a:lnTo>
                  <a:pt x="1204407" y="1273731"/>
                </a:lnTo>
                <a:lnTo>
                  <a:pt x="1217860" y="1262968"/>
                </a:lnTo>
                <a:cubicBezTo>
                  <a:pt x="1223241" y="1259202"/>
                  <a:pt x="1229160" y="1255435"/>
                  <a:pt x="1234541" y="1251130"/>
                </a:cubicBezTo>
                <a:cubicBezTo>
                  <a:pt x="1238846" y="1246825"/>
                  <a:pt x="1243690" y="1241982"/>
                  <a:pt x="1250147" y="1234986"/>
                </a:cubicBezTo>
                <a:cubicBezTo>
                  <a:pt x="1250147" y="1234448"/>
                  <a:pt x="1250147" y="1233910"/>
                  <a:pt x="1249609" y="1232834"/>
                </a:cubicBezTo>
                <a:cubicBezTo>
                  <a:pt x="1254990" y="1227452"/>
                  <a:pt x="1259833" y="1222071"/>
                  <a:pt x="1264676" y="1216152"/>
                </a:cubicBezTo>
                <a:cubicBezTo>
                  <a:pt x="1267367" y="1214000"/>
                  <a:pt x="1270596" y="1211309"/>
                  <a:pt x="1273824" y="1208618"/>
                </a:cubicBezTo>
                <a:cubicBezTo>
                  <a:pt x="1275438" y="1206466"/>
                  <a:pt x="1277591" y="1203775"/>
                  <a:pt x="1279743" y="1201085"/>
                </a:cubicBezTo>
                <a:cubicBezTo>
                  <a:pt x="1281358" y="1198394"/>
                  <a:pt x="1283511" y="1195704"/>
                  <a:pt x="1285125" y="1193551"/>
                </a:cubicBezTo>
                <a:cubicBezTo>
                  <a:pt x="1290506" y="1187632"/>
                  <a:pt x="1295349" y="1181174"/>
                  <a:pt x="1300730" y="1175255"/>
                </a:cubicBezTo>
                <a:cubicBezTo>
                  <a:pt x="1305573" y="1169335"/>
                  <a:pt x="1310417" y="1162878"/>
                  <a:pt x="1315259" y="1156421"/>
                </a:cubicBezTo>
                <a:cubicBezTo>
                  <a:pt x="1321179" y="1146197"/>
                  <a:pt x="1329250" y="1134358"/>
                  <a:pt x="1337323" y="1123057"/>
                </a:cubicBezTo>
                <a:cubicBezTo>
                  <a:pt x="1345394" y="1111218"/>
                  <a:pt x="1352928" y="1099380"/>
                  <a:pt x="1357233" y="1089156"/>
                </a:cubicBezTo>
                <a:cubicBezTo>
                  <a:pt x="1362614" y="1080007"/>
                  <a:pt x="1369071" y="1073550"/>
                  <a:pt x="1372839" y="1063864"/>
                </a:cubicBezTo>
                <a:cubicBezTo>
                  <a:pt x="1377681" y="1055792"/>
                  <a:pt x="1382525" y="1046106"/>
                  <a:pt x="1387367" y="1038034"/>
                </a:cubicBezTo>
                <a:cubicBezTo>
                  <a:pt x="1389520" y="1034805"/>
                  <a:pt x="1391135" y="1031577"/>
                  <a:pt x="1392749" y="1028348"/>
                </a:cubicBezTo>
                <a:cubicBezTo>
                  <a:pt x="1394363" y="1025119"/>
                  <a:pt x="1395440" y="1021890"/>
                  <a:pt x="1397054" y="1019200"/>
                </a:cubicBezTo>
                <a:cubicBezTo>
                  <a:pt x="1399745" y="1013280"/>
                  <a:pt x="1401897" y="1007361"/>
                  <a:pt x="1404049" y="1001980"/>
                </a:cubicBezTo>
                <a:cubicBezTo>
                  <a:pt x="1408354" y="990679"/>
                  <a:pt x="1412121" y="979917"/>
                  <a:pt x="1419117" y="969155"/>
                </a:cubicBezTo>
                <a:cubicBezTo>
                  <a:pt x="1423960" y="960545"/>
                  <a:pt x="1422883" y="954087"/>
                  <a:pt x="1425036" y="947092"/>
                </a:cubicBezTo>
                <a:cubicBezTo>
                  <a:pt x="1430955" y="932562"/>
                  <a:pt x="1434722" y="918033"/>
                  <a:pt x="1439565" y="902966"/>
                </a:cubicBezTo>
                <a:cubicBezTo>
                  <a:pt x="1437413" y="898661"/>
                  <a:pt x="1444947" y="881441"/>
                  <a:pt x="1446023" y="868526"/>
                </a:cubicBezTo>
                <a:cubicBezTo>
                  <a:pt x="1449252" y="855073"/>
                  <a:pt x="1451942" y="841082"/>
                  <a:pt x="1454633" y="827091"/>
                </a:cubicBezTo>
                <a:lnTo>
                  <a:pt x="1456574" y="819813"/>
                </a:lnTo>
                <a:lnTo>
                  <a:pt x="1455171" y="819557"/>
                </a:lnTo>
                <a:cubicBezTo>
                  <a:pt x="1455708" y="815252"/>
                  <a:pt x="1455708" y="811486"/>
                  <a:pt x="1455708" y="806104"/>
                </a:cubicBezTo>
                <a:close/>
                <a:moveTo>
                  <a:pt x="1467547" y="793727"/>
                </a:moveTo>
                <a:lnTo>
                  <a:pt x="1461281" y="819837"/>
                </a:lnTo>
                <a:lnTo>
                  <a:pt x="1461281" y="819837"/>
                </a:lnTo>
                <a:lnTo>
                  <a:pt x="1467548" y="793728"/>
                </a:lnTo>
                <a:close/>
                <a:moveTo>
                  <a:pt x="1472390" y="788346"/>
                </a:moveTo>
                <a:cubicBezTo>
                  <a:pt x="1471314" y="790499"/>
                  <a:pt x="1470238" y="792113"/>
                  <a:pt x="1469162" y="795342"/>
                </a:cubicBezTo>
                <a:lnTo>
                  <a:pt x="1468422" y="810005"/>
                </a:lnTo>
                <a:cubicBezTo>
                  <a:pt x="1468355" y="814176"/>
                  <a:pt x="1468355" y="818212"/>
                  <a:pt x="1468086" y="823862"/>
                </a:cubicBezTo>
                <a:lnTo>
                  <a:pt x="1462704" y="840420"/>
                </a:lnTo>
                <a:lnTo>
                  <a:pt x="1462704" y="842312"/>
                </a:lnTo>
                <a:lnTo>
                  <a:pt x="1469162" y="823862"/>
                </a:lnTo>
                <a:cubicBezTo>
                  <a:pt x="1469700" y="812561"/>
                  <a:pt x="1469162" y="807719"/>
                  <a:pt x="1470238" y="795341"/>
                </a:cubicBezTo>
                <a:lnTo>
                  <a:pt x="1472747" y="789906"/>
                </a:lnTo>
                <a:close/>
                <a:moveTo>
                  <a:pt x="1449251" y="765207"/>
                </a:moveTo>
                <a:lnTo>
                  <a:pt x="1445725" y="773542"/>
                </a:lnTo>
                <a:lnTo>
                  <a:pt x="1444408" y="785656"/>
                </a:lnTo>
                <a:lnTo>
                  <a:pt x="1442711" y="779997"/>
                </a:lnTo>
                <a:lnTo>
                  <a:pt x="1442090" y="780796"/>
                </a:lnTo>
                <a:lnTo>
                  <a:pt x="1443870" y="786732"/>
                </a:lnTo>
                <a:cubicBezTo>
                  <a:pt x="1443332" y="789422"/>
                  <a:pt x="1443332" y="792113"/>
                  <a:pt x="1442794" y="795342"/>
                </a:cubicBezTo>
                <a:cubicBezTo>
                  <a:pt x="1443870" y="796956"/>
                  <a:pt x="1444408" y="799647"/>
                  <a:pt x="1444947" y="802337"/>
                </a:cubicBezTo>
                <a:lnTo>
                  <a:pt x="1446615" y="802245"/>
                </a:lnTo>
                <a:lnTo>
                  <a:pt x="1445484" y="798570"/>
                </a:lnTo>
                <a:cubicBezTo>
                  <a:pt x="1446022" y="795341"/>
                  <a:pt x="1446022" y="792651"/>
                  <a:pt x="1446561" y="789960"/>
                </a:cubicBezTo>
                <a:cubicBezTo>
                  <a:pt x="1447637" y="782427"/>
                  <a:pt x="1448175" y="773817"/>
                  <a:pt x="1449251" y="765207"/>
                </a:cubicBezTo>
                <a:close/>
                <a:moveTo>
                  <a:pt x="75789" y="501170"/>
                </a:moveTo>
                <a:lnTo>
                  <a:pt x="76057" y="501303"/>
                </a:lnTo>
                <a:lnTo>
                  <a:pt x="76083" y="501228"/>
                </a:lnTo>
                <a:close/>
                <a:moveTo>
                  <a:pt x="108256" y="424039"/>
                </a:moveTo>
                <a:cubicBezTo>
                  <a:pt x="99646" y="438030"/>
                  <a:pt x="98031" y="442335"/>
                  <a:pt x="96417" y="446102"/>
                </a:cubicBezTo>
                <a:cubicBezTo>
                  <a:pt x="93188" y="449330"/>
                  <a:pt x="90497" y="452559"/>
                  <a:pt x="86731" y="454174"/>
                </a:cubicBezTo>
                <a:lnTo>
                  <a:pt x="86708" y="454689"/>
                </a:lnTo>
                <a:lnTo>
                  <a:pt x="85771" y="475290"/>
                </a:lnTo>
                <a:lnTo>
                  <a:pt x="85798" y="475240"/>
                </a:lnTo>
                <a:lnTo>
                  <a:pt x="86731" y="454712"/>
                </a:lnTo>
                <a:cubicBezTo>
                  <a:pt x="89960" y="452559"/>
                  <a:pt x="93188" y="449330"/>
                  <a:pt x="96417" y="446639"/>
                </a:cubicBezTo>
                <a:cubicBezTo>
                  <a:pt x="98031" y="442873"/>
                  <a:pt x="100184" y="438568"/>
                  <a:pt x="108256" y="424577"/>
                </a:cubicBezTo>
                <a:lnTo>
                  <a:pt x="108659" y="424846"/>
                </a:lnTo>
                <a:lnTo>
                  <a:pt x="108861" y="424442"/>
                </a:lnTo>
                <a:close/>
                <a:moveTo>
                  <a:pt x="114713" y="377222"/>
                </a:moveTo>
                <a:cubicBezTo>
                  <a:pt x="112560" y="378837"/>
                  <a:pt x="109870" y="380451"/>
                  <a:pt x="107179" y="382603"/>
                </a:cubicBezTo>
                <a:cubicBezTo>
                  <a:pt x="103412" y="389599"/>
                  <a:pt x="100721" y="395518"/>
                  <a:pt x="95879" y="406281"/>
                </a:cubicBezTo>
                <a:lnTo>
                  <a:pt x="98464" y="408349"/>
                </a:lnTo>
                <a:lnTo>
                  <a:pt x="98548" y="407986"/>
                </a:lnTo>
                <a:lnTo>
                  <a:pt x="96417" y="406281"/>
                </a:lnTo>
                <a:cubicBezTo>
                  <a:pt x="101260" y="395518"/>
                  <a:pt x="103951" y="389599"/>
                  <a:pt x="107717" y="382603"/>
                </a:cubicBezTo>
                <a:lnTo>
                  <a:pt x="114388" y="377839"/>
                </a:lnTo>
                <a:close/>
                <a:moveTo>
                  <a:pt x="156148" y="346550"/>
                </a:moveTo>
                <a:lnTo>
                  <a:pt x="155469" y="347094"/>
                </a:lnTo>
                <a:lnTo>
                  <a:pt x="152583" y="358187"/>
                </a:lnTo>
                <a:cubicBezTo>
                  <a:pt x="151843" y="360675"/>
                  <a:pt x="151305" y="362155"/>
                  <a:pt x="150767" y="363769"/>
                </a:cubicBezTo>
                <a:cubicBezTo>
                  <a:pt x="130318" y="391213"/>
                  <a:pt x="118480" y="427806"/>
                  <a:pt x="101260" y="454174"/>
                </a:cubicBezTo>
                <a:cubicBezTo>
                  <a:pt x="99107" y="461169"/>
                  <a:pt x="96955" y="468703"/>
                  <a:pt x="94264" y="476236"/>
                </a:cubicBezTo>
                <a:cubicBezTo>
                  <a:pt x="91574" y="483770"/>
                  <a:pt x="89959" y="491304"/>
                  <a:pt x="87807" y="498837"/>
                </a:cubicBezTo>
                <a:cubicBezTo>
                  <a:pt x="82425" y="514981"/>
                  <a:pt x="74354" y="532201"/>
                  <a:pt x="73815" y="546192"/>
                </a:cubicBezTo>
                <a:cubicBezTo>
                  <a:pt x="70587" y="556954"/>
                  <a:pt x="67358" y="567717"/>
                  <a:pt x="64668" y="578479"/>
                </a:cubicBezTo>
                <a:cubicBezTo>
                  <a:pt x="63053" y="586551"/>
                  <a:pt x="61977" y="594623"/>
                  <a:pt x="60363" y="602695"/>
                </a:cubicBezTo>
                <a:lnTo>
                  <a:pt x="58210" y="615071"/>
                </a:lnTo>
                <a:cubicBezTo>
                  <a:pt x="57672" y="619376"/>
                  <a:pt x="57134" y="623144"/>
                  <a:pt x="56596" y="627448"/>
                </a:cubicBezTo>
                <a:cubicBezTo>
                  <a:pt x="54982" y="638749"/>
                  <a:pt x="52829" y="649511"/>
                  <a:pt x="51753" y="660812"/>
                </a:cubicBezTo>
                <a:cubicBezTo>
                  <a:pt x="51214" y="667807"/>
                  <a:pt x="50677" y="673727"/>
                  <a:pt x="50138" y="681261"/>
                </a:cubicBezTo>
                <a:cubicBezTo>
                  <a:pt x="50677" y="686642"/>
                  <a:pt x="51753" y="692023"/>
                  <a:pt x="52829" y="702785"/>
                </a:cubicBezTo>
                <a:lnTo>
                  <a:pt x="54090" y="691057"/>
                </a:lnTo>
                <a:lnTo>
                  <a:pt x="53905" y="687180"/>
                </a:lnTo>
                <a:cubicBezTo>
                  <a:pt x="54443" y="679646"/>
                  <a:pt x="55519" y="671574"/>
                  <a:pt x="56058" y="664579"/>
                </a:cubicBezTo>
                <a:cubicBezTo>
                  <a:pt x="57134" y="653278"/>
                  <a:pt x="59286" y="642515"/>
                  <a:pt x="60901" y="631215"/>
                </a:cubicBezTo>
                <a:lnTo>
                  <a:pt x="64742" y="626606"/>
                </a:lnTo>
                <a:lnTo>
                  <a:pt x="70320" y="589278"/>
                </a:lnTo>
                <a:lnTo>
                  <a:pt x="70049" y="582784"/>
                </a:lnTo>
                <a:lnTo>
                  <a:pt x="75365" y="567544"/>
                </a:lnTo>
                <a:lnTo>
                  <a:pt x="78528" y="554748"/>
                </a:lnTo>
                <a:lnTo>
                  <a:pt x="77583" y="556954"/>
                </a:lnTo>
                <a:cubicBezTo>
                  <a:pt x="76506" y="556417"/>
                  <a:pt x="75430" y="555878"/>
                  <a:pt x="74354" y="555878"/>
                </a:cubicBezTo>
                <a:cubicBezTo>
                  <a:pt x="71663" y="562874"/>
                  <a:pt x="68973" y="570946"/>
                  <a:pt x="66282" y="579018"/>
                </a:cubicBezTo>
                <a:cubicBezTo>
                  <a:pt x="66282" y="582784"/>
                  <a:pt x="66282" y="587089"/>
                  <a:pt x="66820" y="591933"/>
                </a:cubicBezTo>
                <a:cubicBezTo>
                  <a:pt x="65206" y="600542"/>
                  <a:pt x="64129" y="608076"/>
                  <a:pt x="63053" y="616686"/>
                </a:cubicBezTo>
                <a:cubicBezTo>
                  <a:pt x="63053" y="617762"/>
                  <a:pt x="62515" y="619376"/>
                  <a:pt x="62515" y="620991"/>
                </a:cubicBezTo>
                <a:cubicBezTo>
                  <a:pt x="60363" y="623144"/>
                  <a:pt x="59286" y="625296"/>
                  <a:pt x="57134" y="627448"/>
                </a:cubicBezTo>
                <a:cubicBezTo>
                  <a:pt x="57672" y="623144"/>
                  <a:pt x="58210" y="619376"/>
                  <a:pt x="58748" y="615071"/>
                </a:cubicBezTo>
                <a:lnTo>
                  <a:pt x="60901" y="602695"/>
                </a:lnTo>
                <a:cubicBezTo>
                  <a:pt x="62515" y="594623"/>
                  <a:pt x="63591" y="586551"/>
                  <a:pt x="65206" y="578479"/>
                </a:cubicBezTo>
                <a:cubicBezTo>
                  <a:pt x="68434" y="567717"/>
                  <a:pt x="71663" y="556954"/>
                  <a:pt x="74354" y="546192"/>
                </a:cubicBezTo>
                <a:cubicBezTo>
                  <a:pt x="74892" y="532201"/>
                  <a:pt x="82964" y="515519"/>
                  <a:pt x="88345" y="498837"/>
                </a:cubicBezTo>
                <a:cubicBezTo>
                  <a:pt x="90497" y="491304"/>
                  <a:pt x="92112" y="483770"/>
                  <a:pt x="94802" y="476236"/>
                </a:cubicBezTo>
                <a:cubicBezTo>
                  <a:pt x="96955" y="468703"/>
                  <a:pt x="99645" y="461707"/>
                  <a:pt x="101798" y="454174"/>
                </a:cubicBezTo>
                <a:cubicBezTo>
                  <a:pt x="119018" y="427806"/>
                  <a:pt x="130318" y="391213"/>
                  <a:pt x="151305" y="363769"/>
                </a:cubicBezTo>
                <a:cubicBezTo>
                  <a:pt x="152381" y="360002"/>
                  <a:pt x="153457" y="357850"/>
                  <a:pt x="156148" y="346550"/>
                </a:cubicBezTo>
                <a:close/>
                <a:moveTo>
                  <a:pt x="165834" y="292738"/>
                </a:moveTo>
                <a:lnTo>
                  <a:pt x="168525" y="294890"/>
                </a:lnTo>
                <a:lnTo>
                  <a:pt x="168525" y="294890"/>
                </a:lnTo>
                <a:lnTo>
                  <a:pt x="165835" y="292738"/>
                </a:lnTo>
                <a:close/>
                <a:moveTo>
                  <a:pt x="262800" y="216124"/>
                </a:moveTo>
                <a:lnTo>
                  <a:pt x="262697" y="216206"/>
                </a:lnTo>
                <a:lnTo>
                  <a:pt x="262383" y="216561"/>
                </a:lnTo>
                <a:lnTo>
                  <a:pt x="257987" y="221167"/>
                </a:lnTo>
                <a:lnTo>
                  <a:pt x="256876" y="222784"/>
                </a:lnTo>
                <a:lnTo>
                  <a:pt x="256150" y="223604"/>
                </a:lnTo>
                <a:cubicBezTo>
                  <a:pt x="255104" y="225313"/>
                  <a:pt x="254624" y="226549"/>
                  <a:pt x="253010" y="228163"/>
                </a:cubicBezTo>
                <a:cubicBezTo>
                  <a:pt x="242247" y="240540"/>
                  <a:pt x="230947" y="252917"/>
                  <a:pt x="220185" y="266908"/>
                </a:cubicBezTo>
                <a:cubicBezTo>
                  <a:pt x="216956" y="270674"/>
                  <a:pt x="213727" y="273903"/>
                  <a:pt x="211036" y="277670"/>
                </a:cubicBezTo>
                <a:cubicBezTo>
                  <a:pt x="207808" y="281437"/>
                  <a:pt x="205117" y="285204"/>
                  <a:pt x="201889" y="288970"/>
                </a:cubicBezTo>
                <a:lnTo>
                  <a:pt x="161454" y="333661"/>
                </a:lnTo>
                <a:lnTo>
                  <a:pt x="202426" y="288433"/>
                </a:lnTo>
                <a:cubicBezTo>
                  <a:pt x="205655" y="284666"/>
                  <a:pt x="208346" y="280899"/>
                  <a:pt x="211574" y="277132"/>
                </a:cubicBezTo>
                <a:cubicBezTo>
                  <a:pt x="214803" y="273365"/>
                  <a:pt x="218032" y="270137"/>
                  <a:pt x="220723" y="266369"/>
                </a:cubicBezTo>
                <a:cubicBezTo>
                  <a:pt x="231485" y="252378"/>
                  <a:pt x="242785" y="240540"/>
                  <a:pt x="253548" y="227625"/>
                </a:cubicBezTo>
                <a:lnTo>
                  <a:pt x="256876" y="222784"/>
                </a:lnTo>
                <a:lnTo>
                  <a:pt x="262383" y="216561"/>
                </a:lnTo>
                <a:close/>
                <a:moveTo>
                  <a:pt x="276460" y="179017"/>
                </a:moveTo>
                <a:cubicBezTo>
                  <a:pt x="275565" y="178904"/>
                  <a:pt x="273704" y="179755"/>
                  <a:pt x="271815" y="180635"/>
                </a:cubicBezTo>
                <a:lnTo>
                  <a:pt x="268361" y="181918"/>
                </a:lnTo>
                <a:lnTo>
                  <a:pt x="267539" y="182960"/>
                </a:lnTo>
                <a:cubicBezTo>
                  <a:pt x="265387" y="184575"/>
                  <a:pt x="263234" y="186189"/>
                  <a:pt x="261620" y="188342"/>
                </a:cubicBezTo>
                <a:cubicBezTo>
                  <a:pt x="256239" y="191570"/>
                  <a:pt x="251934" y="194261"/>
                  <a:pt x="246552" y="198028"/>
                </a:cubicBezTo>
                <a:lnTo>
                  <a:pt x="236328" y="209329"/>
                </a:lnTo>
                <a:lnTo>
                  <a:pt x="226642" y="220629"/>
                </a:lnTo>
                <a:cubicBezTo>
                  <a:pt x="224490" y="222244"/>
                  <a:pt x="222875" y="223858"/>
                  <a:pt x="220185" y="226549"/>
                </a:cubicBezTo>
                <a:lnTo>
                  <a:pt x="219965" y="226274"/>
                </a:lnTo>
                <a:lnTo>
                  <a:pt x="213862" y="233612"/>
                </a:lnTo>
                <a:cubicBezTo>
                  <a:pt x="211709" y="236639"/>
                  <a:pt x="208884" y="240540"/>
                  <a:pt x="203503" y="246459"/>
                </a:cubicBezTo>
                <a:lnTo>
                  <a:pt x="186821" y="264755"/>
                </a:lnTo>
                <a:lnTo>
                  <a:pt x="189512" y="267984"/>
                </a:lnTo>
                <a:lnTo>
                  <a:pt x="189563" y="267938"/>
                </a:lnTo>
                <a:lnTo>
                  <a:pt x="187359" y="265293"/>
                </a:lnTo>
                <a:cubicBezTo>
                  <a:pt x="192740" y="259374"/>
                  <a:pt x="199198" y="252917"/>
                  <a:pt x="204041" y="246997"/>
                </a:cubicBezTo>
                <a:cubicBezTo>
                  <a:pt x="214803" y="235158"/>
                  <a:pt x="215341" y="231392"/>
                  <a:pt x="220723" y="226549"/>
                </a:cubicBezTo>
                <a:cubicBezTo>
                  <a:pt x="223413" y="223858"/>
                  <a:pt x="225565" y="222244"/>
                  <a:pt x="227180" y="220629"/>
                </a:cubicBezTo>
                <a:lnTo>
                  <a:pt x="236866" y="209329"/>
                </a:lnTo>
                <a:lnTo>
                  <a:pt x="247090" y="198028"/>
                </a:lnTo>
                <a:cubicBezTo>
                  <a:pt x="252471" y="194800"/>
                  <a:pt x="256776" y="192109"/>
                  <a:pt x="262158" y="188342"/>
                </a:cubicBezTo>
                <a:cubicBezTo>
                  <a:pt x="264310" y="186728"/>
                  <a:pt x="266463" y="184575"/>
                  <a:pt x="268077" y="182961"/>
                </a:cubicBezTo>
                <a:cubicBezTo>
                  <a:pt x="269153" y="183230"/>
                  <a:pt x="272113" y="181616"/>
                  <a:pt x="274535" y="180540"/>
                </a:cubicBezTo>
                <a:lnTo>
                  <a:pt x="276573" y="179907"/>
                </a:lnTo>
                <a:close/>
                <a:moveTo>
                  <a:pt x="1055885" y="81794"/>
                </a:moveTo>
                <a:cubicBezTo>
                  <a:pt x="1068262" y="86637"/>
                  <a:pt x="1076872" y="90404"/>
                  <a:pt x="1083329" y="94171"/>
                </a:cubicBezTo>
                <a:cubicBezTo>
                  <a:pt x="1089787" y="97400"/>
                  <a:pt x="1093554" y="100628"/>
                  <a:pt x="1095168" y="103857"/>
                </a:cubicBezTo>
                <a:cubicBezTo>
                  <a:pt x="1084944" y="98476"/>
                  <a:pt x="1075796" y="94709"/>
                  <a:pt x="1068800" y="90942"/>
                </a:cubicBezTo>
                <a:cubicBezTo>
                  <a:pt x="1061804" y="87176"/>
                  <a:pt x="1057499" y="83947"/>
                  <a:pt x="1055885" y="81794"/>
                </a:cubicBezTo>
                <a:close/>
                <a:moveTo>
                  <a:pt x="966557" y="42511"/>
                </a:moveTo>
                <a:cubicBezTo>
                  <a:pt x="971400" y="42511"/>
                  <a:pt x="979472" y="44125"/>
                  <a:pt x="988082" y="47354"/>
                </a:cubicBezTo>
                <a:cubicBezTo>
                  <a:pt x="997230" y="51121"/>
                  <a:pt x="1007455" y="56502"/>
                  <a:pt x="1018217" y="62421"/>
                </a:cubicBezTo>
                <a:cubicBezTo>
                  <a:pt x="989158" y="53274"/>
                  <a:pt x="969786" y="47354"/>
                  <a:pt x="966557" y="42511"/>
                </a:cubicBezTo>
                <a:close/>
                <a:moveTo>
                  <a:pt x="642610" y="38946"/>
                </a:moveTo>
                <a:cubicBezTo>
                  <a:pt x="640457" y="38745"/>
                  <a:pt x="637228" y="39014"/>
                  <a:pt x="631309" y="40359"/>
                </a:cubicBezTo>
                <a:cubicBezTo>
                  <a:pt x="623775" y="41435"/>
                  <a:pt x="615165" y="42511"/>
                  <a:pt x="607093" y="43588"/>
                </a:cubicBezTo>
                <a:cubicBezTo>
                  <a:pt x="599559" y="45202"/>
                  <a:pt x="590949" y="47355"/>
                  <a:pt x="583416" y="48969"/>
                </a:cubicBezTo>
                <a:cubicBezTo>
                  <a:pt x="580187" y="50045"/>
                  <a:pt x="576958" y="51121"/>
                  <a:pt x="573192" y="52197"/>
                </a:cubicBezTo>
                <a:cubicBezTo>
                  <a:pt x="569425" y="53274"/>
                  <a:pt x="565658" y="54350"/>
                  <a:pt x="561353" y="55426"/>
                </a:cubicBezTo>
                <a:lnTo>
                  <a:pt x="535448" y="60515"/>
                </a:lnTo>
                <a:lnTo>
                  <a:pt x="530680" y="62422"/>
                </a:lnTo>
                <a:cubicBezTo>
                  <a:pt x="519917" y="66189"/>
                  <a:pt x="508617" y="69417"/>
                  <a:pt x="497855" y="73722"/>
                </a:cubicBezTo>
                <a:cubicBezTo>
                  <a:pt x="487092" y="78027"/>
                  <a:pt x="476330" y="81794"/>
                  <a:pt x="465568" y="86637"/>
                </a:cubicBezTo>
                <a:cubicBezTo>
                  <a:pt x="457496" y="90404"/>
                  <a:pt x="449962" y="93633"/>
                  <a:pt x="442967" y="96862"/>
                </a:cubicBezTo>
                <a:cubicBezTo>
                  <a:pt x="438123" y="97938"/>
                  <a:pt x="432742" y="100628"/>
                  <a:pt x="427899" y="102781"/>
                </a:cubicBezTo>
                <a:cubicBezTo>
                  <a:pt x="414984" y="107624"/>
                  <a:pt x="403146" y="114082"/>
                  <a:pt x="390769" y="120001"/>
                </a:cubicBezTo>
                <a:cubicBezTo>
                  <a:pt x="384850" y="123229"/>
                  <a:pt x="378930" y="127534"/>
                  <a:pt x="373011" y="131301"/>
                </a:cubicBezTo>
                <a:cubicBezTo>
                  <a:pt x="367091" y="135068"/>
                  <a:pt x="361172" y="138835"/>
                  <a:pt x="355791" y="142602"/>
                </a:cubicBezTo>
                <a:cubicBezTo>
                  <a:pt x="349334" y="149059"/>
                  <a:pt x="337495" y="158208"/>
                  <a:pt x="328347" y="163050"/>
                </a:cubicBezTo>
                <a:cubicBezTo>
                  <a:pt x="319737" y="169508"/>
                  <a:pt x="311127" y="176504"/>
                  <a:pt x="302517" y="183499"/>
                </a:cubicBezTo>
                <a:lnTo>
                  <a:pt x="277796" y="205064"/>
                </a:lnTo>
                <a:lnTo>
                  <a:pt x="279916" y="207715"/>
                </a:lnTo>
                <a:cubicBezTo>
                  <a:pt x="280992" y="207177"/>
                  <a:pt x="282909" y="205798"/>
                  <a:pt x="285163" y="204116"/>
                </a:cubicBezTo>
                <a:lnTo>
                  <a:pt x="289628" y="200787"/>
                </a:lnTo>
                <a:lnTo>
                  <a:pt x="305746" y="186728"/>
                </a:lnTo>
                <a:cubicBezTo>
                  <a:pt x="314356" y="179732"/>
                  <a:pt x="322965" y="173274"/>
                  <a:pt x="331575" y="166279"/>
                </a:cubicBezTo>
                <a:cubicBezTo>
                  <a:pt x="340723" y="161436"/>
                  <a:pt x="352024" y="152288"/>
                  <a:pt x="359019" y="145830"/>
                </a:cubicBezTo>
                <a:cubicBezTo>
                  <a:pt x="364939" y="142063"/>
                  <a:pt x="370320" y="138297"/>
                  <a:pt x="376239" y="134530"/>
                </a:cubicBezTo>
                <a:cubicBezTo>
                  <a:pt x="382159" y="130763"/>
                  <a:pt x="387540" y="126996"/>
                  <a:pt x="393997" y="123229"/>
                </a:cubicBezTo>
                <a:cubicBezTo>
                  <a:pt x="406374" y="117310"/>
                  <a:pt x="418751" y="110852"/>
                  <a:pt x="431127" y="106009"/>
                </a:cubicBezTo>
                <a:cubicBezTo>
                  <a:pt x="435971" y="103857"/>
                  <a:pt x="441352" y="101166"/>
                  <a:pt x="445657" y="98476"/>
                </a:cubicBezTo>
                <a:cubicBezTo>
                  <a:pt x="452652" y="95247"/>
                  <a:pt x="460724" y="92018"/>
                  <a:pt x="468258" y="88251"/>
                </a:cubicBezTo>
                <a:cubicBezTo>
                  <a:pt x="479020" y="83408"/>
                  <a:pt x="489783" y="79641"/>
                  <a:pt x="500545" y="75336"/>
                </a:cubicBezTo>
                <a:cubicBezTo>
                  <a:pt x="511308" y="71031"/>
                  <a:pt x="522608" y="67803"/>
                  <a:pt x="533370" y="64036"/>
                </a:cubicBezTo>
                <a:lnTo>
                  <a:pt x="547159" y="61328"/>
                </a:lnTo>
                <a:lnTo>
                  <a:pt x="553820" y="59051"/>
                </a:lnTo>
                <a:lnTo>
                  <a:pt x="644482" y="39493"/>
                </a:lnTo>
                <a:close/>
                <a:moveTo>
                  <a:pt x="835054" y="27377"/>
                </a:moveTo>
                <a:cubicBezTo>
                  <a:pt x="838754" y="27578"/>
                  <a:pt x="842790" y="27982"/>
                  <a:pt x="846556" y="28520"/>
                </a:cubicBezTo>
                <a:cubicBezTo>
                  <a:pt x="854090" y="29596"/>
                  <a:pt x="860547" y="31749"/>
                  <a:pt x="862162" y="33901"/>
                </a:cubicBezTo>
                <a:cubicBezTo>
                  <a:pt x="858933" y="33364"/>
                  <a:pt x="855705" y="32825"/>
                  <a:pt x="850323" y="32287"/>
                </a:cubicBezTo>
                <a:cubicBezTo>
                  <a:pt x="844942" y="31749"/>
                  <a:pt x="837409" y="30135"/>
                  <a:pt x="825570" y="27444"/>
                </a:cubicBezTo>
                <a:cubicBezTo>
                  <a:pt x="827991" y="27175"/>
                  <a:pt x="831354" y="27175"/>
                  <a:pt x="835054" y="27377"/>
                </a:cubicBezTo>
                <a:close/>
                <a:moveTo>
                  <a:pt x="897678" y="23139"/>
                </a:moveTo>
                <a:cubicBezTo>
                  <a:pt x="905212" y="23677"/>
                  <a:pt x="912207" y="24215"/>
                  <a:pt x="919741" y="24753"/>
                </a:cubicBezTo>
                <a:cubicBezTo>
                  <a:pt x="928889" y="27444"/>
                  <a:pt x="937499" y="31749"/>
                  <a:pt x="946647" y="35515"/>
                </a:cubicBezTo>
                <a:cubicBezTo>
                  <a:pt x="933732" y="33901"/>
                  <a:pt x="921893" y="31210"/>
                  <a:pt x="913283" y="29596"/>
                </a:cubicBezTo>
                <a:cubicBezTo>
                  <a:pt x="904673" y="27444"/>
                  <a:pt x="898754" y="25291"/>
                  <a:pt x="897678" y="23139"/>
                </a:cubicBezTo>
                <a:close/>
                <a:moveTo>
                  <a:pt x="717677" y="23004"/>
                </a:moveTo>
                <a:cubicBezTo>
                  <a:pt x="696959" y="23139"/>
                  <a:pt x="676241" y="24215"/>
                  <a:pt x="655524" y="26368"/>
                </a:cubicBezTo>
                <a:cubicBezTo>
                  <a:pt x="641533" y="26906"/>
                  <a:pt x="627003" y="29596"/>
                  <a:pt x="612474" y="32287"/>
                </a:cubicBezTo>
                <a:cubicBezTo>
                  <a:pt x="605478" y="33363"/>
                  <a:pt x="598483" y="35515"/>
                  <a:pt x="592026" y="37668"/>
                </a:cubicBezTo>
                <a:cubicBezTo>
                  <a:pt x="585568" y="39820"/>
                  <a:pt x="579649" y="41973"/>
                  <a:pt x="574267" y="44125"/>
                </a:cubicBezTo>
                <a:cubicBezTo>
                  <a:pt x="565657" y="45202"/>
                  <a:pt x="558124" y="46278"/>
                  <a:pt x="549514" y="47354"/>
                </a:cubicBezTo>
                <a:cubicBezTo>
                  <a:pt x="516689" y="57579"/>
                  <a:pt x="485478" y="69955"/>
                  <a:pt x="455881" y="83408"/>
                </a:cubicBezTo>
                <a:cubicBezTo>
                  <a:pt x="444581" y="87713"/>
                  <a:pt x="432742" y="93632"/>
                  <a:pt x="421980" y="98476"/>
                </a:cubicBezTo>
                <a:cubicBezTo>
                  <a:pt x="418751" y="99552"/>
                  <a:pt x="414984" y="101166"/>
                  <a:pt x="411755" y="102242"/>
                </a:cubicBezTo>
                <a:cubicBezTo>
                  <a:pt x="408526" y="103857"/>
                  <a:pt x="405298" y="105471"/>
                  <a:pt x="402607" y="107086"/>
                </a:cubicBezTo>
                <a:cubicBezTo>
                  <a:pt x="396688" y="110314"/>
                  <a:pt x="390769" y="113543"/>
                  <a:pt x="385387" y="116233"/>
                </a:cubicBezTo>
                <a:cubicBezTo>
                  <a:pt x="374625" y="122153"/>
                  <a:pt x="366015" y="127534"/>
                  <a:pt x="358481" y="130225"/>
                </a:cubicBezTo>
                <a:cubicBezTo>
                  <a:pt x="349871" y="135068"/>
                  <a:pt x="345028" y="140449"/>
                  <a:pt x="338033" y="146368"/>
                </a:cubicBezTo>
                <a:cubicBezTo>
                  <a:pt x="313817" y="160359"/>
                  <a:pt x="292292" y="179732"/>
                  <a:pt x="278840" y="192647"/>
                </a:cubicBezTo>
                <a:lnTo>
                  <a:pt x="266469" y="203403"/>
                </a:lnTo>
                <a:lnTo>
                  <a:pt x="254367" y="214453"/>
                </a:lnTo>
                <a:lnTo>
                  <a:pt x="254624" y="214710"/>
                </a:lnTo>
                <a:cubicBezTo>
                  <a:pt x="219646" y="248073"/>
                  <a:pt x="188973" y="284666"/>
                  <a:pt x="161529" y="323948"/>
                </a:cubicBezTo>
                <a:cubicBezTo>
                  <a:pt x="153457" y="335249"/>
                  <a:pt x="147000" y="343320"/>
                  <a:pt x="142695" y="349778"/>
                </a:cubicBezTo>
                <a:cubicBezTo>
                  <a:pt x="138390" y="356235"/>
                  <a:pt x="135700" y="361079"/>
                  <a:pt x="134085" y="365384"/>
                </a:cubicBezTo>
                <a:cubicBezTo>
                  <a:pt x="131395" y="370226"/>
                  <a:pt x="128166" y="375070"/>
                  <a:pt x="125475" y="379913"/>
                </a:cubicBezTo>
                <a:cubicBezTo>
                  <a:pt x="120094" y="390137"/>
                  <a:pt x="114713" y="400361"/>
                  <a:pt x="109331" y="410047"/>
                </a:cubicBezTo>
                <a:lnTo>
                  <a:pt x="91771" y="437719"/>
                </a:lnTo>
                <a:lnTo>
                  <a:pt x="91574" y="438568"/>
                </a:lnTo>
                <a:cubicBezTo>
                  <a:pt x="89421" y="443411"/>
                  <a:pt x="87807" y="449330"/>
                  <a:pt x="85654" y="454712"/>
                </a:cubicBezTo>
                <a:cubicBezTo>
                  <a:pt x="84040" y="457940"/>
                  <a:pt x="82964" y="460093"/>
                  <a:pt x="81349" y="462245"/>
                </a:cubicBezTo>
                <a:lnTo>
                  <a:pt x="80273" y="463321"/>
                </a:lnTo>
                <a:lnTo>
                  <a:pt x="75497" y="479196"/>
                </a:lnTo>
                <a:cubicBezTo>
                  <a:pt x="74623" y="483232"/>
                  <a:pt x="74354" y="486192"/>
                  <a:pt x="74354" y="488613"/>
                </a:cubicBezTo>
                <a:cubicBezTo>
                  <a:pt x="74354" y="493456"/>
                  <a:pt x="74892" y="496685"/>
                  <a:pt x="73278" y="502066"/>
                </a:cubicBezTo>
                <a:cubicBezTo>
                  <a:pt x="70587" y="509600"/>
                  <a:pt x="68434" y="516596"/>
                  <a:pt x="65744" y="524129"/>
                </a:cubicBezTo>
                <a:cubicBezTo>
                  <a:pt x="63591" y="531663"/>
                  <a:pt x="60901" y="538658"/>
                  <a:pt x="58748" y="546192"/>
                </a:cubicBezTo>
                <a:cubicBezTo>
                  <a:pt x="56058" y="557493"/>
                  <a:pt x="53905" y="567717"/>
                  <a:pt x="51214" y="578479"/>
                </a:cubicBezTo>
                <a:cubicBezTo>
                  <a:pt x="49600" y="588704"/>
                  <a:pt x="48524" y="598390"/>
                  <a:pt x="46909" y="608076"/>
                </a:cubicBezTo>
                <a:cubicBezTo>
                  <a:pt x="45295" y="617762"/>
                  <a:pt x="44757" y="627986"/>
                  <a:pt x="44219" y="637672"/>
                </a:cubicBezTo>
                <a:cubicBezTo>
                  <a:pt x="45833" y="630139"/>
                  <a:pt x="46909" y="623144"/>
                  <a:pt x="47986" y="617224"/>
                </a:cubicBezTo>
                <a:lnTo>
                  <a:pt x="48335" y="615536"/>
                </a:lnTo>
                <a:lnTo>
                  <a:pt x="49062" y="607538"/>
                </a:lnTo>
                <a:cubicBezTo>
                  <a:pt x="50677" y="597852"/>
                  <a:pt x="51753" y="587628"/>
                  <a:pt x="53367" y="577941"/>
                </a:cubicBezTo>
                <a:lnTo>
                  <a:pt x="54715" y="578391"/>
                </a:lnTo>
                <a:lnTo>
                  <a:pt x="54832" y="577891"/>
                </a:lnTo>
                <a:lnTo>
                  <a:pt x="53367" y="577403"/>
                </a:lnTo>
                <a:cubicBezTo>
                  <a:pt x="56058" y="566102"/>
                  <a:pt x="58210" y="555878"/>
                  <a:pt x="60901" y="545116"/>
                </a:cubicBezTo>
                <a:cubicBezTo>
                  <a:pt x="63054" y="537582"/>
                  <a:pt x="65206" y="530048"/>
                  <a:pt x="67896" y="523053"/>
                </a:cubicBezTo>
                <a:lnTo>
                  <a:pt x="75396" y="501091"/>
                </a:lnTo>
                <a:lnTo>
                  <a:pt x="74892" y="500990"/>
                </a:lnTo>
                <a:cubicBezTo>
                  <a:pt x="76506" y="495609"/>
                  <a:pt x="75969" y="492380"/>
                  <a:pt x="75969" y="487537"/>
                </a:cubicBezTo>
                <a:cubicBezTo>
                  <a:pt x="75969" y="482694"/>
                  <a:pt x="76506" y="475699"/>
                  <a:pt x="81888" y="462245"/>
                </a:cubicBezTo>
                <a:cubicBezTo>
                  <a:pt x="82964" y="460093"/>
                  <a:pt x="84040" y="457402"/>
                  <a:pt x="86192" y="454712"/>
                </a:cubicBezTo>
                <a:lnTo>
                  <a:pt x="86337" y="454318"/>
                </a:lnTo>
                <a:lnTo>
                  <a:pt x="92112" y="438568"/>
                </a:lnTo>
                <a:cubicBezTo>
                  <a:pt x="98031" y="428882"/>
                  <a:pt x="103412" y="419734"/>
                  <a:pt x="109870" y="410586"/>
                </a:cubicBezTo>
                <a:cubicBezTo>
                  <a:pt x="115251" y="400362"/>
                  <a:pt x="120094" y="390137"/>
                  <a:pt x="126013" y="380451"/>
                </a:cubicBezTo>
                <a:cubicBezTo>
                  <a:pt x="128704" y="376146"/>
                  <a:pt x="131933" y="370765"/>
                  <a:pt x="134623" y="365922"/>
                </a:cubicBezTo>
                <a:cubicBezTo>
                  <a:pt x="136238" y="361617"/>
                  <a:pt x="138928" y="356774"/>
                  <a:pt x="143233" y="350316"/>
                </a:cubicBezTo>
                <a:cubicBezTo>
                  <a:pt x="147538" y="343859"/>
                  <a:pt x="153996" y="335787"/>
                  <a:pt x="162068" y="324486"/>
                </a:cubicBezTo>
                <a:cubicBezTo>
                  <a:pt x="189512" y="284666"/>
                  <a:pt x="220185" y="248612"/>
                  <a:pt x="255162" y="215248"/>
                </a:cubicBezTo>
                <a:cubicBezTo>
                  <a:pt x="263772" y="207715"/>
                  <a:pt x="270768" y="200181"/>
                  <a:pt x="279916" y="192647"/>
                </a:cubicBezTo>
                <a:cubicBezTo>
                  <a:pt x="293369" y="179732"/>
                  <a:pt x="314894" y="160360"/>
                  <a:pt x="339109" y="146369"/>
                </a:cubicBezTo>
                <a:cubicBezTo>
                  <a:pt x="346105" y="140988"/>
                  <a:pt x="350948" y="135068"/>
                  <a:pt x="359558" y="130225"/>
                </a:cubicBezTo>
                <a:cubicBezTo>
                  <a:pt x="367091" y="127534"/>
                  <a:pt x="375701" y="122153"/>
                  <a:pt x="386464" y="116234"/>
                </a:cubicBezTo>
                <a:cubicBezTo>
                  <a:pt x="391845" y="113543"/>
                  <a:pt x="397764" y="110314"/>
                  <a:pt x="403684" y="107086"/>
                </a:cubicBezTo>
                <a:cubicBezTo>
                  <a:pt x="406912" y="105472"/>
                  <a:pt x="409603" y="103857"/>
                  <a:pt x="412832" y="102243"/>
                </a:cubicBezTo>
                <a:cubicBezTo>
                  <a:pt x="416061" y="100628"/>
                  <a:pt x="419289" y="99552"/>
                  <a:pt x="423056" y="98476"/>
                </a:cubicBezTo>
                <a:cubicBezTo>
                  <a:pt x="433818" y="93095"/>
                  <a:pt x="445657" y="87713"/>
                  <a:pt x="456958" y="83408"/>
                </a:cubicBezTo>
                <a:cubicBezTo>
                  <a:pt x="486016" y="69956"/>
                  <a:pt x="517765" y="57579"/>
                  <a:pt x="550591" y="47355"/>
                </a:cubicBezTo>
                <a:cubicBezTo>
                  <a:pt x="559201" y="46278"/>
                  <a:pt x="566734" y="45202"/>
                  <a:pt x="575344" y="44126"/>
                </a:cubicBezTo>
                <a:cubicBezTo>
                  <a:pt x="580725" y="41973"/>
                  <a:pt x="586644" y="39821"/>
                  <a:pt x="593102" y="37668"/>
                </a:cubicBezTo>
                <a:cubicBezTo>
                  <a:pt x="599559" y="35516"/>
                  <a:pt x="606555" y="33364"/>
                  <a:pt x="613550" y="32287"/>
                </a:cubicBezTo>
                <a:cubicBezTo>
                  <a:pt x="628080" y="29596"/>
                  <a:pt x="643147" y="26906"/>
                  <a:pt x="656600" y="26368"/>
                </a:cubicBezTo>
                <a:cubicBezTo>
                  <a:pt x="677318" y="24484"/>
                  <a:pt x="698036" y="23408"/>
                  <a:pt x="718753" y="23206"/>
                </a:cubicBezTo>
                <a:lnTo>
                  <a:pt x="768710" y="24882"/>
                </a:lnTo>
                <a:close/>
                <a:moveTo>
                  <a:pt x="793283" y="0"/>
                </a:moveTo>
                <a:cubicBezTo>
                  <a:pt x="801354" y="538"/>
                  <a:pt x="810503" y="1076"/>
                  <a:pt x="818574" y="1614"/>
                </a:cubicBezTo>
                <a:cubicBezTo>
                  <a:pt x="827722" y="2153"/>
                  <a:pt x="836332" y="3229"/>
                  <a:pt x="844404" y="4305"/>
                </a:cubicBezTo>
                <a:cubicBezTo>
                  <a:pt x="853014" y="4843"/>
                  <a:pt x="857857" y="6458"/>
                  <a:pt x="861624" y="8610"/>
                </a:cubicBezTo>
                <a:cubicBezTo>
                  <a:pt x="865391" y="10762"/>
                  <a:pt x="868081" y="12915"/>
                  <a:pt x="872924" y="13991"/>
                </a:cubicBezTo>
                <a:cubicBezTo>
                  <a:pt x="880458" y="13991"/>
                  <a:pt x="877229" y="9686"/>
                  <a:pt x="886916" y="11300"/>
                </a:cubicBezTo>
                <a:cubicBezTo>
                  <a:pt x="893911" y="12377"/>
                  <a:pt x="900907" y="14529"/>
                  <a:pt x="907902" y="16144"/>
                </a:cubicBezTo>
                <a:cubicBezTo>
                  <a:pt x="912207" y="17220"/>
                  <a:pt x="916512" y="18834"/>
                  <a:pt x="920817" y="19910"/>
                </a:cubicBezTo>
                <a:cubicBezTo>
                  <a:pt x="920817" y="19910"/>
                  <a:pt x="920817" y="20449"/>
                  <a:pt x="920279" y="20449"/>
                </a:cubicBezTo>
                <a:cubicBezTo>
                  <a:pt x="920817" y="22063"/>
                  <a:pt x="920279" y="23139"/>
                  <a:pt x="919741" y="24215"/>
                </a:cubicBezTo>
                <a:cubicBezTo>
                  <a:pt x="912207" y="23677"/>
                  <a:pt x="905212" y="23139"/>
                  <a:pt x="897678" y="22601"/>
                </a:cubicBezTo>
                <a:cubicBezTo>
                  <a:pt x="894987" y="22063"/>
                  <a:pt x="892835" y="21525"/>
                  <a:pt x="890144" y="20449"/>
                </a:cubicBezTo>
                <a:cubicBezTo>
                  <a:pt x="887453" y="19910"/>
                  <a:pt x="885301" y="19372"/>
                  <a:pt x="882611" y="18834"/>
                </a:cubicBezTo>
                <a:cubicBezTo>
                  <a:pt x="877767" y="17758"/>
                  <a:pt x="872924" y="16682"/>
                  <a:pt x="868081" y="15605"/>
                </a:cubicBezTo>
                <a:cubicBezTo>
                  <a:pt x="863238" y="14529"/>
                  <a:pt x="858395" y="13453"/>
                  <a:pt x="853552" y="12377"/>
                </a:cubicBezTo>
                <a:cubicBezTo>
                  <a:pt x="848709" y="11839"/>
                  <a:pt x="843866" y="10762"/>
                  <a:pt x="838485" y="10224"/>
                </a:cubicBezTo>
                <a:lnTo>
                  <a:pt x="821803" y="10224"/>
                </a:lnTo>
                <a:cubicBezTo>
                  <a:pt x="816960" y="10224"/>
                  <a:pt x="812117" y="10224"/>
                  <a:pt x="808350" y="10224"/>
                </a:cubicBezTo>
                <a:cubicBezTo>
                  <a:pt x="800279" y="10224"/>
                  <a:pt x="793821" y="10224"/>
                  <a:pt x="787364" y="10224"/>
                </a:cubicBezTo>
                <a:lnTo>
                  <a:pt x="786378" y="9909"/>
                </a:lnTo>
                <a:lnTo>
                  <a:pt x="777139" y="14529"/>
                </a:lnTo>
                <a:cubicBezTo>
                  <a:pt x="772296" y="16143"/>
                  <a:pt x="786287" y="17219"/>
                  <a:pt x="780368" y="19910"/>
                </a:cubicBezTo>
                <a:cubicBezTo>
                  <a:pt x="791668" y="22063"/>
                  <a:pt x="802969" y="24215"/>
                  <a:pt x="812655" y="26368"/>
                </a:cubicBezTo>
                <a:lnTo>
                  <a:pt x="798287" y="26619"/>
                </a:lnTo>
                <a:lnTo>
                  <a:pt x="798529" y="26637"/>
                </a:lnTo>
                <a:cubicBezTo>
                  <a:pt x="804315" y="27041"/>
                  <a:pt x="809696" y="27175"/>
                  <a:pt x="813731" y="26368"/>
                </a:cubicBezTo>
                <a:cubicBezTo>
                  <a:pt x="818036" y="26906"/>
                  <a:pt x="822341" y="27444"/>
                  <a:pt x="826646" y="27982"/>
                </a:cubicBezTo>
                <a:cubicBezTo>
                  <a:pt x="838485" y="30673"/>
                  <a:pt x="846018" y="31749"/>
                  <a:pt x="851400" y="32825"/>
                </a:cubicBezTo>
                <a:cubicBezTo>
                  <a:pt x="856781" y="33901"/>
                  <a:pt x="860010" y="33901"/>
                  <a:pt x="863238" y="34440"/>
                </a:cubicBezTo>
                <a:cubicBezTo>
                  <a:pt x="869696" y="36054"/>
                  <a:pt x="876692" y="37668"/>
                  <a:pt x="883149" y="38745"/>
                </a:cubicBezTo>
                <a:cubicBezTo>
                  <a:pt x="890144" y="39821"/>
                  <a:pt x="896602" y="41973"/>
                  <a:pt x="903598" y="43050"/>
                </a:cubicBezTo>
                <a:cubicBezTo>
                  <a:pt x="910055" y="44664"/>
                  <a:pt x="917050" y="46278"/>
                  <a:pt x="923508" y="47892"/>
                </a:cubicBezTo>
                <a:lnTo>
                  <a:pt x="943419" y="53812"/>
                </a:lnTo>
                <a:lnTo>
                  <a:pt x="953105" y="56502"/>
                </a:lnTo>
                <a:lnTo>
                  <a:pt x="962791" y="59731"/>
                </a:lnTo>
                <a:lnTo>
                  <a:pt x="962916" y="59845"/>
                </a:lnTo>
                <a:lnTo>
                  <a:pt x="969862" y="61043"/>
                </a:lnTo>
                <a:cubicBezTo>
                  <a:pt x="975865" y="62455"/>
                  <a:pt x="982978" y="64810"/>
                  <a:pt x="986695" y="67298"/>
                </a:cubicBezTo>
                <a:lnTo>
                  <a:pt x="989046" y="70861"/>
                </a:lnTo>
                <a:lnTo>
                  <a:pt x="989697" y="71032"/>
                </a:lnTo>
                <a:cubicBezTo>
                  <a:pt x="994540" y="73184"/>
                  <a:pt x="999921" y="75337"/>
                  <a:pt x="1004764" y="76951"/>
                </a:cubicBezTo>
                <a:cubicBezTo>
                  <a:pt x="1009069" y="78566"/>
                  <a:pt x="1013374" y="80180"/>
                  <a:pt x="1017679" y="82332"/>
                </a:cubicBezTo>
                <a:cubicBezTo>
                  <a:pt x="1021984" y="84485"/>
                  <a:pt x="1026289" y="86099"/>
                  <a:pt x="1030594" y="88252"/>
                </a:cubicBezTo>
                <a:cubicBezTo>
                  <a:pt x="1032746" y="89866"/>
                  <a:pt x="1035975" y="91481"/>
                  <a:pt x="1040280" y="93633"/>
                </a:cubicBezTo>
                <a:cubicBezTo>
                  <a:pt x="1042433" y="94709"/>
                  <a:pt x="1044585" y="95785"/>
                  <a:pt x="1046738" y="96862"/>
                </a:cubicBezTo>
                <a:cubicBezTo>
                  <a:pt x="1048890" y="97938"/>
                  <a:pt x="1051580" y="99014"/>
                  <a:pt x="1053733" y="100628"/>
                </a:cubicBezTo>
                <a:cubicBezTo>
                  <a:pt x="1063419" y="105472"/>
                  <a:pt x="1073105" y="110314"/>
                  <a:pt x="1077410" y="114082"/>
                </a:cubicBezTo>
                <a:cubicBezTo>
                  <a:pt x="1087096" y="120539"/>
                  <a:pt x="1097321" y="126458"/>
                  <a:pt x="1107545" y="133454"/>
                </a:cubicBezTo>
                <a:cubicBezTo>
                  <a:pt x="1112388" y="136683"/>
                  <a:pt x="1117769" y="140449"/>
                  <a:pt x="1123151" y="144216"/>
                </a:cubicBezTo>
                <a:lnTo>
                  <a:pt x="1123602" y="144539"/>
                </a:lnTo>
                <a:lnTo>
                  <a:pt x="1131578" y="149384"/>
                </a:lnTo>
                <a:cubicBezTo>
                  <a:pt x="1314798" y="273165"/>
                  <a:pt x="1435260" y="482786"/>
                  <a:pt x="1435260" y="720543"/>
                </a:cubicBezTo>
                <a:lnTo>
                  <a:pt x="1435033" y="725046"/>
                </a:lnTo>
                <a:lnTo>
                  <a:pt x="1441180" y="725924"/>
                </a:lnTo>
                <a:cubicBezTo>
                  <a:pt x="1443332" y="727538"/>
                  <a:pt x="1444946" y="728615"/>
                  <a:pt x="1447099" y="730229"/>
                </a:cubicBezTo>
                <a:cubicBezTo>
                  <a:pt x="1447637" y="736148"/>
                  <a:pt x="1448713" y="737763"/>
                  <a:pt x="1449789" y="744758"/>
                </a:cubicBezTo>
                <a:cubicBezTo>
                  <a:pt x="1453018" y="751216"/>
                  <a:pt x="1456785" y="756597"/>
                  <a:pt x="1460013" y="761978"/>
                </a:cubicBezTo>
                <a:lnTo>
                  <a:pt x="1464319" y="762370"/>
                </a:lnTo>
                <a:lnTo>
                  <a:pt x="1464319" y="758211"/>
                </a:lnTo>
                <a:lnTo>
                  <a:pt x="1468693" y="746060"/>
                </a:lnTo>
                <a:lnTo>
                  <a:pt x="1468623" y="743682"/>
                </a:lnTo>
                <a:cubicBezTo>
                  <a:pt x="1470238" y="727539"/>
                  <a:pt x="1471314" y="728077"/>
                  <a:pt x="1472928" y="729153"/>
                </a:cubicBezTo>
                <a:lnTo>
                  <a:pt x="1476951" y="729153"/>
                </a:lnTo>
                <a:lnTo>
                  <a:pt x="1476951" y="877469"/>
                </a:lnTo>
                <a:lnTo>
                  <a:pt x="1473467" y="899199"/>
                </a:lnTo>
                <a:cubicBezTo>
                  <a:pt x="1471314" y="900275"/>
                  <a:pt x="1469162" y="901351"/>
                  <a:pt x="1467009" y="902966"/>
                </a:cubicBezTo>
                <a:cubicBezTo>
                  <a:pt x="1464857" y="910500"/>
                  <a:pt x="1461628" y="919110"/>
                  <a:pt x="1458937" y="926643"/>
                </a:cubicBezTo>
                <a:cubicBezTo>
                  <a:pt x="1455171" y="939020"/>
                  <a:pt x="1457861" y="940635"/>
                  <a:pt x="1456785" y="949244"/>
                </a:cubicBezTo>
                <a:cubicBezTo>
                  <a:pt x="1456247" y="950321"/>
                  <a:pt x="1455708" y="951935"/>
                  <a:pt x="1455708" y="952473"/>
                </a:cubicBezTo>
                <a:cubicBezTo>
                  <a:pt x="1452480" y="961083"/>
                  <a:pt x="1449251" y="969693"/>
                  <a:pt x="1446561" y="977227"/>
                </a:cubicBezTo>
                <a:cubicBezTo>
                  <a:pt x="1445484" y="978303"/>
                  <a:pt x="1444946" y="978841"/>
                  <a:pt x="1443870" y="979379"/>
                </a:cubicBezTo>
                <a:cubicBezTo>
                  <a:pt x="1440103" y="987989"/>
                  <a:pt x="1436336" y="997137"/>
                  <a:pt x="1432570" y="1005747"/>
                </a:cubicBezTo>
                <a:cubicBezTo>
                  <a:pt x="1436875" y="997137"/>
                  <a:pt x="1440641" y="987989"/>
                  <a:pt x="1444408" y="979379"/>
                </a:cubicBezTo>
                <a:cubicBezTo>
                  <a:pt x="1445484" y="978303"/>
                  <a:pt x="1446022" y="978303"/>
                  <a:pt x="1447099" y="977227"/>
                </a:cubicBezTo>
                <a:cubicBezTo>
                  <a:pt x="1442794" y="1000366"/>
                  <a:pt x="1435798" y="1014895"/>
                  <a:pt x="1429879" y="1026195"/>
                </a:cubicBezTo>
                <a:lnTo>
                  <a:pt x="1420731" y="1031039"/>
                </a:lnTo>
                <a:lnTo>
                  <a:pt x="1418834" y="1034834"/>
                </a:lnTo>
                <a:lnTo>
                  <a:pt x="1419117" y="1035343"/>
                </a:lnTo>
                <a:cubicBezTo>
                  <a:pt x="1419655" y="1034267"/>
                  <a:pt x="1420193" y="1032653"/>
                  <a:pt x="1421269" y="1031038"/>
                </a:cubicBezTo>
                <a:cubicBezTo>
                  <a:pt x="1423960" y="1029962"/>
                  <a:pt x="1427188" y="1028348"/>
                  <a:pt x="1430417" y="1026195"/>
                </a:cubicBezTo>
                <a:cubicBezTo>
                  <a:pt x="1430955" y="1032114"/>
                  <a:pt x="1426651" y="1039648"/>
                  <a:pt x="1423960" y="1044491"/>
                </a:cubicBezTo>
                <a:cubicBezTo>
                  <a:pt x="1420193" y="1052025"/>
                  <a:pt x="1415888" y="1059020"/>
                  <a:pt x="1412121" y="1066016"/>
                </a:cubicBezTo>
                <a:cubicBezTo>
                  <a:pt x="1409969" y="1069783"/>
                  <a:pt x="1408354" y="1073012"/>
                  <a:pt x="1406202" y="1076779"/>
                </a:cubicBezTo>
                <a:cubicBezTo>
                  <a:pt x="1404049" y="1080545"/>
                  <a:pt x="1401897" y="1083774"/>
                  <a:pt x="1399745" y="1087541"/>
                </a:cubicBezTo>
                <a:cubicBezTo>
                  <a:pt x="1398130" y="1089694"/>
                  <a:pt x="1397054" y="1092384"/>
                  <a:pt x="1394901" y="1095613"/>
                </a:cubicBezTo>
                <a:cubicBezTo>
                  <a:pt x="1392749" y="1100994"/>
                  <a:pt x="1390596" y="1105837"/>
                  <a:pt x="1387906" y="1111218"/>
                </a:cubicBezTo>
                <a:lnTo>
                  <a:pt x="1380372" y="1126286"/>
                </a:lnTo>
                <a:cubicBezTo>
                  <a:pt x="1376605" y="1131667"/>
                  <a:pt x="1372839" y="1137586"/>
                  <a:pt x="1368534" y="1142429"/>
                </a:cubicBezTo>
                <a:cubicBezTo>
                  <a:pt x="1364766" y="1147272"/>
                  <a:pt x="1360461" y="1152653"/>
                  <a:pt x="1356695" y="1157497"/>
                </a:cubicBezTo>
                <a:lnTo>
                  <a:pt x="1357188" y="1156481"/>
                </a:lnTo>
                <a:lnTo>
                  <a:pt x="1343779" y="1174717"/>
                </a:lnTo>
                <a:cubicBezTo>
                  <a:pt x="1340551" y="1171488"/>
                  <a:pt x="1322793" y="1196780"/>
                  <a:pt x="1314721" y="1206466"/>
                </a:cubicBezTo>
                <a:lnTo>
                  <a:pt x="1309000" y="1215268"/>
                </a:lnTo>
                <a:lnTo>
                  <a:pt x="1314721" y="1207004"/>
                </a:lnTo>
                <a:cubicBezTo>
                  <a:pt x="1322793" y="1197856"/>
                  <a:pt x="1340551" y="1172564"/>
                  <a:pt x="1343779" y="1175254"/>
                </a:cubicBezTo>
                <a:cubicBezTo>
                  <a:pt x="1342165" y="1186555"/>
                  <a:pt x="1326560" y="1201084"/>
                  <a:pt x="1321717" y="1208618"/>
                </a:cubicBezTo>
                <a:cubicBezTo>
                  <a:pt x="1317412" y="1213730"/>
                  <a:pt x="1313779" y="1217497"/>
                  <a:pt x="1310349" y="1220524"/>
                </a:cubicBezTo>
                <a:lnTo>
                  <a:pt x="1301222" y="1227233"/>
                </a:lnTo>
                <a:lnTo>
                  <a:pt x="1300730" y="1227991"/>
                </a:lnTo>
                <a:lnTo>
                  <a:pt x="1295024" y="1232380"/>
                </a:lnTo>
                <a:lnTo>
                  <a:pt x="1294811" y="1233910"/>
                </a:lnTo>
                <a:cubicBezTo>
                  <a:pt x="1286739" y="1242520"/>
                  <a:pt x="1278667" y="1251668"/>
                  <a:pt x="1269519" y="1259740"/>
                </a:cubicBezTo>
                <a:cubicBezTo>
                  <a:pt x="1260909" y="1268350"/>
                  <a:pt x="1252299" y="1276959"/>
                  <a:pt x="1242613" y="1284493"/>
                </a:cubicBezTo>
                <a:lnTo>
                  <a:pt x="1241368" y="1285396"/>
                </a:lnTo>
                <a:lnTo>
                  <a:pt x="1232389" y="1296870"/>
                </a:lnTo>
                <a:cubicBezTo>
                  <a:pt x="1225931" y="1302789"/>
                  <a:pt x="1218398" y="1307632"/>
                  <a:pt x="1210864" y="1313013"/>
                </a:cubicBezTo>
                <a:lnTo>
                  <a:pt x="1190746" y="1328102"/>
                </a:lnTo>
                <a:lnTo>
                  <a:pt x="1190674" y="1328189"/>
                </a:lnTo>
                <a:lnTo>
                  <a:pt x="1210864" y="1313552"/>
                </a:lnTo>
                <a:cubicBezTo>
                  <a:pt x="1217859" y="1308170"/>
                  <a:pt x="1225393" y="1302789"/>
                  <a:pt x="1232389" y="1297408"/>
                </a:cubicBezTo>
                <a:cubicBezTo>
                  <a:pt x="1228084" y="1304942"/>
                  <a:pt x="1222164" y="1309785"/>
                  <a:pt x="1214631" y="1315166"/>
                </a:cubicBezTo>
                <a:cubicBezTo>
                  <a:pt x="1208443" y="1320816"/>
                  <a:pt x="1204003" y="1323103"/>
                  <a:pt x="1200169" y="1324583"/>
                </a:cubicBezTo>
                <a:lnTo>
                  <a:pt x="1190165" y="1328808"/>
                </a:lnTo>
                <a:lnTo>
                  <a:pt x="1189877" y="1329157"/>
                </a:lnTo>
                <a:cubicBezTo>
                  <a:pt x="1186110" y="1331848"/>
                  <a:pt x="1182882" y="1334000"/>
                  <a:pt x="1179115" y="1336153"/>
                </a:cubicBezTo>
                <a:lnTo>
                  <a:pt x="1175059" y="1338032"/>
                </a:lnTo>
                <a:lnTo>
                  <a:pt x="1164855" y="1346310"/>
                </a:lnTo>
                <a:cubicBezTo>
                  <a:pt x="1161088" y="1349203"/>
                  <a:pt x="1157859" y="1351490"/>
                  <a:pt x="1154899" y="1353373"/>
                </a:cubicBezTo>
                <a:cubicBezTo>
                  <a:pt x="1149518" y="1357678"/>
                  <a:pt x="1145213" y="1360368"/>
                  <a:pt x="1139832" y="1363059"/>
                </a:cubicBezTo>
                <a:cubicBezTo>
                  <a:pt x="1140908" y="1361445"/>
                  <a:pt x="1138218" y="1362521"/>
                  <a:pt x="1134989" y="1363597"/>
                </a:cubicBezTo>
                <a:lnTo>
                  <a:pt x="1129606" y="1365990"/>
                </a:lnTo>
                <a:lnTo>
                  <a:pt x="1128769" y="1366625"/>
                </a:lnTo>
                <a:lnTo>
                  <a:pt x="1135527" y="1364135"/>
                </a:lnTo>
                <a:cubicBezTo>
                  <a:pt x="1138756" y="1363059"/>
                  <a:pt x="1140908" y="1361983"/>
                  <a:pt x="1140371" y="1363597"/>
                </a:cubicBezTo>
                <a:cubicBezTo>
                  <a:pt x="1136603" y="1368978"/>
                  <a:pt x="1129070" y="1373821"/>
                  <a:pt x="1120998" y="1378126"/>
                </a:cubicBezTo>
                <a:cubicBezTo>
                  <a:pt x="1116693" y="1380279"/>
                  <a:pt x="1112926" y="1382431"/>
                  <a:pt x="1108621" y="1384584"/>
                </a:cubicBezTo>
                <a:cubicBezTo>
                  <a:pt x="1104316" y="1386736"/>
                  <a:pt x="1100011" y="1388351"/>
                  <a:pt x="1096245" y="1390503"/>
                </a:cubicBezTo>
                <a:lnTo>
                  <a:pt x="1087503" y="1391814"/>
                </a:lnTo>
                <a:lnTo>
                  <a:pt x="1086020" y="1392656"/>
                </a:lnTo>
                <a:cubicBezTo>
                  <a:pt x="1072567" y="1399113"/>
                  <a:pt x="1059114" y="1404494"/>
                  <a:pt x="1045123" y="1410413"/>
                </a:cubicBezTo>
                <a:lnTo>
                  <a:pt x="1043038" y="1410887"/>
                </a:lnTo>
                <a:lnTo>
                  <a:pt x="1030594" y="1419023"/>
                </a:lnTo>
                <a:cubicBezTo>
                  <a:pt x="1033823" y="1419562"/>
                  <a:pt x="1035437" y="1420100"/>
                  <a:pt x="1037589" y="1421176"/>
                </a:cubicBezTo>
                <a:cubicBezTo>
                  <a:pt x="1027903" y="1429786"/>
                  <a:pt x="1014988" y="1431400"/>
                  <a:pt x="1011760" y="1432477"/>
                </a:cubicBezTo>
                <a:cubicBezTo>
                  <a:pt x="1012298" y="1430324"/>
                  <a:pt x="1013374" y="1427633"/>
                  <a:pt x="1013912" y="1424943"/>
                </a:cubicBezTo>
                <a:cubicBezTo>
                  <a:pt x="1011222" y="1426019"/>
                  <a:pt x="1008531" y="1427095"/>
                  <a:pt x="1005302" y="1428172"/>
                </a:cubicBezTo>
                <a:cubicBezTo>
                  <a:pt x="1002612" y="1429248"/>
                  <a:pt x="999921" y="1429786"/>
                  <a:pt x="997231" y="1430862"/>
                </a:cubicBezTo>
                <a:cubicBezTo>
                  <a:pt x="991849" y="1432477"/>
                  <a:pt x="985930" y="1434091"/>
                  <a:pt x="980549" y="1436243"/>
                </a:cubicBezTo>
                <a:lnTo>
                  <a:pt x="978320" y="1433568"/>
                </a:lnTo>
                <a:lnTo>
                  <a:pt x="970324" y="1435167"/>
                </a:lnTo>
                <a:cubicBezTo>
                  <a:pt x="967095" y="1435705"/>
                  <a:pt x="963867" y="1436782"/>
                  <a:pt x="960638" y="1437319"/>
                </a:cubicBezTo>
                <a:cubicBezTo>
                  <a:pt x="954180" y="1438934"/>
                  <a:pt x="947185" y="1441086"/>
                  <a:pt x="940728" y="1442163"/>
                </a:cubicBezTo>
                <a:lnTo>
                  <a:pt x="940071" y="1442468"/>
                </a:lnTo>
                <a:lnTo>
                  <a:pt x="959024" y="1437857"/>
                </a:lnTo>
                <a:cubicBezTo>
                  <a:pt x="962252" y="1436781"/>
                  <a:pt x="965481" y="1436243"/>
                  <a:pt x="968710" y="1435705"/>
                </a:cubicBezTo>
                <a:cubicBezTo>
                  <a:pt x="971939" y="1435167"/>
                  <a:pt x="974629" y="1434091"/>
                  <a:pt x="976781" y="1434091"/>
                </a:cubicBezTo>
                <a:cubicBezTo>
                  <a:pt x="977320" y="1435167"/>
                  <a:pt x="978396" y="1436243"/>
                  <a:pt x="980010" y="1436781"/>
                </a:cubicBezTo>
                <a:cubicBezTo>
                  <a:pt x="985930" y="1435167"/>
                  <a:pt x="991311" y="1433552"/>
                  <a:pt x="996692" y="1431400"/>
                </a:cubicBezTo>
                <a:cubicBezTo>
                  <a:pt x="999382" y="1430324"/>
                  <a:pt x="1002073" y="1429786"/>
                  <a:pt x="1004764" y="1428709"/>
                </a:cubicBezTo>
                <a:cubicBezTo>
                  <a:pt x="1007455" y="1427633"/>
                  <a:pt x="1010145" y="1426557"/>
                  <a:pt x="1013374" y="1425481"/>
                </a:cubicBezTo>
                <a:cubicBezTo>
                  <a:pt x="1012836" y="1427633"/>
                  <a:pt x="1011760" y="1430324"/>
                  <a:pt x="1011221" y="1433014"/>
                </a:cubicBezTo>
                <a:cubicBezTo>
                  <a:pt x="1003687" y="1436781"/>
                  <a:pt x="996154" y="1440010"/>
                  <a:pt x="988620" y="1443777"/>
                </a:cubicBezTo>
                <a:lnTo>
                  <a:pt x="987512" y="1443467"/>
                </a:lnTo>
                <a:lnTo>
                  <a:pt x="971939" y="1449696"/>
                </a:lnTo>
                <a:cubicBezTo>
                  <a:pt x="967096" y="1451310"/>
                  <a:pt x="962791" y="1452387"/>
                  <a:pt x="959024" y="1453463"/>
                </a:cubicBezTo>
                <a:cubicBezTo>
                  <a:pt x="950952" y="1455615"/>
                  <a:pt x="945033" y="1456692"/>
                  <a:pt x="939651" y="1458306"/>
                </a:cubicBezTo>
                <a:cubicBezTo>
                  <a:pt x="939921" y="1456961"/>
                  <a:pt x="936558" y="1456961"/>
                  <a:pt x="931647" y="1457633"/>
                </a:cubicBezTo>
                <a:lnTo>
                  <a:pt x="914905" y="1460891"/>
                </a:lnTo>
                <a:lnTo>
                  <a:pt x="914359" y="1462073"/>
                </a:lnTo>
                <a:cubicBezTo>
                  <a:pt x="900368" y="1465302"/>
                  <a:pt x="884763" y="1467992"/>
                  <a:pt x="869696" y="1470683"/>
                </a:cubicBezTo>
                <a:cubicBezTo>
                  <a:pt x="864852" y="1470144"/>
                  <a:pt x="865391" y="1469068"/>
                  <a:pt x="859471" y="1467992"/>
                </a:cubicBezTo>
                <a:cubicBezTo>
                  <a:pt x="856781" y="1467992"/>
                  <a:pt x="854090" y="1467992"/>
                  <a:pt x="850861" y="1467992"/>
                </a:cubicBezTo>
                <a:cubicBezTo>
                  <a:pt x="846556" y="1469607"/>
                  <a:pt x="841175" y="1471221"/>
                  <a:pt x="835794" y="1472835"/>
                </a:cubicBezTo>
                <a:cubicBezTo>
                  <a:pt x="830951" y="1473373"/>
                  <a:pt x="826646" y="1473912"/>
                  <a:pt x="822341" y="1473912"/>
                </a:cubicBezTo>
                <a:cubicBezTo>
                  <a:pt x="818036" y="1473912"/>
                  <a:pt x="813731" y="1474449"/>
                  <a:pt x="808888" y="1474449"/>
                </a:cubicBezTo>
                <a:lnTo>
                  <a:pt x="807426" y="1473823"/>
                </a:lnTo>
                <a:lnTo>
                  <a:pt x="795166" y="1475997"/>
                </a:lnTo>
                <a:cubicBezTo>
                  <a:pt x="790727" y="1476064"/>
                  <a:pt x="786287" y="1475257"/>
                  <a:pt x="780368" y="1473373"/>
                </a:cubicBezTo>
                <a:cubicBezTo>
                  <a:pt x="780368" y="1473373"/>
                  <a:pt x="780906" y="1472835"/>
                  <a:pt x="780906" y="1472835"/>
                </a:cubicBezTo>
                <a:cubicBezTo>
                  <a:pt x="781982" y="1471759"/>
                  <a:pt x="782520" y="1470683"/>
                  <a:pt x="783597" y="1469068"/>
                </a:cubicBezTo>
                <a:cubicBezTo>
                  <a:pt x="779292" y="1468530"/>
                  <a:pt x="774987" y="1467992"/>
                  <a:pt x="771220" y="1467454"/>
                </a:cubicBezTo>
                <a:cubicBezTo>
                  <a:pt x="772834" y="1466378"/>
                  <a:pt x="775525" y="1465302"/>
                  <a:pt x="777139" y="1464225"/>
                </a:cubicBezTo>
                <a:cubicBezTo>
                  <a:pt x="783059" y="1464225"/>
                  <a:pt x="788978" y="1464225"/>
                  <a:pt x="794897" y="1463687"/>
                </a:cubicBezTo>
                <a:cubicBezTo>
                  <a:pt x="800816" y="1463149"/>
                  <a:pt x="806198" y="1463149"/>
                  <a:pt x="812117" y="1463149"/>
                </a:cubicBezTo>
                <a:lnTo>
                  <a:pt x="836870" y="1463687"/>
                </a:lnTo>
                <a:lnTo>
                  <a:pt x="854090" y="1462073"/>
                </a:lnTo>
                <a:cubicBezTo>
                  <a:pt x="865391" y="1459920"/>
                  <a:pt x="876153" y="1457230"/>
                  <a:pt x="886377" y="1455077"/>
                </a:cubicBezTo>
                <a:cubicBezTo>
                  <a:pt x="895526" y="1452387"/>
                  <a:pt x="901983" y="1451310"/>
                  <a:pt x="907902" y="1450234"/>
                </a:cubicBezTo>
                <a:cubicBezTo>
                  <a:pt x="913822" y="1449696"/>
                  <a:pt x="919203" y="1449696"/>
                  <a:pt x="924046" y="1449696"/>
                </a:cubicBezTo>
                <a:lnTo>
                  <a:pt x="925169" y="1449174"/>
                </a:lnTo>
                <a:lnTo>
                  <a:pt x="909517" y="1449696"/>
                </a:lnTo>
                <a:cubicBezTo>
                  <a:pt x="903597" y="1450234"/>
                  <a:pt x="896602" y="1451849"/>
                  <a:pt x="887992" y="1454539"/>
                </a:cubicBezTo>
                <a:cubicBezTo>
                  <a:pt x="877767" y="1456692"/>
                  <a:pt x="867005" y="1459383"/>
                  <a:pt x="855705" y="1461535"/>
                </a:cubicBezTo>
                <a:cubicBezTo>
                  <a:pt x="850323" y="1462073"/>
                  <a:pt x="844942" y="1462611"/>
                  <a:pt x="838485" y="1463149"/>
                </a:cubicBezTo>
                <a:cubicBezTo>
                  <a:pt x="830951" y="1463149"/>
                  <a:pt x="822341" y="1463149"/>
                  <a:pt x="813731" y="1462611"/>
                </a:cubicBezTo>
                <a:cubicBezTo>
                  <a:pt x="808350" y="1462611"/>
                  <a:pt x="802430" y="1463149"/>
                  <a:pt x="796511" y="1463149"/>
                </a:cubicBezTo>
                <a:cubicBezTo>
                  <a:pt x="790592" y="1463688"/>
                  <a:pt x="784673" y="1463688"/>
                  <a:pt x="778753" y="1463688"/>
                </a:cubicBezTo>
                <a:cubicBezTo>
                  <a:pt x="778215" y="1462611"/>
                  <a:pt x="778753" y="1462073"/>
                  <a:pt x="779292" y="1461535"/>
                </a:cubicBezTo>
                <a:cubicBezTo>
                  <a:pt x="780368" y="1459920"/>
                  <a:pt x="781982" y="1458306"/>
                  <a:pt x="783058" y="1456154"/>
                </a:cubicBezTo>
                <a:cubicBezTo>
                  <a:pt x="835794" y="1454001"/>
                  <a:pt x="895526" y="1443777"/>
                  <a:pt x="948799" y="1428709"/>
                </a:cubicBezTo>
                <a:cubicBezTo>
                  <a:pt x="988082" y="1417409"/>
                  <a:pt x="1025212" y="1403956"/>
                  <a:pt x="1061267" y="1386198"/>
                </a:cubicBezTo>
                <a:cubicBezTo>
                  <a:pt x="1069876" y="1381355"/>
                  <a:pt x="1080100" y="1375974"/>
                  <a:pt x="1090863" y="1370592"/>
                </a:cubicBezTo>
                <a:cubicBezTo>
                  <a:pt x="1096244" y="1367902"/>
                  <a:pt x="1102164" y="1365211"/>
                  <a:pt x="1107545" y="1361983"/>
                </a:cubicBezTo>
                <a:cubicBezTo>
                  <a:pt x="1112926" y="1358754"/>
                  <a:pt x="1118845" y="1356063"/>
                  <a:pt x="1124765" y="1352835"/>
                </a:cubicBezTo>
                <a:cubicBezTo>
                  <a:pt x="1136065" y="1346377"/>
                  <a:pt x="1146827" y="1339920"/>
                  <a:pt x="1157052" y="1333462"/>
                </a:cubicBezTo>
                <a:cubicBezTo>
                  <a:pt x="1167276" y="1326467"/>
                  <a:pt x="1175886" y="1320009"/>
                  <a:pt x="1182882" y="1313552"/>
                </a:cubicBezTo>
                <a:cubicBezTo>
                  <a:pt x="1199025" y="1301713"/>
                  <a:pt x="1215169" y="1289874"/>
                  <a:pt x="1231313" y="1275883"/>
                </a:cubicBezTo>
                <a:cubicBezTo>
                  <a:pt x="1235618" y="1272117"/>
                  <a:pt x="1240460" y="1268888"/>
                  <a:pt x="1244765" y="1265121"/>
                </a:cubicBezTo>
                <a:cubicBezTo>
                  <a:pt x="1249070" y="1261354"/>
                  <a:pt x="1253375" y="1257587"/>
                  <a:pt x="1257680" y="1253821"/>
                </a:cubicBezTo>
                <a:cubicBezTo>
                  <a:pt x="1264676" y="1247901"/>
                  <a:pt x="1270595" y="1242520"/>
                  <a:pt x="1277053" y="1236062"/>
                </a:cubicBezTo>
                <a:cubicBezTo>
                  <a:pt x="1279743" y="1231220"/>
                  <a:pt x="1282972" y="1226915"/>
                  <a:pt x="1285125" y="1222610"/>
                </a:cubicBezTo>
                <a:lnTo>
                  <a:pt x="1296719" y="1211981"/>
                </a:lnTo>
                <a:lnTo>
                  <a:pt x="1296812" y="1211313"/>
                </a:lnTo>
                <a:lnTo>
                  <a:pt x="1285663" y="1221533"/>
                </a:lnTo>
                <a:cubicBezTo>
                  <a:pt x="1283511" y="1225838"/>
                  <a:pt x="1280282" y="1230143"/>
                  <a:pt x="1277591" y="1234986"/>
                </a:cubicBezTo>
                <a:cubicBezTo>
                  <a:pt x="1271133" y="1241444"/>
                  <a:pt x="1265214" y="1246825"/>
                  <a:pt x="1258219" y="1252744"/>
                </a:cubicBezTo>
                <a:cubicBezTo>
                  <a:pt x="1253914" y="1256511"/>
                  <a:pt x="1249609" y="1260278"/>
                  <a:pt x="1245304" y="1264045"/>
                </a:cubicBezTo>
                <a:cubicBezTo>
                  <a:pt x="1240999" y="1267812"/>
                  <a:pt x="1236694" y="1271040"/>
                  <a:pt x="1231851" y="1274807"/>
                </a:cubicBezTo>
                <a:cubicBezTo>
                  <a:pt x="1215707" y="1288260"/>
                  <a:pt x="1200102" y="1300637"/>
                  <a:pt x="1183420" y="1312475"/>
                </a:cubicBezTo>
                <a:cubicBezTo>
                  <a:pt x="1176424" y="1318933"/>
                  <a:pt x="1167277" y="1325929"/>
                  <a:pt x="1157590" y="1332386"/>
                </a:cubicBezTo>
                <a:cubicBezTo>
                  <a:pt x="1147366" y="1338844"/>
                  <a:pt x="1136603" y="1345839"/>
                  <a:pt x="1125303" y="1351759"/>
                </a:cubicBezTo>
                <a:cubicBezTo>
                  <a:pt x="1119384" y="1354987"/>
                  <a:pt x="1114002" y="1357678"/>
                  <a:pt x="1108083" y="1360906"/>
                </a:cubicBezTo>
                <a:cubicBezTo>
                  <a:pt x="1102702" y="1364135"/>
                  <a:pt x="1096782" y="1366826"/>
                  <a:pt x="1091401" y="1369516"/>
                </a:cubicBezTo>
                <a:cubicBezTo>
                  <a:pt x="1080639" y="1374897"/>
                  <a:pt x="1070415" y="1380279"/>
                  <a:pt x="1061805" y="1385122"/>
                </a:cubicBezTo>
                <a:cubicBezTo>
                  <a:pt x="1025751" y="1402342"/>
                  <a:pt x="988621" y="1415795"/>
                  <a:pt x="949338" y="1427633"/>
                </a:cubicBezTo>
                <a:cubicBezTo>
                  <a:pt x="896064" y="1442701"/>
                  <a:pt x="836332" y="1452925"/>
                  <a:pt x="783597" y="1455078"/>
                </a:cubicBezTo>
                <a:cubicBezTo>
                  <a:pt x="779292" y="1455078"/>
                  <a:pt x="774449" y="1455078"/>
                  <a:pt x="771220" y="1455078"/>
                </a:cubicBezTo>
                <a:cubicBezTo>
                  <a:pt x="770682" y="1453463"/>
                  <a:pt x="769605" y="1452387"/>
                  <a:pt x="769605" y="1450773"/>
                </a:cubicBezTo>
                <a:cubicBezTo>
                  <a:pt x="767453" y="1449696"/>
                  <a:pt x="762072" y="1450234"/>
                  <a:pt x="756690" y="1450234"/>
                </a:cubicBezTo>
                <a:cubicBezTo>
                  <a:pt x="751848" y="1451849"/>
                  <a:pt x="745390" y="1453463"/>
                  <a:pt x="744852" y="1455078"/>
                </a:cubicBezTo>
                <a:cubicBezTo>
                  <a:pt x="731399" y="1455615"/>
                  <a:pt x="720637" y="1455615"/>
                  <a:pt x="710412" y="1455615"/>
                </a:cubicBezTo>
                <a:cubicBezTo>
                  <a:pt x="700726" y="1455078"/>
                  <a:pt x="692654" y="1454539"/>
                  <a:pt x="685121" y="1454539"/>
                </a:cubicBezTo>
                <a:cubicBezTo>
                  <a:pt x="680816" y="1454001"/>
                  <a:pt x="677049" y="1453463"/>
                  <a:pt x="672744" y="1453463"/>
                </a:cubicBezTo>
                <a:cubicBezTo>
                  <a:pt x="668439" y="1452925"/>
                  <a:pt x="664134" y="1452387"/>
                  <a:pt x="660367" y="1451310"/>
                </a:cubicBezTo>
                <a:lnTo>
                  <a:pt x="667822" y="1443358"/>
                </a:lnTo>
                <a:lnTo>
                  <a:pt x="666286" y="1443777"/>
                </a:lnTo>
                <a:lnTo>
                  <a:pt x="638509" y="1438633"/>
                </a:lnTo>
                <a:lnTo>
                  <a:pt x="637228" y="1438934"/>
                </a:lnTo>
                <a:cubicBezTo>
                  <a:pt x="616241" y="1435705"/>
                  <a:pt x="599021" y="1432477"/>
                  <a:pt x="583954" y="1429248"/>
                </a:cubicBezTo>
                <a:cubicBezTo>
                  <a:pt x="576420" y="1427633"/>
                  <a:pt x="569425" y="1426019"/>
                  <a:pt x="562967" y="1424943"/>
                </a:cubicBezTo>
                <a:cubicBezTo>
                  <a:pt x="556510" y="1423328"/>
                  <a:pt x="550591" y="1422252"/>
                  <a:pt x="544671" y="1421714"/>
                </a:cubicBezTo>
                <a:cubicBezTo>
                  <a:pt x="537676" y="1418485"/>
                  <a:pt x="530142" y="1415257"/>
                  <a:pt x="522608" y="1411490"/>
                </a:cubicBezTo>
                <a:cubicBezTo>
                  <a:pt x="515075" y="1408799"/>
                  <a:pt x="507003" y="1405571"/>
                  <a:pt x="495164" y="1401266"/>
                </a:cubicBezTo>
                <a:cubicBezTo>
                  <a:pt x="485478" y="1397498"/>
                  <a:pt x="475792" y="1393732"/>
                  <a:pt x="466644" y="1389965"/>
                </a:cubicBezTo>
                <a:cubicBezTo>
                  <a:pt x="469334" y="1387274"/>
                  <a:pt x="470410" y="1386736"/>
                  <a:pt x="471487" y="1386198"/>
                </a:cubicBezTo>
                <a:cubicBezTo>
                  <a:pt x="478483" y="1387812"/>
                  <a:pt x="484940" y="1388889"/>
                  <a:pt x="491397" y="1389965"/>
                </a:cubicBezTo>
                <a:cubicBezTo>
                  <a:pt x="494626" y="1392656"/>
                  <a:pt x="497316" y="1394808"/>
                  <a:pt x="500007" y="1397498"/>
                </a:cubicBezTo>
                <a:cubicBezTo>
                  <a:pt x="507541" y="1399113"/>
                  <a:pt x="515613" y="1402342"/>
                  <a:pt x="529604" y="1406108"/>
                </a:cubicBezTo>
                <a:cubicBezTo>
                  <a:pt x="551128" y="1414180"/>
                  <a:pt x="568887" y="1417947"/>
                  <a:pt x="588259" y="1421176"/>
                </a:cubicBezTo>
                <a:cubicBezTo>
                  <a:pt x="593102" y="1422252"/>
                  <a:pt x="597945" y="1422790"/>
                  <a:pt x="602788" y="1423867"/>
                </a:cubicBezTo>
                <a:cubicBezTo>
                  <a:pt x="607631" y="1424404"/>
                  <a:pt x="613013" y="1425481"/>
                  <a:pt x="618394" y="1426557"/>
                </a:cubicBezTo>
                <a:cubicBezTo>
                  <a:pt x="623775" y="1427633"/>
                  <a:pt x="629694" y="1428709"/>
                  <a:pt x="635614" y="1430324"/>
                </a:cubicBezTo>
                <a:lnTo>
                  <a:pt x="654590" y="1434427"/>
                </a:lnTo>
                <a:lnTo>
                  <a:pt x="656062" y="1434091"/>
                </a:lnTo>
                <a:cubicBezTo>
                  <a:pt x="661981" y="1435167"/>
                  <a:pt x="667363" y="1435705"/>
                  <a:pt x="673820" y="1436782"/>
                </a:cubicBezTo>
                <a:cubicBezTo>
                  <a:pt x="674358" y="1436243"/>
                  <a:pt x="674358" y="1436243"/>
                  <a:pt x="674358" y="1435705"/>
                </a:cubicBezTo>
                <a:cubicBezTo>
                  <a:pt x="682968" y="1436243"/>
                  <a:pt x="692116" y="1436243"/>
                  <a:pt x="700188" y="1436782"/>
                </a:cubicBezTo>
                <a:cubicBezTo>
                  <a:pt x="701802" y="1436782"/>
                  <a:pt x="703955" y="1437319"/>
                  <a:pt x="704493" y="1437319"/>
                </a:cubicBezTo>
                <a:cubicBezTo>
                  <a:pt x="718484" y="1437858"/>
                  <a:pt x="731399" y="1437319"/>
                  <a:pt x="744313" y="1437319"/>
                </a:cubicBezTo>
                <a:cubicBezTo>
                  <a:pt x="754538" y="1437858"/>
                  <a:pt x="764224" y="1437858"/>
                  <a:pt x="773372" y="1438396"/>
                </a:cubicBezTo>
                <a:cubicBezTo>
                  <a:pt x="785211" y="1437858"/>
                  <a:pt x="797049" y="1436243"/>
                  <a:pt x="807812" y="1435705"/>
                </a:cubicBezTo>
                <a:cubicBezTo>
                  <a:pt x="809426" y="1435705"/>
                  <a:pt x="811579" y="1435705"/>
                  <a:pt x="812117" y="1435705"/>
                </a:cubicBezTo>
                <a:cubicBezTo>
                  <a:pt x="812655" y="1437319"/>
                  <a:pt x="813731" y="1438396"/>
                  <a:pt x="813731" y="1440010"/>
                </a:cubicBezTo>
                <a:cubicBezTo>
                  <a:pt x="829875" y="1438934"/>
                  <a:pt x="839561" y="1437319"/>
                  <a:pt x="847633" y="1435705"/>
                </a:cubicBezTo>
                <a:cubicBezTo>
                  <a:pt x="855705" y="1434629"/>
                  <a:pt x="861624" y="1433014"/>
                  <a:pt x="870234" y="1430324"/>
                </a:cubicBezTo>
                <a:cubicBezTo>
                  <a:pt x="874539" y="1429786"/>
                  <a:pt x="878844" y="1429248"/>
                  <a:pt x="883148" y="1428172"/>
                </a:cubicBezTo>
                <a:cubicBezTo>
                  <a:pt x="885839" y="1427633"/>
                  <a:pt x="888530" y="1427633"/>
                  <a:pt x="891221" y="1427095"/>
                </a:cubicBezTo>
                <a:cubicBezTo>
                  <a:pt x="897678" y="1425481"/>
                  <a:pt x="903059" y="1424404"/>
                  <a:pt x="908978" y="1422790"/>
                </a:cubicBezTo>
                <a:cubicBezTo>
                  <a:pt x="913822" y="1421714"/>
                  <a:pt x="918664" y="1420638"/>
                  <a:pt x="923508" y="1419562"/>
                </a:cubicBezTo>
                <a:cubicBezTo>
                  <a:pt x="928351" y="1418485"/>
                  <a:pt x="933194" y="1416871"/>
                  <a:pt x="938037" y="1415795"/>
                </a:cubicBezTo>
                <a:lnTo>
                  <a:pt x="964687" y="1411182"/>
                </a:lnTo>
                <a:lnTo>
                  <a:pt x="968172" y="1409876"/>
                </a:lnTo>
                <a:cubicBezTo>
                  <a:pt x="959024" y="1411490"/>
                  <a:pt x="949338" y="1413104"/>
                  <a:pt x="940190" y="1414718"/>
                </a:cubicBezTo>
                <a:cubicBezTo>
                  <a:pt x="935346" y="1415795"/>
                  <a:pt x="930504" y="1417409"/>
                  <a:pt x="925660" y="1418485"/>
                </a:cubicBezTo>
                <a:cubicBezTo>
                  <a:pt x="920817" y="1419562"/>
                  <a:pt x="915974" y="1420638"/>
                  <a:pt x="911131" y="1421714"/>
                </a:cubicBezTo>
                <a:cubicBezTo>
                  <a:pt x="904674" y="1423328"/>
                  <a:pt x="899830" y="1424404"/>
                  <a:pt x="893373" y="1426019"/>
                </a:cubicBezTo>
                <a:cubicBezTo>
                  <a:pt x="890683" y="1426557"/>
                  <a:pt x="887992" y="1426557"/>
                  <a:pt x="885302" y="1427095"/>
                </a:cubicBezTo>
                <a:cubicBezTo>
                  <a:pt x="880997" y="1427633"/>
                  <a:pt x="876692" y="1428172"/>
                  <a:pt x="872387" y="1429248"/>
                </a:cubicBezTo>
                <a:cubicBezTo>
                  <a:pt x="857319" y="1430862"/>
                  <a:pt x="846557" y="1431400"/>
                  <a:pt x="837409" y="1432477"/>
                </a:cubicBezTo>
                <a:cubicBezTo>
                  <a:pt x="828799" y="1433553"/>
                  <a:pt x="821803" y="1434629"/>
                  <a:pt x="813731" y="1434629"/>
                </a:cubicBezTo>
                <a:cubicBezTo>
                  <a:pt x="812655" y="1434629"/>
                  <a:pt x="811041" y="1434629"/>
                  <a:pt x="809426" y="1434629"/>
                </a:cubicBezTo>
                <a:cubicBezTo>
                  <a:pt x="798664" y="1435705"/>
                  <a:pt x="786825" y="1437319"/>
                  <a:pt x="774987" y="1437319"/>
                </a:cubicBezTo>
                <a:cubicBezTo>
                  <a:pt x="765839" y="1436782"/>
                  <a:pt x="756153" y="1436782"/>
                  <a:pt x="745928" y="1436243"/>
                </a:cubicBezTo>
                <a:cubicBezTo>
                  <a:pt x="733013" y="1436243"/>
                  <a:pt x="720098" y="1436782"/>
                  <a:pt x="706107" y="1436243"/>
                </a:cubicBezTo>
                <a:cubicBezTo>
                  <a:pt x="705031" y="1436243"/>
                  <a:pt x="703417" y="1435705"/>
                  <a:pt x="701802" y="1435705"/>
                </a:cubicBezTo>
                <a:cubicBezTo>
                  <a:pt x="695883" y="1433553"/>
                  <a:pt x="691578" y="1431400"/>
                  <a:pt x="685121" y="1428709"/>
                </a:cubicBezTo>
                <a:cubicBezTo>
                  <a:pt x="682430" y="1430862"/>
                  <a:pt x="678663" y="1432477"/>
                  <a:pt x="675972" y="1434629"/>
                </a:cubicBezTo>
                <a:lnTo>
                  <a:pt x="675949" y="1434675"/>
                </a:lnTo>
                <a:lnTo>
                  <a:pt x="683506" y="1429786"/>
                </a:lnTo>
                <a:cubicBezTo>
                  <a:pt x="689964" y="1432476"/>
                  <a:pt x="694807" y="1434628"/>
                  <a:pt x="700188" y="1436781"/>
                </a:cubicBezTo>
                <a:cubicBezTo>
                  <a:pt x="691578" y="1436781"/>
                  <a:pt x="682430" y="1436243"/>
                  <a:pt x="674358" y="1435705"/>
                </a:cubicBezTo>
                <a:lnTo>
                  <a:pt x="674562" y="1435573"/>
                </a:lnTo>
                <a:lnTo>
                  <a:pt x="657676" y="1433014"/>
                </a:lnTo>
                <a:cubicBezTo>
                  <a:pt x="650681" y="1431400"/>
                  <a:pt x="644224" y="1430324"/>
                  <a:pt x="637766" y="1428709"/>
                </a:cubicBezTo>
                <a:cubicBezTo>
                  <a:pt x="631847" y="1427095"/>
                  <a:pt x="625928" y="1426019"/>
                  <a:pt x="620546" y="1424943"/>
                </a:cubicBezTo>
                <a:cubicBezTo>
                  <a:pt x="615165" y="1423867"/>
                  <a:pt x="609784" y="1423328"/>
                  <a:pt x="604940" y="1422252"/>
                </a:cubicBezTo>
                <a:cubicBezTo>
                  <a:pt x="600098" y="1421176"/>
                  <a:pt x="595254" y="1420638"/>
                  <a:pt x="590412" y="1419562"/>
                </a:cubicBezTo>
                <a:cubicBezTo>
                  <a:pt x="571039" y="1416333"/>
                  <a:pt x="553281" y="1412566"/>
                  <a:pt x="531756" y="1404494"/>
                </a:cubicBezTo>
                <a:cubicBezTo>
                  <a:pt x="517765" y="1401266"/>
                  <a:pt x="509693" y="1398037"/>
                  <a:pt x="502160" y="1395884"/>
                </a:cubicBezTo>
                <a:cubicBezTo>
                  <a:pt x="498931" y="1393732"/>
                  <a:pt x="496240" y="1391041"/>
                  <a:pt x="493550" y="1388351"/>
                </a:cubicBezTo>
                <a:cubicBezTo>
                  <a:pt x="487092" y="1387274"/>
                  <a:pt x="480635" y="1386198"/>
                  <a:pt x="473639" y="1384584"/>
                </a:cubicBezTo>
                <a:cubicBezTo>
                  <a:pt x="463415" y="1379741"/>
                  <a:pt x="454267" y="1374897"/>
                  <a:pt x="444043" y="1369516"/>
                </a:cubicBezTo>
                <a:cubicBezTo>
                  <a:pt x="440814" y="1369516"/>
                  <a:pt x="438662" y="1370055"/>
                  <a:pt x="435433" y="1370055"/>
                </a:cubicBezTo>
                <a:cubicBezTo>
                  <a:pt x="424670" y="1364673"/>
                  <a:pt x="414984" y="1359830"/>
                  <a:pt x="404760" y="1354449"/>
                </a:cubicBezTo>
                <a:cubicBezTo>
                  <a:pt x="403146" y="1351220"/>
                  <a:pt x="400993" y="1347991"/>
                  <a:pt x="399379" y="1344763"/>
                </a:cubicBezTo>
                <a:cubicBezTo>
                  <a:pt x="399379" y="1344763"/>
                  <a:pt x="399917" y="1344763"/>
                  <a:pt x="400455" y="1344225"/>
                </a:cubicBezTo>
                <a:cubicBezTo>
                  <a:pt x="406374" y="1347991"/>
                  <a:pt x="412832" y="1351220"/>
                  <a:pt x="419289" y="1354449"/>
                </a:cubicBezTo>
                <a:cubicBezTo>
                  <a:pt x="425747" y="1357678"/>
                  <a:pt x="431666" y="1360906"/>
                  <a:pt x="438123" y="1364673"/>
                </a:cubicBezTo>
                <a:cubicBezTo>
                  <a:pt x="440276" y="1363597"/>
                  <a:pt x="441890" y="1362521"/>
                  <a:pt x="443504" y="1361445"/>
                </a:cubicBezTo>
                <a:cubicBezTo>
                  <a:pt x="433280" y="1356601"/>
                  <a:pt x="426823" y="1351220"/>
                  <a:pt x="421442" y="1346915"/>
                </a:cubicBezTo>
                <a:cubicBezTo>
                  <a:pt x="416061" y="1342610"/>
                  <a:pt x="410679" y="1339920"/>
                  <a:pt x="403146" y="1338844"/>
                </a:cubicBezTo>
                <a:cubicBezTo>
                  <a:pt x="388078" y="1328081"/>
                  <a:pt x="383235" y="1328081"/>
                  <a:pt x="377854" y="1324314"/>
                </a:cubicBezTo>
                <a:cubicBezTo>
                  <a:pt x="370320" y="1319471"/>
                  <a:pt x="363325" y="1315166"/>
                  <a:pt x="356329" y="1310323"/>
                </a:cubicBezTo>
                <a:cubicBezTo>
                  <a:pt x="339109" y="1300637"/>
                  <a:pt x="343952" y="1310861"/>
                  <a:pt x="322428" y="1295794"/>
                </a:cubicBezTo>
                <a:cubicBezTo>
                  <a:pt x="318123" y="1292565"/>
                  <a:pt x="314356" y="1289337"/>
                  <a:pt x="309513" y="1285032"/>
                </a:cubicBezTo>
                <a:cubicBezTo>
                  <a:pt x="310589" y="1285032"/>
                  <a:pt x="311665" y="1284493"/>
                  <a:pt x="312203" y="1283955"/>
                </a:cubicBezTo>
                <a:cubicBezTo>
                  <a:pt x="317046" y="1285569"/>
                  <a:pt x="320813" y="1286646"/>
                  <a:pt x="325118" y="1287722"/>
                </a:cubicBezTo>
                <a:cubicBezTo>
                  <a:pt x="315970" y="1277498"/>
                  <a:pt x="314356" y="1273193"/>
                  <a:pt x="298212" y="1259740"/>
                </a:cubicBezTo>
                <a:cubicBezTo>
                  <a:pt x="292831" y="1255435"/>
                  <a:pt x="287988" y="1251130"/>
                  <a:pt x="283145" y="1247363"/>
                </a:cubicBezTo>
                <a:cubicBezTo>
                  <a:pt x="278302" y="1243058"/>
                  <a:pt x="273458" y="1239291"/>
                  <a:pt x="269153" y="1234986"/>
                </a:cubicBezTo>
                <a:cubicBezTo>
                  <a:pt x="265925" y="1231757"/>
                  <a:pt x="257315" y="1228529"/>
                  <a:pt x="251396" y="1220457"/>
                </a:cubicBezTo>
                <a:cubicBezTo>
                  <a:pt x="242247" y="1210771"/>
                  <a:pt x="234714" y="1201623"/>
                  <a:pt x="225566" y="1191936"/>
                </a:cubicBezTo>
                <a:lnTo>
                  <a:pt x="223794" y="1186398"/>
                </a:lnTo>
                <a:lnTo>
                  <a:pt x="218570" y="1181174"/>
                </a:lnTo>
                <a:cubicBezTo>
                  <a:pt x="212651" y="1175255"/>
                  <a:pt x="206731" y="1168798"/>
                  <a:pt x="200812" y="1161802"/>
                </a:cubicBezTo>
                <a:cubicBezTo>
                  <a:pt x="199736" y="1158035"/>
                  <a:pt x="191664" y="1147811"/>
                  <a:pt x="198660" y="1152116"/>
                </a:cubicBezTo>
                <a:cubicBezTo>
                  <a:pt x="195969" y="1148887"/>
                  <a:pt x="193817" y="1145120"/>
                  <a:pt x="191664" y="1142429"/>
                </a:cubicBezTo>
                <a:lnTo>
                  <a:pt x="190831" y="1141123"/>
                </a:lnTo>
                <a:lnTo>
                  <a:pt x="182516" y="1135434"/>
                </a:lnTo>
                <a:cubicBezTo>
                  <a:pt x="176058" y="1127900"/>
                  <a:pt x="170677" y="1119828"/>
                  <a:pt x="166372" y="1112295"/>
                </a:cubicBezTo>
                <a:cubicBezTo>
                  <a:pt x="162067" y="1104223"/>
                  <a:pt x="158838" y="1096689"/>
                  <a:pt x="157224" y="1090770"/>
                </a:cubicBezTo>
                <a:lnTo>
                  <a:pt x="156148" y="1090770"/>
                </a:lnTo>
                <a:cubicBezTo>
                  <a:pt x="151843" y="1083236"/>
                  <a:pt x="147538" y="1075165"/>
                  <a:pt x="143772" y="1067093"/>
                </a:cubicBezTo>
                <a:cubicBezTo>
                  <a:pt x="140005" y="1059021"/>
                  <a:pt x="135700" y="1051487"/>
                  <a:pt x="131933" y="1043415"/>
                </a:cubicBezTo>
                <a:cubicBezTo>
                  <a:pt x="127628" y="1034267"/>
                  <a:pt x="123323" y="1025119"/>
                  <a:pt x="119556" y="1015971"/>
                </a:cubicBezTo>
                <a:cubicBezTo>
                  <a:pt x="115789" y="1006823"/>
                  <a:pt x="112022" y="997137"/>
                  <a:pt x="108256" y="987989"/>
                </a:cubicBezTo>
                <a:cubicBezTo>
                  <a:pt x="112561" y="993908"/>
                  <a:pt x="116327" y="999828"/>
                  <a:pt x="119556" y="1006823"/>
                </a:cubicBezTo>
                <a:cubicBezTo>
                  <a:pt x="122785" y="1013819"/>
                  <a:pt x="126013" y="1021353"/>
                  <a:pt x="130857" y="1030500"/>
                </a:cubicBezTo>
                <a:cubicBezTo>
                  <a:pt x="133009" y="1033729"/>
                  <a:pt x="133547" y="1039110"/>
                  <a:pt x="134623" y="1043415"/>
                </a:cubicBezTo>
                <a:lnTo>
                  <a:pt x="136180" y="1045698"/>
                </a:lnTo>
                <a:lnTo>
                  <a:pt x="134264" y="1035736"/>
                </a:lnTo>
                <a:lnTo>
                  <a:pt x="129266" y="1026667"/>
                </a:lnTo>
                <a:lnTo>
                  <a:pt x="121132" y="1008374"/>
                </a:lnTo>
                <a:lnTo>
                  <a:pt x="111484" y="992294"/>
                </a:lnTo>
                <a:cubicBezTo>
                  <a:pt x="107717" y="981531"/>
                  <a:pt x="103412" y="970769"/>
                  <a:pt x="99645" y="960006"/>
                </a:cubicBezTo>
                <a:lnTo>
                  <a:pt x="89504" y="926911"/>
                </a:lnTo>
                <a:lnTo>
                  <a:pt x="86172" y="917260"/>
                </a:lnTo>
                <a:cubicBezTo>
                  <a:pt x="80529" y="898289"/>
                  <a:pt x="75680" y="878976"/>
                  <a:pt x="71666" y="859359"/>
                </a:cubicBezTo>
                <a:lnTo>
                  <a:pt x="65251" y="817326"/>
                </a:lnTo>
                <a:lnTo>
                  <a:pt x="65206" y="818481"/>
                </a:lnTo>
                <a:cubicBezTo>
                  <a:pt x="65206" y="821172"/>
                  <a:pt x="65206" y="823324"/>
                  <a:pt x="65744" y="827091"/>
                </a:cubicBezTo>
                <a:cubicBezTo>
                  <a:pt x="66820" y="833548"/>
                  <a:pt x="67896" y="840006"/>
                  <a:pt x="68434" y="847002"/>
                </a:cubicBezTo>
                <a:cubicBezTo>
                  <a:pt x="69510" y="853997"/>
                  <a:pt x="70587" y="860993"/>
                  <a:pt x="71663" y="867450"/>
                </a:cubicBezTo>
                <a:cubicBezTo>
                  <a:pt x="68973" y="862607"/>
                  <a:pt x="67896" y="856149"/>
                  <a:pt x="66282" y="849692"/>
                </a:cubicBezTo>
                <a:cubicBezTo>
                  <a:pt x="65206" y="842697"/>
                  <a:pt x="64129" y="835163"/>
                  <a:pt x="62515" y="827091"/>
                </a:cubicBezTo>
                <a:cubicBezTo>
                  <a:pt x="59824" y="827091"/>
                  <a:pt x="59286" y="827091"/>
                  <a:pt x="58210" y="827091"/>
                </a:cubicBezTo>
                <a:cubicBezTo>
                  <a:pt x="57672" y="821172"/>
                  <a:pt x="57134" y="815791"/>
                  <a:pt x="55519" y="806642"/>
                </a:cubicBezTo>
                <a:cubicBezTo>
                  <a:pt x="54443" y="802337"/>
                  <a:pt x="52829" y="798032"/>
                  <a:pt x="51753" y="793727"/>
                </a:cubicBezTo>
                <a:cubicBezTo>
                  <a:pt x="50677" y="789422"/>
                  <a:pt x="49600" y="785117"/>
                  <a:pt x="48524" y="781351"/>
                </a:cubicBezTo>
                <a:cubicBezTo>
                  <a:pt x="45295" y="777584"/>
                  <a:pt x="42604" y="774893"/>
                  <a:pt x="39376" y="771665"/>
                </a:cubicBezTo>
                <a:cubicBezTo>
                  <a:pt x="38300" y="771665"/>
                  <a:pt x="37762" y="771665"/>
                  <a:pt x="36685" y="771665"/>
                </a:cubicBezTo>
                <a:cubicBezTo>
                  <a:pt x="35609" y="768436"/>
                  <a:pt x="34533" y="763593"/>
                  <a:pt x="33995" y="758211"/>
                </a:cubicBezTo>
                <a:cubicBezTo>
                  <a:pt x="33457" y="752830"/>
                  <a:pt x="32918" y="746911"/>
                  <a:pt x="32918" y="740992"/>
                </a:cubicBezTo>
                <a:cubicBezTo>
                  <a:pt x="32918" y="729691"/>
                  <a:pt x="33457" y="719467"/>
                  <a:pt x="35071" y="716776"/>
                </a:cubicBezTo>
                <a:cubicBezTo>
                  <a:pt x="35609" y="713548"/>
                  <a:pt x="35609" y="710857"/>
                  <a:pt x="36147" y="708167"/>
                </a:cubicBezTo>
                <a:lnTo>
                  <a:pt x="37980" y="702261"/>
                </a:lnTo>
                <a:lnTo>
                  <a:pt x="37089" y="688794"/>
                </a:lnTo>
                <a:cubicBezTo>
                  <a:pt x="37223" y="682068"/>
                  <a:pt x="37761" y="675072"/>
                  <a:pt x="38300" y="668883"/>
                </a:cubicBezTo>
                <a:lnTo>
                  <a:pt x="40452" y="664848"/>
                </a:lnTo>
                <a:lnTo>
                  <a:pt x="40452" y="662426"/>
                </a:lnTo>
                <a:cubicBezTo>
                  <a:pt x="39376" y="665655"/>
                  <a:pt x="37762" y="667807"/>
                  <a:pt x="36147" y="670498"/>
                </a:cubicBezTo>
                <a:cubicBezTo>
                  <a:pt x="35071" y="668346"/>
                  <a:pt x="33457" y="667269"/>
                  <a:pt x="32380" y="665117"/>
                </a:cubicBezTo>
                <a:cubicBezTo>
                  <a:pt x="30228" y="661888"/>
                  <a:pt x="30766" y="632830"/>
                  <a:pt x="25385" y="655431"/>
                </a:cubicBezTo>
                <a:lnTo>
                  <a:pt x="24107" y="647763"/>
                </a:lnTo>
                <a:lnTo>
                  <a:pt x="23771" y="648435"/>
                </a:lnTo>
                <a:cubicBezTo>
                  <a:pt x="23232" y="655431"/>
                  <a:pt x="22156" y="662964"/>
                  <a:pt x="21618" y="669960"/>
                </a:cubicBezTo>
                <a:cubicBezTo>
                  <a:pt x="21080" y="676956"/>
                  <a:pt x="20003" y="684489"/>
                  <a:pt x="20003" y="691485"/>
                </a:cubicBezTo>
                <a:cubicBezTo>
                  <a:pt x="19466" y="696866"/>
                  <a:pt x="18927" y="702785"/>
                  <a:pt x="18389" y="708167"/>
                </a:cubicBezTo>
                <a:lnTo>
                  <a:pt x="18389" y="742606"/>
                </a:lnTo>
                <a:cubicBezTo>
                  <a:pt x="18389" y="748525"/>
                  <a:pt x="18389" y="754444"/>
                  <a:pt x="18927" y="760364"/>
                </a:cubicBezTo>
                <a:cubicBezTo>
                  <a:pt x="19466" y="766283"/>
                  <a:pt x="20003" y="772203"/>
                  <a:pt x="20003" y="778122"/>
                </a:cubicBezTo>
                <a:cubicBezTo>
                  <a:pt x="17851" y="778660"/>
                  <a:pt x="18389" y="798570"/>
                  <a:pt x="15161" y="794804"/>
                </a:cubicBezTo>
                <a:cubicBezTo>
                  <a:pt x="14622" y="794804"/>
                  <a:pt x="14622" y="794804"/>
                  <a:pt x="14084" y="794804"/>
                </a:cubicBezTo>
                <a:cubicBezTo>
                  <a:pt x="10856" y="782965"/>
                  <a:pt x="10856" y="772740"/>
                  <a:pt x="10856" y="762516"/>
                </a:cubicBezTo>
                <a:cubicBezTo>
                  <a:pt x="10856" y="752292"/>
                  <a:pt x="12470" y="742068"/>
                  <a:pt x="10856" y="729153"/>
                </a:cubicBezTo>
                <a:cubicBezTo>
                  <a:pt x="11394" y="720005"/>
                  <a:pt x="12470" y="711933"/>
                  <a:pt x="13546" y="703323"/>
                </a:cubicBezTo>
                <a:lnTo>
                  <a:pt x="18387" y="708164"/>
                </a:lnTo>
                <a:lnTo>
                  <a:pt x="14084" y="702785"/>
                </a:lnTo>
                <a:cubicBezTo>
                  <a:pt x="13008" y="697404"/>
                  <a:pt x="13008" y="691485"/>
                  <a:pt x="13008" y="683413"/>
                </a:cubicBezTo>
                <a:cubicBezTo>
                  <a:pt x="13008" y="675341"/>
                  <a:pt x="13546" y="665655"/>
                  <a:pt x="14084" y="653816"/>
                </a:cubicBezTo>
                <a:cubicBezTo>
                  <a:pt x="14084" y="651126"/>
                  <a:pt x="14622" y="648435"/>
                  <a:pt x="14622" y="645745"/>
                </a:cubicBezTo>
                <a:cubicBezTo>
                  <a:pt x="15161" y="641440"/>
                  <a:pt x="15698" y="636596"/>
                  <a:pt x="16237" y="632291"/>
                </a:cubicBezTo>
                <a:cubicBezTo>
                  <a:pt x="18389" y="624758"/>
                  <a:pt x="20542" y="615610"/>
                  <a:pt x="22694" y="608076"/>
                </a:cubicBezTo>
                <a:lnTo>
                  <a:pt x="25912" y="591990"/>
                </a:lnTo>
                <a:lnTo>
                  <a:pt x="24847" y="588165"/>
                </a:lnTo>
                <a:cubicBezTo>
                  <a:pt x="23771" y="595161"/>
                  <a:pt x="22156" y="601619"/>
                  <a:pt x="21080" y="609690"/>
                </a:cubicBezTo>
                <a:cubicBezTo>
                  <a:pt x="18927" y="617224"/>
                  <a:pt x="16775" y="626372"/>
                  <a:pt x="14622" y="633906"/>
                </a:cubicBezTo>
                <a:cubicBezTo>
                  <a:pt x="14084" y="638211"/>
                  <a:pt x="13546" y="643054"/>
                  <a:pt x="13008" y="647359"/>
                </a:cubicBezTo>
                <a:cubicBezTo>
                  <a:pt x="13008" y="650050"/>
                  <a:pt x="12470" y="652740"/>
                  <a:pt x="12470" y="655431"/>
                </a:cubicBezTo>
                <a:cubicBezTo>
                  <a:pt x="12470" y="667269"/>
                  <a:pt x="11932" y="676956"/>
                  <a:pt x="11394" y="685027"/>
                </a:cubicBezTo>
                <a:cubicBezTo>
                  <a:pt x="11394" y="693099"/>
                  <a:pt x="11932" y="699018"/>
                  <a:pt x="12470" y="704399"/>
                </a:cubicBezTo>
                <a:cubicBezTo>
                  <a:pt x="11394" y="713548"/>
                  <a:pt x="10317" y="721619"/>
                  <a:pt x="9779" y="730229"/>
                </a:cubicBezTo>
                <a:cubicBezTo>
                  <a:pt x="11394" y="743144"/>
                  <a:pt x="9779" y="753369"/>
                  <a:pt x="9779" y="763593"/>
                </a:cubicBezTo>
                <a:cubicBezTo>
                  <a:pt x="9779" y="773817"/>
                  <a:pt x="9779" y="784041"/>
                  <a:pt x="13008" y="795880"/>
                </a:cubicBezTo>
                <a:cubicBezTo>
                  <a:pt x="13008" y="795880"/>
                  <a:pt x="13546" y="795880"/>
                  <a:pt x="14084" y="795880"/>
                </a:cubicBezTo>
                <a:cubicBezTo>
                  <a:pt x="16237" y="806104"/>
                  <a:pt x="18389" y="815791"/>
                  <a:pt x="21080" y="826553"/>
                </a:cubicBezTo>
                <a:cubicBezTo>
                  <a:pt x="21618" y="833548"/>
                  <a:pt x="23232" y="840006"/>
                  <a:pt x="24847" y="851844"/>
                </a:cubicBezTo>
                <a:cubicBezTo>
                  <a:pt x="27537" y="860993"/>
                  <a:pt x="30228" y="869603"/>
                  <a:pt x="32918" y="877674"/>
                </a:cubicBezTo>
                <a:cubicBezTo>
                  <a:pt x="34129" y="893010"/>
                  <a:pt x="42302" y="917428"/>
                  <a:pt x="45631" y="933218"/>
                </a:cubicBezTo>
                <a:lnTo>
                  <a:pt x="46741" y="943863"/>
                </a:lnTo>
                <a:lnTo>
                  <a:pt x="49062" y="943863"/>
                </a:lnTo>
                <a:cubicBezTo>
                  <a:pt x="54982" y="958931"/>
                  <a:pt x="58749" y="967002"/>
                  <a:pt x="60901" y="972383"/>
                </a:cubicBezTo>
                <a:cubicBezTo>
                  <a:pt x="63591" y="977765"/>
                  <a:pt x="64668" y="981532"/>
                  <a:pt x="65206" y="986913"/>
                </a:cubicBezTo>
                <a:cubicBezTo>
                  <a:pt x="63054" y="986374"/>
                  <a:pt x="60363" y="980993"/>
                  <a:pt x="57134" y="974536"/>
                </a:cubicBezTo>
                <a:cubicBezTo>
                  <a:pt x="53905" y="968078"/>
                  <a:pt x="51215" y="960545"/>
                  <a:pt x="48524" y="955163"/>
                </a:cubicBezTo>
                <a:cubicBezTo>
                  <a:pt x="45834" y="948168"/>
                  <a:pt x="50677" y="967541"/>
                  <a:pt x="47986" y="960545"/>
                </a:cubicBezTo>
                <a:lnTo>
                  <a:pt x="43304" y="946032"/>
                </a:lnTo>
                <a:lnTo>
                  <a:pt x="39914" y="946554"/>
                </a:lnTo>
                <a:cubicBezTo>
                  <a:pt x="38300" y="942249"/>
                  <a:pt x="37223" y="937944"/>
                  <a:pt x="36147" y="934177"/>
                </a:cubicBezTo>
                <a:cubicBezTo>
                  <a:pt x="30228" y="928257"/>
                  <a:pt x="25923" y="915881"/>
                  <a:pt x="23232" y="904580"/>
                </a:cubicBezTo>
                <a:cubicBezTo>
                  <a:pt x="20542" y="893280"/>
                  <a:pt x="18389" y="882518"/>
                  <a:pt x="15161" y="878213"/>
                </a:cubicBezTo>
                <a:cubicBezTo>
                  <a:pt x="12470" y="868526"/>
                  <a:pt x="12470" y="858302"/>
                  <a:pt x="14622" y="856149"/>
                </a:cubicBezTo>
                <a:cubicBezTo>
                  <a:pt x="13546" y="847539"/>
                  <a:pt x="11932" y="838930"/>
                  <a:pt x="10856" y="830320"/>
                </a:cubicBezTo>
                <a:cubicBezTo>
                  <a:pt x="9779" y="821710"/>
                  <a:pt x="9241" y="813100"/>
                  <a:pt x="8165" y="804490"/>
                </a:cubicBezTo>
                <a:cubicBezTo>
                  <a:pt x="6012" y="798032"/>
                  <a:pt x="3860" y="792651"/>
                  <a:pt x="2246" y="785656"/>
                </a:cubicBezTo>
                <a:cubicBezTo>
                  <a:pt x="-983" y="749064"/>
                  <a:pt x="-1521" y="706552"/>
                  <a:pt x="6012" y="685565"/>
                </a:cubicBezTo>
                <a:cubicBezTo>
                  <a:pt x="6551" y="676417"/>
                  <a:pt x="7089" y="665117"/>
                  <a:pt x="9779" y="659736"/>
                </a:cubicBezTo>
                <a:cubicBezTo>
                  <a:pt x="8703" y="654892"/>
                  <a:pt x="7627" y="650587"/>
                  <a:pt x="6551" y="645745"/>
                </a:cubicBezTo>
                <a:cubicBezTo>
                  <a:pt x="7627" y="636596"/>
                  <a:pt x="6551" y="615610"/>
                  <a:pt x="13008" y="607000"/>
                </a:cubicBezTo>
                <a:cubicBezTo>
                  <a:pt x="13546" y="603233"/>
                  <a:pt x="14084" y="600542"/>
                  <a:pt x="14622" y="597852"/>
                </a:cubicBezTo>
                <a:cubicBezTo>
                  <a:pt x="15698" y="584399"/>
                  <a:pt x="16775" y="575251"/>
                  <a:pt x="18927" y="566641"/>
                </a:cubicBezTo>
                <a:cubicBezTo>
                  <a:pt x="22694" y="559107"/>
                  <a:pt x="27537" y="546730"/>
                  <a:pt x="30228" y="544040"/>
                </a:cubicBezTo>
                <a:cubicBezTo>
                  <a:pt x="32918" y="549959"/>
                  <a:pt x="26461" y="565027"/>
                  <a:pt x="27537" y="574713"/>
                </a:cubicBezTo>
                <a:lnTo>
                  <a:pt x="30227" y="569455"/>
                </a:lnTo>
                <a:lnTo>
                  <a:pt x="31842" y="556887"/>
                </a:lnTo>
                <a:cubicBezTo>
                  <a:pt x="32918" y="551169"/>
                  <a:pt x="33726" y="545923"/>
                  <a:pt x="32380" y="542963"/>
                </a:cubicBezTo>
                <a:cubicBezTo>
                  <a:pt x="33995" y="536506"/>
                  <a:pt x="35609" y="531662"/>
                  <a:pt x="37223" y="525205"/>
                </a:cubicBezTo>
                <a:cubicBezTo>
                  <a:pt x="39914" y="516595"/>
                  <a:pt x="42067" y="507447"/>
                  <a:pt x="44757" y="498299"/>
                </a:cubicBezTo>
                <a:cubicBezTo>
                  <a:pt x="47448" y="489151"/>
                  <a:pt x="50677" y="480003"/>
                  <a:pt x="53905" y="470855"/>
                </a:cubicBezTo>
                <a:lnTo>
                  <a:pt x="54591" y="470084"/>
                </a:lnTo>
                <a:lnTo>
                  <a:pt x="58749" y="448254"/>
                </a:lnTo>
                <a:cubicBezTo>
                  <a:pt x="60901" y="443949"/>
                  <a:pt x="63054" y="438030"/>
                  <a:pt x="64668" y="432648"/>
                </a:cubicBezTo>
                <a:cubicBezTo>
                  <a:pt x="66820" y="427267"/>
                  <a:pt x="69511" y="422962"/>
                  <a:pt x="71664" y="419733"/>
                </a:cubicBezTo>
                <a:cubicBezTo>
                  <a:pt x="76506" y="410586"/>
                  <a:pt x="80273" y="401437"/>
                  <a:pt x="85655" y="392827"/>
                </a:cubicBezTo>
                <a:cubicBezTo>
                  <a:pt x="89421" y="384218"/>
                  <a:pt x="93188" y="377222"/>
                  <a:pt x="96955" y="368612"/>
                </a:cubicBezTo>
                <a:cubicBezTo>
                  <a:pt x="97493" y="361079"/>
                  <a:pt x="108256" y="347087"/>
                  <a:pt x="113099" y="337401"/>
                </a:cubicBezTo>
                <a:cubicBezTo>
                  <a:pt x="115789" y="334173"/>
                  <a:pt x="119018" y="330944"/>
                  <a:pt x="124937" y="323948"/>
                </a:cubicBezTo>
                <a:cubicBezTo>
                  <a:pt x="128704" y="315877"/>
                  <a:pt x="131933" y="309957"/>
                  <a:pt x="134623" y="305114"/>
                </a:cubicBezTo>
                <a:cubicBezTo>
                  <a:pt x="137314" y="300271"/>
                  <a:pt x="140005" y="297042"/>
                  <a:pt x="142695" y="293275"/>
                </a:cubicBezTo>
                <a:cubicBezTo>
                  <a:pt x="145924" y="290047"/>
                  <a:pt x="150767" y="284666"/>
                  <a:pt x="151305" y="288970"/>
                </a:cubicBezTo>
                <a:cubicBezTo>
                  <a:pt x="151843" y="288432"/>
                  <a:pt x="152919" y="286818"/>
                  <a:pt x="153458" y="285742"/>
                </a:cubicBezTo>
                <a:cubicBezTo>
                  <a:pt x="156148" y="279822"/>
                  <a:pt x="158839" y="274441"/>
                  <a:pt x="162068" y="268522"/>
                </a:cubicBezTo>
                <a:cubicBezTo>
                  <a:pt x="167449" y="262602"/>
                  <a:pt x="173906" y="252378"/>
                  <a:pt x="178749" y="249150"/>
                </a:cubicBezTo>
                <a:cubicBezTo>
                  <a:pt x="175117" y="256010"/>
                  <a:pt x="179052" y="254699"/>
                  <a:pt x="179203" y="257247"/>
                </a:cubicBezTo>
                <a:lnTo>
                  <a:pt x="177987" y="260650"/>
                </a:lnTo>
                <a:lnTo>
                  <a:pt x="195431" y="242692"/>
                </a:lnTo>
                <a:cubicBezTo>
                  <a:pt x="197045" y="239463"/>
                  <a:pt x="200274" y="235697"/>
                  <a:pt x="204041" y="231392"/>
                </a:cubicBezTo>
                <a:cubicBezTo>
                  <a:pt x="207808" y="227625"/>
                  <a:pt x="212113" y="223858"/>
                  <a:pt x="215341" y="220629"/>
                </a:cubicBezTo>
                <a:lnTo>
                  <a:pt x="216315" y="221711"/>
                </a:lnTo>
                <a:lnTo>
                  <a:pt x="215880" y="221167"/>
                </a:lnTo>
                <a:cubicBezTo>
                  <a:pt x="220723" y="216324"/>
                  <a:pt x="225028" y="211481"/>
                  <a:pt x="229871" y="207176"/>
                </a:cubicBezTo>
                <a:cubicBezTo>
                  <a:pt x="234176" y="202871"/>
                  <a:pt x="239019" y="198566"/>
                  <a:pt x="243862" y="194261"/>
                </a:cubicBezTo>
                <a:cubicBezTo>
                  <a:pt x="249781" y="188342"/>
                  <a:pt x="253548" y="183499"/>
                  <a:pt x="258929" y="178118"/>
                </a:cubicBezTo>
                <a:cubicBezTo>
                  <a:pt x="265925" y="172736"/>
                  <a:pt x="273458" y="167355"/>
                  <a:pt x="279916" y="162512"/>
                </a:cubicBezTo>
                <a:cubicBezTo>
                  <a:pt x="287450" y="156593"/>
                  <a:pt x="294983" y="151212"/>
                  <a:pt x="302517" y="145830"/>
                </a:cubicBezTo>
                <a:lnTo>
                  <a:pt x="316030" y="136403"/>
                </a:lnTo>
                <a:lnTo>
                  <a:pt x="325118" y="128072"/>
                </a:lnTo>
                <a:cubicBezTo>
                  <a:pt x="330499" y="124843"/>
                  <a:pt x="335880" y="121615"/>
                  <a:pt x="341262" y="118386"/>
                </a:cubicBezTo>
                <a:cubicBezTo>
                  <a:pt x="346643" y="115157"/>
                  <a:pt x="352562" y="112467"/>
                  <a:pt x="358481" y="109238"/>
                </a:cubicBezTo>
                <a:lnTo>
                  <a:pt x="360761" y="108066"/>
                </a:lnTo>
                <a:lnTo>
                  <a:pt x="366621" y="102310"/>
                </a:lnTo>
                <a:cubicBezTo>
                  <a:pt x="369917" y="99821"/>
                  <a:pt x="373549" y="97400"/>
                  <a:pt x="376240" y="95247"/>
                </a:cubicBezTo>
                <a:cubicBezTo>
                  <a:pt x="380545" y="92018"/>
                  <a:pt x="383773" y="90673"/>
                  <a:pt x="386800" y="89866"/>
                </a:cubicBezTo>
                <a:lnTo>
                  <a:pt x="394271" y="88146"/>
                </a:lnTo>
                <a:lnTo>
                  <a:pt x="395611" y="87175"/>
                </a:lnTo>
                <a:cubicBezTo>
                  <a:pt x="441890" y="61884"/>
                  <a:pt x="491397" y="41973"/>
                  <a:pt x="541980" y="27982"/>
                </a:cubicBezTo>
                <a:lnTo>
                  <a:pt x="547410" y="26801"/>
                </a:lnTo>
                <a:lnTo>
                  <a:pt x="562429" y="21524"/>
                </a:lnTo>
                <a:cubicBezTo>
                  <a:pt x="565927" y="20448"/>
                  <a:pt x="569559" y="19775"/>
                  <a:pt x="572788" y="19439"/>
                </a:cubicBezTo>
                <a:lnTo>
                  <a:pt x="578189" y="19393"/>
                </a:lnTo>
                <a:lnTo>
                  <a:pt x="580187" y="18834"/>
                </a:lnTo>
                <a:cubicBezTo>
                  <a:pt x="620008" y="9686"/>
                  <a:pt x="660905" y="4304"/>
                  <a:pt x="702878" y="2690"/>
                </a:cubicBezTo>
                <a:cubicBezTo>
                  <a:pt x="713372" y="2959"/>
                  <a:pt x="725345" y="2690"/>
                  <a:pt x="737722" y="2556"/>
                </a:cubicBezTo>
                <a:cubicBezTo>
                  <a:pt x="750099" y="2421"/>
                  <a:pt x="762879" y="2421"/>
                  <a:pt x="774987" y="3228"/>
                </a:cubicBezTo>
                <a:lnTo>
                  <a:pt x="775680" y="3749"/>
                </a:lnTo>
                <a:lnTo>
                  <a:pt x="793821" y="1614"/>
                </a:lnTo>
                <a:cubicBezTo>
                  <a:pt x="799740" y="2690"/>
                  <a:pt x="805121" y="3228"/>
                  <a:pt x="810503" y="4304"/>
                </a:cubicBezTo>
                <a:cubicBezTo>
                  <a:pt x="815884" y="5381"/>
                  <a:pt x="821265" y="5919"/>
                  <a:pt x="827185" y="7533"/>
                </a:cubicBezTo>
                <a:lnTo>
                  <a:pt x="835791" y="9490"/>
                </a:lnTo>
                <a:lnTo>
                  <a:pt x="826646" y="6995"/>
                </a:lnTo>
                <a:cubicBezTo>
                  <a:pt x="821265" y="5919"/>
                  <a:pt x="815345" y="4843"/>
                  <a:pt x="809964" y="3767"/>
                </a:cubicBezTo>
                <a:cubicBezTo>
                  <a:pt x="804583" y="2690"/>
                  <a:pt x="799202" y="2153"/>
                  <a:pt x="793283" y="1076"/>
                </a:cubicBezTo>
                <a:cubicBezTo>
                  <a:pt x="793283" y="1076"/>
                  <a:pt x="793283" y="538"/>
                  <a:pt x="79328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Profile Photo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882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882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882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7E213-4C0E-46AD-9E3B-F87160D0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9904D-8239-4368-AB17-342FCD53F7FF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94A8E-DB23-4920-91B5-DDAFE7742FEF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50E1C6AD-1A89-47EE-9378-22C17CB6E37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0217185-E5C5-4AFF-8253-EEBFB85794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DF50DB2-FE5E-4E19-9EBE-9A8F9DA656ED}"/>
              </a:ext>
            </a:extLst>
          </p:cNvPr>
          <p:cNvGrpSpPr/>
          <p:nvPr userDrawn="1"/>
        </p:nvGrpSpPr>
        <p:grpSpPr>
          <a:xfrm flipH="1">
            <a:off x="3923644" y="-1"/>
            <a:ext cx="8994070" cy="7509123"/>
            <a:chOff x="-731331" y="-1"/>
            <a:chExt cx="8994070" cy="7509123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174F4DB-9681-4683-A25C-D111CB68BE64}"/>
                </a:ext>
              </a:extLst>
            </p:cNvPr>
            <p:cNvSpPr/>
            <p:nvPr userDrawn="1"/>
          </p:nvSpPr>
          <p:spPr>
            <a:xfrm rot="10800000">
              <a:off x="0" y="-1"/>
              <a:ext cx="8262739" cy="6858000"/>
            </a:xfrm>
            <a:custGeom>
              <a:avLst/>
              <a:gdLst>
                <a:gd name="connsiteX0" fmla="*/ 774160 w 8262739"/>
                <a:gd name="connsiteY0" fmla="*/ 294728 h 6858000"/>
                <a:gd name="connsiteX1" fmla="*/ 774822 w 8262739"/>
                <a:gd name="connsiteY1" fmla="*/ 291871 h 6858000"/>
                <a:gd name="connsiteX2" fmla="*/ 758067 w 8262739"/>
                <a:gd name="connsiteY2" fmla="*/ 278466 h 6858000"/>
                <a:gd name="connsiteX3" fmla="*/ 846914 w 8262739"/>
                <a:gd name="connsiteY3" fmla="*/ 92306 h 6858000"/>
                <a:gd name="connsiteX4" fmla="*/ 899364 w 8262739"/>
                <a:gd name="connsiteY4" fmla="*/ 54843 h 6858000"/>
                <a:gd name="connsiteX5" fmla="*/ 901914 w 8262739"/>
                <a:gd name="connsiteY5" fmla="*/ 49997 h 6858000"/>
                <a:gd name="connsiteX6" fmla="*/ 842681 w 8262739"/>
                <a:gd name="connsiteY6" fmla="*/ 92306 h 6858000"/>
                <a:gd name="connsiteX7" fmla="*/ 753834 w 8262739"/>
                <a:gd name="connsiteY7" fmla="*/ 278466 h 6858000"/>
                <a:gd name="connsiteX8" fmla="*/ 674364 w 8262739"/>
                <a:gd name="connsiteY8" fmla="*/ 821039 h 6858000"/>
                <a:gd name="connsiteX9" fmla="*/ 674577 w 8262739"/>
                <a:gd name="connsiteY9" fmla="*/ 820652 h 6858000"/>
                <a:gd name="connsiteX10" fmla="*/ 681911 w 8262739"/>
                <a:gd name="connsiteY10" fmla="*/ 659247 h 6858000"/>
                <a:gd name="connsiteX11" fmla="*/ 719798 w 8262739"/>
                <a:gd name="connsiteY11" fmla="*/ 629253 h 6858000"/>
                <a:gd name="connsiteX12" fmla="*/ 721575 w 8262739"/>
                <a:gd name="connsiteY12" fmla="*/ 628045 h 6858000"/>
                <a:gd name="connsiteX13" fmla="*/ 724221 w 8262739"/>
                <a:gd name="connsiteY13" fmla="*/ 625399 h 6858000"/>
                <a:gd name="connsiteX14" fmla="*/ 758067 w 8262739"/>
                <a:gd name="connsiteY14" fmla="*/ 595781 h 6858000"/>
                <a:gd name="connsiteX15" fmla="*/ 851147 w 8262739"/>
                <a:gd name="connsiteY15" fmla="*/ 422317 h 6858000"/>
                <a:gd name="connsiteX16" fmla="*/ 854319 w 8262739"/>
                <a:gd name="connsiteY16" fmla="*/ 424431 h 6858000"/>
                <a:gd name="connsiteX17" fmla="*/ 855904 w 8262739"/>
                <a:gd name="connsiteY17" fmla="*/ 421259 h 6858000"/>
                <a:gd name="connsiteX18" fmla="*/ 851147 w 8262739"/>
                <a:gd name="connsiteY18" fmla="*/ 418088 h 6858000"/>
                <a:gd name="connsiteX19" fmla="*/ 758067 w 8262739"/>
                <a:gd name="connsiteY19" fmla="*/ 591553 h 6858000"/>
                <a:gd name="connsiteX20" fmla="*/ 724221 w 8262739"/>
                <a:gd name="connsiteY20" fmla="*/ 625399 h 6858000"/>
                <a:gd name="connsiteX21" fmla="*/ 719989 w 8262739"/>
                <a:gd name="connsiteY21" fmla="*/ 629102 h 6858000"/>
                <a:gd name="connsiteX22" fmla="*/ 719798 w 8262739"/>
                <a:gd name="connsiteY22" fmla="*/ 629253 h 6858000"/>
                <a:gd name="connsiteX23" fmla="*/ 681911 w 8262739"/>
                <a:gd name="connsiteY23" fmla="*/ 655019 h 6858000"/>
                <a:gd name="connsiteX24" fmla="*/ 681729 w 8262739"/>
                <a:gd name="connsiteY24" fmla="*/ 659070 h 6858000"/>
                <a:gd name="connsiteX25" fmla="*/ 597990 w 8262739"/>
                <a:gd name="connsiteY25" fmla="*/ 1025570 h 6858000"/>
                <a:gd name="connsiteX26" fmla="*/ 598190 w 8262739"/>
                <a:gd name="connsiteY26" fmla="*/ 1024980 h 6858000"/>
                <a:gd name="connsiteX27" fmla="*/ 595885 w 8262739"/>
                <a:gd name="connsiteY27" fmla="*/ 1024518 h 6858000"/>
                <a:gd name="connsiteX28" fmla="*/ 2119992 w 8262739"/>
                <a:gd name="connsiteY28" fmla="*/ 6660069 h 6858000"/>
                <a:gd name="connsiteX29" fmla="*/ 2120414 w 8262739"/>
                <a:gd name="connsiteY29" fmla="*/ 6658670 h 6858000"/>
                <a:gd name="connsiteX30" fmla="*/ 2111615 w 8262739"/>
                <a:gd name="connsiteY30" fmla="*/ 6649866 h 6858000"/>
                <a:gd name="connsiteX31" fmla="*/ 1743929 w 8262739"/>
                <a:gd name="connsiteY31" fmla="*/ 6858000 h 6858000"/>
                <a:gd name="connsiteX32" fmla="*/ 1672367 w 8262739"/>
                <a:gd name="connsiteY32" fmla="*/ 6858000 h 6858000"/>
                <a:gd name="connsiteX33" fmla="*/ 1638095 w 8262739"/>
                <a:gd name="connsiteY33" fmla="*/ 6819444 h 6858000"/>
                <a:gd name="connsiteX34" fmla="*/ 1663481 w 8262739"/>
                <a:gd name="connsiteY34" fmla="*/ 6785597 h 6858000"/>
                <a:gd name="connsiteX35" fmla="*/ 1901513 w 8262739"/>
                <a:gd name="connsiteY35" fmla="*/ 6858000 h 6858000"/>
                <a:gd name="connsiteX36" fmla="*/ 1795034 w 8262739"/>
                <a:gd name="connsiteY36" fmla="*/ 6858000 h 6858000"/>
                <a:gd name="connsiteX37" fmla="*/ 1731171 w 8262739"/>
                <a:gd name="connsiteY37" fmla="*/ 6781364 h 6858000"/>
                <a:gd name="connsiteX38" fmla="*/ 1698079 w 8262739"/>
                <a:gd name="connsiteY38" fmla="*/ 6745264 h 6858000"/>
                <a:gd name="connsiteX39" fmla="*/ 1793828 w 8262739"/>
                <a:gd name="connsiteY39" fmla="*/ 6858000 h 6858000"/>
                <a:gd name="connsiteX40" fmla="*/ 1748158 w 8262739"/>
                <a:gd name="connsiteY40" fmla="*/ 6858000 h 6858000"/>
                <a:gd name="connsiteX41" fmla="*/ 1667709 w 8262739"/>
                <a:gd name="connsiteY41" fmla="*/ 6785597 h 6858000"/>
                <a:gd name="connsiteX42" fmla="*/ 1574630 w 8262739"/>
                <a:gd name="connsiteY42" fmla="*/ 6671360 h 6858000"/>
                <a:gd name="connsiteX43" fmla="*/ 1485783 w 8262739"/>
                <a:gd name="connsiteY43" fmla="*/ 6552895 h 6858000"/>
                <a:gd name="connsiteX44" fmla="*/ 1595786 w 8262739"/>
                <a:gd name="connsiteY44" fmla="*/ 6624823 h 6858000"/>
                <a:gd name="connsiteX45" fmla="*/ 1601188 w 8262739"/>
                <a:gd name="connsiteY45" fmla="*/ 6631183 h 6858000"/>
                <a:gd name="connsiteX46" fmla="*/ 1651314 w 8262739"/>
                <a:gd name="connsiteY46" fmla="*/ 6642275 h 6858000"/>
                <a:gd name="connsiteX47" fmla="*/ 1765018 w 8262739"/>
                <a:gd name="connsiteY47" fmla="*/ 6747517 h 6858000"/>
                <a:gd name="connsiteX48" fmla="*/ 1848052 w 8262739"/>
                <a:gd name="connsiteY48" fmla="*/ 6814155 h 6858000"/>
                <a:gd name="connsiteX49" fmla="*/ 8262739 w 8262739"/>
                <a:gd name="connsiteY49" fmla="*/ 6858000 h 6858000"/>
                <a:gd name="connsiteX50" fmla="*/ 2188465 w 8262739"/>
                <a:gd name="connsiteY50" fmla="*/ 6858000 h 6858000"/>
                <a:gd name="connsiteX51" fmla="*/ 2116185 w 8262739"/>
                <a:gd name="connsiteY51" fmla="*/ 6794059 h 6858000"/>
                <a:gd name="connsiteX52" fmla="*/ 1976568 w 8262739"/>
                <a:gd name="connsiteY52" fmla="*/ 6679826 h 6858000"/>
                <a:gd name="connsiteX53" fmla="*/ 1773484 w 8262739"/>
                <a:gd name="connsiteY53" fmla="*/ 6455586 h 6858000"/>
                <a:gd name="connsiteX54" fmla="*/ 1759550 w 8262739"/>
                <a:gd name="connsiteY54" fmla="*/ 6412038 h 6858000"/>
                <a:gd name="connsiteX55" fmla="*/ 1718480 w 8262739"/>
                <a:gd name="connsiteY55" fmla="*/ 6370968 h 6858000"/>
                <a:gd name="connsiteX56" fmla="*/ 1578863 w 8262739"/>
                <a:gd name="connsiteY56" fmla="*/ 6218656 h 6858000"/>
                <a:gd name="connsiteX57" fmla="*/ 1561939 w 8262739"/>
                <a:gd name="connsiteY57" fmla="*/ 6142499 h 6858000"/>
                <a:gd name="connsiteX58" fmla="*/ 1506935 w 8262739"/>
                <a:gd name="connsiteY58" fmla="*/ 6066343 h 6858000"/>
                <a:gd name="connsiteX59" fmla="*/ 1500383 w 8262739"/>
                <a:gd name="connsiteY59" fmla="*/ 6056069 h 6858000"/>
                <a:gd name="connsiteX60" fmla="*/ 1435007 w 8262739"/>
                <a:gd name="connsiteY60" fmla="*/ 6011339 h 6858000"/>
                <a:gd name="connsiteX61" fmla="*/ 1308080 w 8262739"/>
                <a:gd name="connsiteY61" fmla="*/ 5829412 h 6858000"/>
                <a:gd name="connsiteX62" fmla="*/ 1236157 w 8262739"/>
                <a:gd name="connsiteY62" fmla="*/ 5660176 h 6858000"/>
                <a:gd name="connsiteX63" fmla="*/ 1227695 w 8262739"/>
                <a:gd name="connsiteY63" fmla="*/ 5660176 h 6858000"/>
                <a:gd name="connsiteX64" fmla="*/ 1130387 w 8262739"/>
                <a:gd name="connsiteY64" fmla="*/ 5474016 h 6858000"/>
                <a:gd name="connsiteX65" fmla="*/ 1037307 w 8262739"/>
                <a:gd name="connsiteY65" fmla="*/ 5287856 h 6858000"/>
                <a:gd name="connsiteX66" fmla="*/ 939994 w 8262739"/>
                <a:gd name="connsiteY66" fmla="*/ 5072083 h 6858000"/>
                <a:gd name="connsiteX67" fmla="*/ 851147 w 8262739"/>
                <a:gd name="connsiteY67" fmla="*/ 4852075 h 6858000"/>
                <a:gd name="connsiteX68" fmla="*/ 898733 w 8262739"/>
                <a:gd name="connsiteY68" fmla="*/ 4922927 h 6858000"/>
                <a:gd name="connsiteX69" fmla="*/ 898752 w 8262739"/>
                <a:gd name="connsiteY69" fmla="*/ 4922958 h 6858000"/>
                <a:gd name="connsiteX70" fmla="*/ 939994 w 8262739"/>
                <a:gd name="connsiteY70" fmla="*/ 5000155 h 6858000"/>
                <a:gd name="connsiteX71" fmla="*/ 1028845 w 8262739"/>
                <a:gd name="connsiteY71" fmla="*/ 5186315 h 6858000"/>
                <a:gd name="connsiteX72" fmla="*/ 1058459 w 8262739"/>
                <a:gd name="connsiteY72" fmla="*/ 5287856 h 6858000"/>
                <a:gd name="connsiteX73" fmla="*/ 1070701 w 8262739"/>
                <a:gd name="connsiteY73" fmla="*/ 5305806 h 6858000"/>
                <a:gd name="connsiteX74" fmla="*/ 1055634 w 8262739"/>
                <a:gd name="connsiteY74" fmla="*/ 5227473 h 6858000"/>
                <a:gd name="connsiteX75" fmla="*/ 1016346 w 8262739"/>
                <a:gd name="connsiteY75" fmla="*/ 5156168 h 6858000"/>
                <a:gd name="connsiteX76" fmla="*/ 952391 w 8262739"/>
                <a:gd name="connsiteY76" fmla="*/ 5012357 h 6858000"/>
                <a:gd name="connsiteX77" fmla="*/ 898752 w 8262739"/>
                <a:gd name="connsiteY77" fmla="*/ 4922958 h 6858000"/>
                <a:gd name="connsiteX78" fmla="*/ 898743 w 8262739"/>
                <a:gd name="connsiteY78" fmla="*/ 4922942 h 6858000"/>
                <a:gd name="connsiteX79" fmla="*/ 898733 w 8262739"/>
                <a:gd name="connsiteY79" fmla="*/ 4922927 h 6858000"/>
                <a:gd name="connsiteX80" fmla="*/ 876528 w 8262739"/>
                <a:gd name="connsiteY80" fmla="*/ 4885918 h 6858000"/>
                <a:gd name="connsiteX81" fmla="*/ 783448 w 8262739"/>
                <a:gd name="connsiteY81" fmla="*/ 4632064 h 6858000"/>
                <a:gd name="connsiteX82" fmla="*/ 703703 w 8262739"/>
                <a:gd name="connsiteY82" fmla="*/ 4371836 h 6858000"/>
                <a:gd name="connsiteX83" fmla="*/ 677518 w 8262739"/>
                <a:gd name="connsiteY83" fmla="*/ 4295977 h 6858000"/>
                <a:gd name="connsiteX84" fmla="*/ 563468 w 8262739"/>
                <a:gd name="connsiteY84" fmla="*/ 3840737 h 6858000"/>
                <a:gd name="connsiteX85" fmla="*/ 513030 w 8262739"/>
                <a:gd name="connsiteY85" fmla="*/ 3510255 h 6858000"/>
                <a:gd name="connsiteX86" fmla="*/ 512670 w 8262739"/>
                <a:gd name="connsiteY86" fmla="*/ 3519338 h 6858000"/>
                <a:gd name="connsiteX87" fmla="*/ 516903 w 8262739"/>
                <a:gd name="connsiteY87" fmla="*/ 3587033 h 6858000"/>
                <a:gd name="connsiteX88" fmla="*/ 538056 w 8262739"/>
                <a:gd name="connsiteY88" fmla="*/ 3743579 h 6858000"/>
                <a:gd name="connsiteX89" fmla="*/ 563441 w 8262739"/>
                <a:gd name="connsiteY89" fmla="*/ 3904353 h 6858000"/>
                <a:gd name="connsiteX90" fmla="*/ 521132 w 8262739"/>
                <a:gd name="connsiteY90" fmla="*/ 3764731 h 6858000"/>
                <a:gd name="connsiteX91" fmla="*/ 491518 w 8262739"/>
                <a:gd name="connsiteY91" fmla="*/ 3587033 h 6858000"/>
                <a:gd name="connsiteX92" fmla="*/ 457671 w 8262739"/>
                <a:gd name="connsiteY92" fmla="*/ 3587033 h 6858000"/>
                <a:gd name="connsiteX93" fmla="*/ 436514 w 8262739"/>
                <a:gd name="connsiteY93" fmla="*/ 3426258 h 6858000"/>
                <a:gd name="connsiteX94" fmla="*/ 406900 w 8262739"/>
                <a:gd name="connsiteY94" fmla="*/ 3324717 h 6858000"/>
                <a:gd name="connsiteX95" fmla="*/ 381515 w 8262739"/>
                <a:gd name="connsiteY95" fmla="*/ 3227408 h 6858000"/>
                <a:gd name="connsiteX96" fmla="*/ 309587 w 8262739"/>
                <a:gd name="connsiteY96" fmla="*/ 3151252 h 6858000"/>
                <a:gd name="connsiteX97" fmla="*/ 288435 w 8262739"/>
                <a:gd name="connsiteY97" fmla="*/ 3151252 h 6858000"/>
                <a:gd name="connsiteX98" fmla="*/ 267278 w 8262739"/>
                <a:gd name="connsiteY98" fmla="*/ 3045477 h 6858000"/>
                <a:gd name="connsiteX99" fmla="*/ 258816 w 8262739"/>
                <a:gd name="connsiteY99" fmla="*/ 2910088 h 6858000"/>
                <a:gd name="connsiteX100" fmla="*/ 275740 w 8262739"/>
                <a:gd name="connsiteY100" fmla="*/ 2719700 h 6858000"/>
                <a:gd name="connsiteX101" fmla="*/ 284202 w 8262739"/>
                <a:gd name="connsiteY101" fmla="*/ 2652006 h 6858000"/>
                <a:gd name="connsiteX102" fmla="*/ 298611 w 8262739"/>
                <a:gd name="connsiteY102" fmla="*/ 2605575 h 6858000"/>
                <a:gd name="connsiteX103" fmla="*/ 291606 w 8262739"/>
                <a:gd name="connsiteY103" fmla="*/ 2499693 h 6858000"/>
                <a:gd name="connsiteX104" fmla="*/ 301125 w 8262739"/>
                <a:gd name="connsiteY104" fmla="*/ 2343147 h 6858000"/>
                <a:gd name="connsiteX105" fmla="*/ 318049 w 8262739"/>
                <a:gd name="connsiteY105" fmla="*/ 2311419 h 6858000"/>
                <a:gd name="connsiteX106" fmla="*/ 318049 w 8262739"/>
                <a:gd name="connsiteY106" fmla="*/ 2292377 h 6858000"/>
                <a:gd name="connsiteX107" fmla="*/ 284202 w 8262739"/>
                <a:gd name="connsiteY107" fmla="*/ 2355842 h 6858000"/>
                <a:gd name="connsiteX108" fmla="*/ 254587 w 8262739"/>
                <a:gd name="connsiteY108" fmla="*/ 2313533 h 6858000"/>
                <a:gd name="connsiteX109" fmla="*/ 199583 w 8262739"/>
                <a:gd name="connsiteY109" fmla="*/ 2237377 h 6858000"/>
                <a:gd name="connsiteX110" fmla="*/ 189536 w 8262739"/>
                <a:gd name="connsiteY110" fmla="*/ 2177087 h 6858000"/>
                <a:gd name="connsiteX111" fmla="*/ 186893 w 8262739"/>
                <a:gd name="connsiteY111" fmla="*/ 2182373 h 6858000"/>
                <a:gd name="connsiteX112" fmla="*/ 169969 w 8262739"/>
                <a:gd name="connsiteY112" fmla="*/ 2351609 h 6858000"/>
                <a:gd name="connsiteX113" fmla="*/ 157274 w 8262739"/>
                <a:gd name="connsiteY113" fmla="*/ 2520845 h 6858000"/>
                <a:gd name="connsiteX114" fmla="*/ 144584 w 8262739"/>
                <a:gd name="connsiteY114" fmla="*/ 2652006 h 6858000"/>
                <a:gd name="connsiteX115" fmla="*/ 144584 w 8262739"/>
                <a:gd name="connsiteY115" fmla="*/ 2922779 h 6858000"/>
                <a:gd name="connsiteX116" fmla="*/ 148813 w 8262739"/>
                <a:gd name="connsiteY116" fmla="*/ 3062401 h 6858000"/>
                <a:gd name="connsiteX117" fmla="*/ 157274 w 8262739"/>
                <a:gd name="connsiteY117" fmla="*/ 3202018 h 6858000"/>
                <a:gd name="connsiteX118" fmla="*/ 119198 w 8262739"/>
                <a:gd name="connsiteY118" fmla="*/ 3333179 h 6858000"/>
                <a:gd name="connsiteX119" fmla="*/ 110737 w 8262739"/>
                <a:gd name="connsiteY119" fmla="*/ 3333179 h 6858000"/>
                <a:gd name="connsiteX120" fmla="*/ 85351 w 8262739"/>
                <a:gd name="connsiteY120" fmla="*/ 3079324 h 6858000"/>
                <a:gd name="connsiteX121" fmla="*/ 85351 w 8262739"/>
                <a:gd name="connsiteY121" fmla="*/ 2817009 h 6858000"/>
                <a:gd name="connsiteX122" fmla="*/ 106504 w 8262739"/>
                <a:gd name="connsiteY122" fmla="*/ 2613925 h 6858000"/>
                <a:gd name="connsiteX123" fmla="*/ 144566 w 8262739"/>
                <a:gd name="connsiteY123" fmla="*/ 2651983 h 6858000"/>
                <a:gd name="connsiteX124" fmla="*/ 110737 w 8262739"/>
                <a:gd name="connsiteY124" fmla="*/ 2609697 h 6858000"/>
                <a:gd name="connsiteX125" fmla="*/ 102275 w 8262739"/>
                <a:gd name="connsiteY125" fmla="*/ 2457384 h 6858000"/>
                <a:gd name="connsiteX126" fmla="*/ 110737 w 8262739"/>
                <a:gd name="connsiteY126" fmla="*/ 2224682 h 6858000"/>
                <a:gd name="connsiteX127" fmla="*/ 114965 w 8262739"/>
                <a:gd name="connsiteY127" fmla="*/ 2161221 h 6858000"/>
                <a:gd name="connsiteX128" fmla="*/ 127660 w 8262739"/>
                <a:gd name="connsiteY128" fmla="*/ 2055446 h 6858000"/>
                <a:gd name="connsiteX129" fmla="*/ 178431 w 8262739"/>
                <a:gd name="connsiteY129" fmla="*/ 1865057 h 6858000"/>
                <a:gd name="connsiteX130" fmla="*/ 203728 w 8262739"/>
                <a:gd name="connsiteY130" fmla="*/ 1738579 h 6858000"/>
                <a:gd name="connsiteX131" fmla="*/ 195355 w 8262739"/>
                <a:gd name="connsiteY131" fmla="*/ 1708512 h 6858000"/>
                <a:gd name="connsiteX132" fmla="*/ 165736 w 8262739"/>
                <a:gd name="connsiteY132" fmla="*/ 1877748 h 6858000"/>
                <a:gd name="connsiteX133" fmla="*/ 114965 w 8262739"/>
                <a:gd name="connsiteY133" fmla="*/ 2068141 h 6858000"/>
                <a:gd name="connsiteX134" fmla="*/ 102275 w 8262739"/>
                <a:gd name="connsiteY134" fmla="*/ 2173911 h 6858000"/>
                <a:gd name="connsiteX135" fmla="*/ 98042 w 8262739"/>
                <a:gd name="connsiteY135" fmla="*/ 2237377 h 6858000"/>
                <a:gd name="connsiteX136" fmla="*/ 89580 w 8262739"/>
                <a:gd name="connsiteY136" fmla="*/ 2470075 h 6858000"/>
                <a:gd name="connsiteX137" fmla="*/ 98042 w 8262739"/>
                <a:gd name="connsiteY137" fmla="*/ 2622387 h 6858000"/>
                <a:gd name="connsiteX138" fmla="*/ 76889 w 8262739"/>
                <a:gd name="connsiteY138" fmla="*/ 2825470 h 6858000"/>
                <a:gd name="connsiteX139" fmla="*/ 76889 w 8262739"/>
                <a:gd name="connsiteY139" fmla="*/ 3087786 h 6858000"/>
                <a:gd name="connsiteX140" fmla="*/ 102275 w 8262739"/>
                <a:gd name="connsiteY140" fmla="*/ 3341640 h 6858000"/>
                <a:gd name="connsiteX141" fmla="*/ 110737 w 8262739"/>
                <a:gd name="connsiteY141" fmla="*/ 3341640 h 6858000"/>
                <a:gd name="connsiteX142" fmla="*/ 165736 w 8262739"/>
                <a:gd name="connsiteY142" fmla="*/ 3582805 h 6858000"/>
                <a:gd name="connsiteX143" fmla="*/ 195355 w 8262739"/>
                <a:gd name="connsiteY143" fmla="*/ 3781654 h 6858000"/>
                <a:gd name="connsiteX144" fmla="*/ 258816 w 8262739"/>
                <a:gd name="connsiteY144" fmla="*/ 3984738 h 6858000"/>
                <a:gd name="connsiteX145" fmla="*/ 358772 w 8262739"/>
                <a:gd name="connsiteY145" fmla="*/ 4421447 h 6858000"/>
                <a:gd name="connsiteX146" fmla="*/ 367496 w 8262739"/>
                <a:gd name="connsiteY146" fmla="*/ 4505141 h 6858000"/>
                <a:gd name="connsiteX147" fmla="*/ 385748 w 8262739"/>
                <a:gd name="connsiteY147" fmla="*/ 4505141 h 6858000"/>
                <a:gd name="connsiteX148" fmla="*/ 478828 w 8262739"/>
                <a:gd name="connsiteY148" fmla="*/ 4729378 h 6858000"/>
                <a:gd name="connsiteX149" fmla="*/ 512675 w 8262739"/>
                <a:gd name="connsiteY149" fmla="*/ 4843614 h 6858000"/>
                <a:gd name="connsiteX150" fmla="*/ 449209 w 8262739"/>
                <a:gd name="connsiteY150" fmla="*/ 4746301 h 6858000"/>
                <a:gd name="connsiteX151" fmla="*/ 381515 w 8262739"/>
                <a:gd name="connsiteY151" fmla="*/ 4593989 h 6858000"/>
                <a:gd name="connsiteX152" fmla="*/ 377286 w 8262739"/>
                <a:gd name="connsiteY152" fmla="*/ 4636297 h 6858000"/>
                <a:gd name="connsiteX153" fmla="*/ 340476 w 8262739"/>
                <a:gd name="connsiteY153" fmla="*/ 4522194 h 6858000"/>
                <a:gd name="connsiteX154" fmla="*/ 313820 w 8262739"/>
                <a:gd name="connsiteY154" fmla="*/ 4526294 h 6858000"/>
                <a:gd name="connsiteX155" fmla="*/ 284202 w 8262739"/>
                <a:gd name="connsiteY155" fmla="*/ 4428985 h 6858000"/>
                <a:gd name="connsiteX156" fmla="*/ 182660 w 8262739"/>
                <a:gd name="connsiteY156" fmla="*/ 4196284 h 6858000"/>
                <a:gd name="connsiteX157" fmla="*/ 119198 w 8262739"/>
                <a:gd name="connsiteY157" fmla="*/ 3988971 h 6858000"/>
                <a:gd name="connsiteX158" fmla="*/ 114965 w 8262739"/>
                <a:gd name="connsiteY158" fmla="*/ 3815502 h 6858000"/>
                <a:gd name="connsiteX159" fmla="*/ 85351 w 8262739"/>
                <a:gd name="connsiteY159" fmla="*/ 3612418 h 6858000"/>
                <a:gd name="connsiteX160" fmla="*/ 64195 w 8262739"/>
                <a:gd name="connsiteY160" fmla="*/ 3409335 h 6858000"/>
                <a:gd name="connsiteX161" fmla="*/ 17657 w 8262739"/>
                <a:gd name="connsiteY161" fmla="*/ 3261255 h 6858000"/>
                <a:gd name="connsiteX162" fmla="*/ 47271 w 8262739"/>
                <a:gd name="connsiteY162" fmla="*/ 2474308 h 6858000"/>
                <a:gd name="connsiteX163" fmla="*/ 76889 w 8262739"/>
                <a:gd name="connsiteY163" fmla="*/ 2271224 h 6858000"/>
                <a:gd name="connsiteX164" fmla="*/ 51504 w 8262739"/>
                <a:gd name="connsiteY164" fmla="*/ 2161221 h 6858000"/>
                <a:gd name="connsiteX165" fmla="*/ 102275 w 8262739"/>
                <a:gd name="connsiteY165" fmla="*/ 1856596 h 6858000"/>
                <a:gd name="connsiteX166" fmla="*/ 114965 w 8262739"/>
                <a:gd name="connsiteY166" fmla="*/ 1784668 h 6858000"/>
                <a:gd name="connsiteX167" fmla="*/ 148813 w 8262739"/>
                <a:gd name="connsiteY167" fmla="*/ 1539276 h 6858000"/>
                <a:gd name="connsiteX168" fmla="*/ 237664 w 8262739"/>
                <a:gd name="connsiteY168" fmla="*/ 1361578 h 6858000"/>
                <a:gd name="connsiteX169" fmla="*/ 216507 w 8262739"/>
                <a:gd name="connsiteY169" fmla="*/ 1602741 h 6858000"/>
                <a:gd name="connsiteX170" fmla="*/ 237655 w 8262739"/>
                <a:gd name="connsiteY170" fmla="*/ 1561405 h 6858000"/>
                <a:gd name="connsiteX171" fmla="*/ 250354 w 8262739"/>
                <a:gd name="connsiteY171" fmla="*/ 1462591 h 6858000"/>
                <a:gd name="connsiteX172" fmla="*/ 254587 w 8262739"/>
                <a:gd name="connsiteY172" fmla="*/ 1353116 h 6858000"/>
                <a:gd name="connsiteX173" fmla="*/ 292663 w 8262739"/>
                <a:gd name="connsiteY173" fmla="*/ 1213494 h 6858000"/>
                <a:gd name="connsiteX174" fmla="*/ 351896 w 8262739"/>
                <a:gd name="connsiteY174" fmla="*/ 1001948 h 6858000"/>
                <a:gd name="connsiteX175" fmla="*/ 423824 w 8262739"/>
                <a:gd name="connsiteY175" fmla="*/ 786174 h 6858000"/>
                <a:gd name="connsiteX176" fmla="*/ 429212 w 8262739"/>
                <a:gd name="connsiteY176" fmla="*/ 780111 h 6858000"/>
                <a:gd name="connsiteX177" fmla="*/ 461904 w 8262739"/>
                <a:gd name="connsiteY177" fmla="*/ 608476 h 6858000"/>
                <a:gd name="connsiteX178" fmla="*/ 508442 w 8262739"/>
                <a:gd name="connsiteY178" fmla="*/ 485778 h 6858000"/>
                <a:gd name="connsiteX179" fmla="*/ 563446 w 8262739"/>
                <a:gd name="connsiteY179" fmla="*/ 384236 h 6858000"/>
                <a:gd name="connsiteX180" fmla="*/ 673449 w 8262739"/>
                <a:gd name="connsiteY180" fmla="*/ 172691 h 6858000"/>
                <a:gd name="connsiteX181" fmla="*/ 717872 w 8262739"/>
                <a:gd name="connsiteY181" fmla="*/ 77497 h 6858000"/>
                <a:gd name="connsiteX182" fmla="*/ 754037 w 8262739"/>
                <a:gd name="connsiteY182" fmla="*/ 0 h 6858000"/>
                <a:gd name="connsiteX183" fmla="*/ 1028695 w 8262739"/>
                <a:gd name="connsiteY183" fmla="*/ 0 h 6858000"/>
                <a:gd name="connsiteX184" fmla="*/ 986532 w 8262739"/>
                <a:gd name="connsiteY184" fmla="*/ 71149 h 6858000"/>
                <a:gd name="connsiteX185" fmla="*/ 859605 w 8262739"/>
                <a:gd name="connsiteY185" fmla="*/ 308080 h 6858000"/>
                <a:gd name="connsiteX186" fmla="*/ 721537 w 8262739"/>
                <a:gd name="connsiteY186" fmla="*/ 525648 h 6858000"/>
                <a:gd name="connsiteX187" fmla="*/ 719987 w 8262739"/>
                <a:gd name="connsiteY187" fmla="*/ 532320 h 6858000"/>
                <a:gd name="connsiteX188" fmla="*/ 673445 w 8262739"/>
                <a:gd name="connsiteY188" fmla="*/ 659247 h 6858000"/>
                <a:gd name="connsiteX189" fmla="*/ 639597 w 8262739"/>
                <a:gd name="connsiteY189" fmla="*/ 718480 h 6858000"/>
                <a:gd name="connsiteX190" fmla="*/ 631136 w 8262739"/>
                <a:gd name="connsiteY190" fmla="*/ 726942 h 6858000"/>
                <a:gd name="connsiteX191" fmla="*/ 593588 w 8262739"/>
                <a:gd name="connsiteY191" fmla="*/ 851755 h 6858000"/>
                <a:gd name="connsiteX192" fmla="*/ 584598 w 8262739"/>
                <a:gd name="connsiteY192" fmla="*/ 925796 h 6858000"/>
                <a:gd name="connsiteX193" fmla="*/ 576136 w 8262739"/>
                <a:gd name="connsiteY193" fmla="*/ 1031567 h 6858000"/>
                <a:gd name="connsiteX194" fmla="*/ 516903 w 8262739"/>
                <a:gd name="connsiteY194" fmla="*/ 1205036 h 6858000"/>
                <a:gd name="connsiteX195" fmla="*/ 461900 w 8262739"/>
                <a:gd name="connsiteY195" fmla="*/ 1378501 h 6858000"/>
                <a:gd name="connsiteX196" fmla="*/ 402667 w 8262739"/>
                <a:gd name="connsiteY196" fmla="*/ 1632355 h 6858000"/>
                <a:gd name="connsiteX197" fmla="*/ 368820 w 8262739"/>
                <a:gd name="connsiteY197" fmla="*/ 1865057 h 6858000"/>
                <a:gd name="connsiteX198" fmla="*/ 347667 w 8262739"/>
                <a:gd name="connsiteY198" fmla="*/ 2097755 h 6858000"/>
                <a:gd name="connsiteX199" fmla="*/ 377281 w 8262739"/>
                <a:gd name="connsiteY199" fmla="*/ 1936981 h 6858000"/>
                <a:gd name="connsiteX200" fmla="*/ 380027 w 8262739"/>
                <a:gd name="connsiteY200" fmla="*/ 1923713 h 6858000"/>
                <a:gd name="connsiteX201" fmla="*/ 385743 w 8262739"/>
                <a:gd name="connsiteY201" fmla="*/ 1860824 h 6858000"/>
                <a:gd name="connsiteX202" fmla="*/ 419590 w 8262739"/>
                <a:gd name="connsiteY202" fmla="*/ 1628127 h 6858000"/>
                <a:gd name="connsiteX203" fmla="*/ 430189 w 8262739"/>
                <a:gd name="connsiteY203" fmla="*/ 1631662 h 6858000"/>
                <a:gd name="connsiteX204" fmla="*/ 431108 w 8262739"/>
                <a:gd name="connsiteY204" fmla="*/ 1627731 h 6858000"/>
                <a:gd name="connsiteX205" fmla="*/ 419595 w 8262739"/>
                <a:gd name="connsiteY205" fmla="*/ 1623894 h 6858000"/>
                <a:gd name="connsiteX206" fmla="*/ 478828 w 8262739"/>
                <a:gd name="connsiteY206" fmla="*/ 1370039 h 6858000"/>
                <a:gd name="connsiteX207" fmla="*/ 533827 w 8262739"/>
                <a:gd name="connsiteY207" fmla="*/ 1196570 h 6858000"/>
                <a:gd name="connsiteX208" fmla="*/ 592789 w 8262739"/>
                <a:gd name="connsiteY208" fmla="*/ 1023900 h 6858000"/>
                <a:gd name="connsiteX209" fmla="*/ 588831 w 8262739"/>
                <a:gd name="connsiteY209" fmla="*/ 1023105 h 6858000"/>
                <a:gd name="connsiteX210" fmla="*/ 597293 w 8262739"/>
                <a:gd name="connsiteY210" fmla="*/ 917335 h 6858000"/>
                <a:gd name="connsiteX211" fmla="*/ 643831 w 8262739"/>
                <a:gd name="connsiteY211" fmla="*/ 718480 h 6858000"/>
                <a:gd name="connsiteX212" fmla="*/ 677678 w 8262739"/>
                <a:gd name="connsiteY212" fmla="*/ 659247 h 6858000"/>
                <a:gd name="connsiteX213" fmla="*/ 678815 w 8262739"/>
                <a:gd name="connsiteY213" fmla="*/ 656156 h 6858000"/>
                <a:gd name="connsiteX214" fmla="*/ 724220 w 8262739"/>
                <a:gd name="connsiteY214" fmla="*/ 532320 h 6858000"/>
                <a:gd name="connsiteX215" fmla="*/ 863838 w 8262739"/>
                <a:gd name="connsiteY215" fmla="*/ 312313 h 6858000"/>
                <a:gd name="connsiteX216" fmla="*/ 990765 w 8262739"/>
                <a:gd name="connsiteY216" fmla="*/ 75382 h 6858000"/>
                <a:gd name="connsiteX217" fmla="*/ 1024614 w 8262739"/>
                <a:gd name="connsiteY217" fmla="*/ 19852 h 6858000"/>
                <a:gd name="connsiteX218" fmla="*/ 1036060 w 8262739"/>
                <a:gd name="connsiteY218" fmla="*/ 0 h 6858000"/>
                <a:gd name="connsiteX219" fmla="*/ 1150037 w 8262739"/>
                <a:gd name="connsiteY219" fmla="*/ 0 h 6858000"/>
                <a:gd name="connsiteX220" fmla="*/ 1075780 w 8262739"/>
                <a:gd name="connsiteY220" fmla="*/ 117164 h 6858000"/>
                <a:gd name="connsiteX221" fmla="*/ 796143 w 8262739"/>
                <a:gd name="connsiteY221" fmla="*/ 655019 h 6858000"/>
                <a:gd name="connsiteX222" fmla="*/ 741139 w 8262739"/>
                <a:gd name="connsiteY222" fmla="*/ 828483 h 6858000"/>
                <a:gd name="connsiteX223" fmla="*/ 690368 w 8262739"/>
                <a:gd name="connsiteY223" fmla="*/ 1006181 h 6858000"/>
                <a:gd name="connsiteX224" fmla="*/ 580365 w 8262739"/>
                <a:gd name="connsiteY224" fmla="*/ 1378501 h 6858000"/>
                <a:gd name="connsiteX225" fmla="*/ 508442 w 8262739"/>
                <a:gd name="connsiteY225" fmla="*/ 1632355 h 6858000"/>
                <a:gd name="connsiteX226" fmla="*/ 474594 w 8262739"/>
                <a:gd name="connsiteY226" fmla="*/ 1822748 h 6858000"/>
                <a:gd name="connsiteX227" fmla="*/ 457671 w 8262739"/>
                <a:gd name="connsiteY227" fmla="*/ 1920057 h 6858000"/>
                <a:gd name="connsiteX228" fmla="*/ 444976 w 8262739"/>
                <a:gd name="connsiteY228" fmla="*/ 2017370 h 6858000"/>
                <a:gd name="connsiteX229" fmla="*/ 406900 w 8262739"/>
                <a:gd name="connsiteY229" fmla="*/ 2279686 h 6858000"/>
                <a:gd name="connsiteX230" fmla="*/ 394205 w 8262739"/>
                <a:gd name="connsiteY230" fmla="*/ 2440460 h 6858000"/>
                <a:gd name="connsiteX231" fmla="*/ 415362 w 8262739"/>
                <a:gd name="connsiteY231" fmla="*/ 2609697 h 6858000"/>
                <a:gd name="connsiteX232" fmla="*/ 425276 w 8262739"/>
                <a:gd name="connsiteY232" fmla="*/ 2517483 h 6858000"/>
                <a:gd name="connsiteX233" fmla="*/ 423824 w 8262739"/>
                <a:gd name="connsiteY233" fmla="*/ 2486998 h 6858000"/>
                <a:gd name="connsiteX234" fmla="*/ 440747 w 8262739"/>
                <a:gd name="connsiteY234" fmla="*/ 2309300 h 6858000"/>
                <a:gd name="connsiteX235" fmla="*/ 478823 w 8262739"/>
                <a:gd name="connsiteY235" fmla="*/ 2046984 h 6858000"/>
                <a:gd name="connsiteX236" fmla="*/ 509024 w 8262739"/>
                <a:gd name="connsiteY236" fmla="*/ 2010743 h 6858000"/>
                <a:gd name="connsiteX237" fmla="*/ 552878 w 8262739"/>
                <a:gd name="connsiteY237" fmla="*/ 1717258 h 6858000"/>
                <a:gd name="connsiteX238" fmla="*/ 550751 w 8262739"/>
                <a:gd name="connsiteY238" fmla="*/ 1666203 h 6858000"/>
                <a:gd name="connsiteX239" fmla="*/ 592549 w 8262739"/>
                <a:gd name="connsiteY239" fmla="*/ 1546374 h 6858000"/>
                <a:gd name="connsiteX240" fmla="*/ 617419 w 8262739"/>
                <a:gd name="connsiteY240" fmla="*/ 1445769 h 6858000"/>
                <a:gd name="connsiteX241" fmla="*/ 609983 w 8262739"/>
                <a:gd name="connsiteY241" fmla="*/ 1463119 h 6858000"/>
                <a:gd name="connsiteX242" fmla="*/ 584598 w 8262739"/>
                <a:gd name="connsiteY242" fmla="*/ 1454657 h 6858000"/>
                <a:gd name="connsiteX243" fmla="*/ 521132 w 8262739"/>
                <a:gd name="connsiteY243" fmla="*/ 1636589 h 6858000"/>
                <a:gd name="connsiteX244" fmla="*/ 525365 w 8262739"/>
                <a:gd name="connsiteY244" fmla="*/ 1738130 h 6858000"/>
                <a:gd name="connsiteX245" fmla="*/ 495747 w 8262739"/>
                <a:gd name="connsiteY245" fmla="*/ 1932752 h 6858000"/>
                <a:gd name="connsiteX246" fmla="*/ 491518 w 8262739"/>
                <a:gd name="connsiteY246" fmla="*/ 1966599 h 6858000"/>
                <a:gd name="connsiteX247" fmla="*/ 449209 w 8262739"/>
                <a:gd name="connsiteY247" fmla="*/ 2017370 h 6858000"/>
                <a:gd name="connsiteX248" fmla="*/ 461900 w 8262739"/>
                <a:gd name="connsiteY248" fmla="*/ 1920057 h 6858000"/>
                <a:gd name="connsiteX249" fmla="*/ 478823 w 8262739"/>
                <a:gd name="connsiteY249" fmla="*/ 1822748 h 6858000"/>
                <a:gd name="connsiteX250" fmla="*/ 512670 w 8262739"/>
                <a:gd name="connsiteY250" fmla="*/ 1632355 h 6858000"/>
                <a:gd name="connsiteX251" fmla="*/ 584598 w 8262739"/>
                <a:gd name="connsiteY251" fmla="*/ 1378501 h 6858000"/>
                <a:gd name="connsiteX252" fmla="*/ 694601 w 8262739"/>
                <a:gd name="connsiteY252" fmla="*/ 1006181 h 6858000"/>
                <a:gd name="connsiteX253" fmla="*/ 745372 w 8262739"/>
                <a:gd name="connsiteY253" fmla="*/ 828483 h 6858000"/>
                <a:gd name="connsiteX254" fmla="*/ 800372 w 8262739"/>
                <a:gd name="connsiteY254" fmla="*/ 655019 h 6858000"/>
                <a:gd name="connsiteX255" fmla="*/ 1078224 w 8262739"/>
                <a:gd name="connsiteY255" fmla="*/ 117164 h 6858000"/>
                <a:gd name="connsiteX256" fmla="*/ 1153691 w 8262739"/>
                <a:gd name="connsiteY256" fmla="*/ 0 h 6858000"/>
                <a:gd name="connsiteX257" fmla="*/ 8262739 w 8262739"/>
                <a:gd name="connsiteY25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8262739" h="6858000">
                  <a:moveTo>
                    <a:pt x="774160" y="294728"/>
                  </a:moveTo>
                  <a:lnTo>
                    <a:pt x="774822" y="291871"/>
                  </a:lnTo>
                  <a:lnTo>
                    <a:pt x="758067" y="278466"/>
                  </a:lnTo>
                  <a:cubicBezTo>
                    <a:pt x="796143" y="193848"/>
                    <a:pt x="817300" y="147306"/>
                    <a:pt x="846914" y="92306"/>
                  </a:cubicBezTo>
                  <a:lnTo>
                    <a:pt x="899364" y="54843"/>
                  </a:lnTo>
                  <a:lnTo>
                    <a:pt x="901914" y="49997"/>
                  </a:lnTo>
                  <a:cubicBezTo>
                    <a:pt x="884990" y="62692"/>
                    <a:pt x="863838" y="75382"/>
                    <a:pt x="842681" y="92306"/>
                  </a:cubicBezTo>
                  <a:cubicBezTo>
                    <a:pt x="813067" y="147310"/>
                    <a:pt x="791910" y="193848"/>
                    <a:pt x="753834" y="278466"/>
                  </a:cubicBezTo>
                  <a:close/>
                  <a:moveTo>
                    <a:pt x="674364" y="821039"/>
                  </a:moveTo>
                  <a:lnTo>
                    <a:pt x="674577" y="820652"/>
                  </a:lnTo>
                  <a:lnTo>
                    <a:pt x="681911" y="659247"/>
                  </a:lnTo>
                  <a:lnTo>
                    <a:pt x="719798" y="629253"/>
                  </a:lnTo>
                  <a:lnTo>
                    <a:pt x="721575" y="628045"/>
                  </a:lnTo>
                  <a:lnTo>
                    <a:pt x="724221" y="625399"/>
                  </a:lnTo>
                  <a:lnTo>
                    <a:pt x="758067" y="595781"/>
                  </a:lnTo>
                  <a:cubicBezTo>
                    <a:pt x="770758" y="566167"/>
                    <a:pt x="787681" y="532320"/>
                    <a:pt x="851147" y="422317"/>
                  </a:cubicBezTo>
                  <a:lnTo>
                    <a:pt x="854319" y="424431"/>
                  </a:lnTo>
                  <a:lnTo>
                    <a:pt x="855904" y="421259"/>
                  </a:lnTo>
                  <a:lnTo>
                    <a:pt x="851147" y="418088"/>
                  </a:lnTo>
                  <a:cubicBezTo>
                    <a:pt x="783453" y="528091"/>
                    <a:pt x="770758" y="561939"/>
                    <a:pt x="758067" y="591553"/>
                  </a:cubicBezTo>
                  <a:lnTo>
                    <a:pt x="724221" y="625399"/>
                  </a:lnTo>
                  <a:lnTo>
                    <a:pt x="719989" y="629102"/>
                  </a:lnTo>
                  <a:lnTo>
                    <a:pt x="719798" y="629253"/>
                  </a:lnTo>
                  <a:lnTo>
                    <a:pt x="681911" y="655019"/>
                  </a:lnTo>
                  <a:lnTo>
                    <a:pt x="681729" y="659070"/>
                  </a:lnTo>
                  <a:close/>
                  <a:moveTo>
                    <a:pt x="597990" y="1025570"/>
                  </a:moveTo>
                  <a:lnTo>
                    <a:pt x="598190" y="1024980"/>
                  </a:lnTo>
                  <a:lnTo>
                    <a:pt x="595885" y="1024518"/>
                  </a:lnTo>
                  <a:close/>
                  <a:moveTo>
                    <a:pt x="2119992" y="6660069"/>
                  </a:moveTo>
                  <a:lnTo>
                    <a:pt x="2120414" y="6658670"/>
                  </a:lnTo>
                  <a:lnTo>
                    <a:pt x="2111615" y="6649866"/>
                  </a:lnTo>
                  <a:close/>
                  <a:moveTo>
                    <a:pt x="1743929" y="6858000"/>
                  </a:moveTo>
                  <a:lnTo>
                    <a:pt x="1672367" y="6858000"/>
                  </a:lnTo>
                  <a:lnTo>
                    <a:pt x="1638095" y="6819444"/>
                  </a:lnTo>
                  <a:cubicBezTo>
                    <a:pt x="1642324" y="6810982"/>
                    <a:pt x="1684633" y="6836368"/>
                    <a:pt x="1663481" y="6785597"/>
                  </a:cubicBezTo>
                  <a:close/>
                  <a:moveTo>
                    <a:pt x="1901513" y="6858000"/>
                  </a:moveTo>
                  <a:lnTo>
                    <a:pt x="1795034" y="6858000"/>
                  </a:lnTo>
                  <a:lnTo>
                    <a:pt x="1731171" y="6781364"/>
                  </a:lnTo>
                  <a:lnTo>
                    <a:pt x="1698079" y="6745264"/>
                  </a:lnTo>
                  <a:lnTo>
                    <a:pt x="1793828" y="6858000"/>
                  </a:lnTo>
                  <a:lnTo>
                    <a:pt x="1748158" y="6858000"/>
                  </a:lnTo>
                  <a:lnTo>
                    <a:pt x="1667709" y="6785597"/>
                  </a:lnTo>
                  <a:cubicBezTo>
                    <a:pt x="1638095" y="6747517"/>
                    <a:pt x="1604248" y="6709441"/>
                    <a:pt x="1574630" y="6671360"/>
                  </a:cubicBezTo>
                  <a:cubicBezTo>
                    <a:pt x="1545015" y="6633284"/>
                    <a:pt x="1515397" y="6590975"/>
                    <a:pt x="1485783" y="6552895"/>
                  </a:cubicBezTo>
                  <a:cubicBezTo>
                    <a:pt x="1498473" y="6540204"/>
                    <a:pt x="1540782" y="6561357"/>
                    <a:pt x="1595786" y="6624823"/>
                  </a:cubicBezTo>
                  <a:lnTo>
                    <a:pt x="1601188" y="6631183"/>
                  </a:lnTo>
                  <a:lnTo>
                    <a:pt x="1651314" y="6642275"/>
                  </a:lnTo>
                  <a:cubicBezTo>
                    <a:pt x="1677228" y="6659727"/>
                    <a:pt x="1712133" y="6692517"/>
                    <a:pt x="1765018" y="6747517"/>
                  </a:cubicBezTo>
                  <a:cubicBezTo>
                    <a:pt x="1792520" y="6770788"/>
                    <a:pt x="1821079" y="6793001"/>
                    <a:pt x="1848052" y="6814155"/>
                  </a:cubicBezTo>
                  <a:close/>
                  <a:moveTo>
                    <a:pt x="8262739" y="6858000"/>
                  </a:moveTo>
                  <a:lnTo>
                    <a:pt x="2188465" y="6858000"/>
                  </a:lnTo>
                  <a:lnTo>
                    <a:pt x="2116185" y="6794059"/>
                  </a:lnTo>
                  <a:cubicBezTo>
                    <a:pt x="2090800" y="6768673"/>
                    <a:pt x="2023105" y="6743288"/>
                    <a:pt x="1976568" y="6679826"/>
                  </a:cubicBezTo>
                  <a:cubicBezTo>
                    <a:pt x="1904640" y="6603670"/>
                    <a:pt x="1845407" y="6531743"/>
                    <a:pt x="1773484" y="6455586"/>
                  </a:cubicBezTo>
                  <a:lnTo>
                    <a:pt x="1759550" y="6412038"/>
                  </a:lnTo>
                  <a:lnTo>
                    <a:pt x="1718480" y="6370968"/>
                  </a:lnTo>
                  <a:cubicBezTo>
                    <a:pt x="1671943" y="6324431"/>
                    <a:pt x="1625400" y="6273660"/>
                    <a:pt x="1578863" y="6218656"/>
                  </a:cubicBezTo>
                  <a:cubicBezTo>
                    <a:pt x="1570401" y="6189042"/>
                    <a:pt x="1506935" y="6108652"/>
                    <a:pt x="1561939" y="6142499"/>
                  </a:cubicBezTo>
                  <a:cubicBezTo>
                    <a:pt x="1540782" y="6117114"/>
                    <a:pt x="1523859" y="6087500"/>
                    <a:pt x="1506935" y="6066343"/>
                  </a:cubicBezTo>
                  <a:lnTo>
                    <a:pt x="1500383" y="6056069"/>
                  </a:lnTo>
                  <a:lnTo>
                    <a:pt x="1435007" y="6011339"/>
                  </a:lnTo>
                  <a:cubicBezTo>
                    <a:pt x="1384237" y="5952106"/>
                    <a:pt x="1341928" y="5888645"/>
                    <a:pt x="1308080" y="5829412"/>
                  </a:cubicBezTo>
                  <a:cubicBezTo>
                    <a:pt x="1274233" y="5765947"/>
                    <a:pt x="1248848" y="5706714"/>
                    <a:pt x="1236157" y="5660176"/>
                  </a:cubicBezTo>
                  <a:lnTo>
                    <a:pt x="1227695" y="5660176"/>
                  </a:lnTo>
                  <a:cubicBezTo>
                    <a:pt x="1193848" y="5600944"/>
                    <a:pt x="1160001" y="5537482"/>
                    <a:pt x="1130387" y="5474016"/>
                  </a:cubicBezTo>
                  <a:cubicBezTo>
                    <a:pt x="1100768" y="5410555"/>
                    <a:pt x="1066921" y="5351322"/>
                    <a:pt x="1037307" y="5287856"/>
                  </a:cubicBezTo>
                  <a:cubicBezTo>
                    <a:pt x="1003460" y="5215933"/>
                    <a:pt x="969612" y="5144006"/>
                    <a:pt x="939994" y="5072083"/>
                  </a:cubicBezTo>
                  <a:cubicBezTo>
                    <a:pt x="910380" y="5000155"/>
                    <a:pt x="880761" y="4923999"/>
                    <a:pt x="851147" y="4852075"/>
                  </a:cubicBezTo>
                  <a:lnTo>
                    <a:pt x="898733" y="4922927"/>
                  </a:lnTo>
                  <a:lnTo>
                    <a:pt x="898752" y="4922958"/>
                  </a:lnTo>
                  <a:lnTo>
                    <a:pt x="939994" y="5000155"/>
                  </a:lnTo>
                  <a:cubicBezTo>
                    <a:pt x="965379" y="5055159"/>
                    <a:pt x="990765" y="5114392"/>
                    <a:pt x="1028845" y="5186315"/>
                  </a:cubicBezTo>
                  <a:cubicBezTo>
                    <a:pt x="1045769" y="5211700"/>
                    <a:pt x="1049997" y="5254009"/>
                    <a:pt x="1058459" y="5287856"/>
                  </a:cubicBezTo>
                  <a:lnTo>
                    <a:pt x="1070701" y="5305806"/>
                  </a:lnTo>
                  <a:lnTo>
                    <a:pt x="1055634" y="5227473"/>
                  </a:lnTo>
                  <a:lnTo>
                    <a:pt x="1016346" y="5156168"/>
                  </a:lnTo>
                  <a:lnTo>
                    <a:pt x="952391" y="5012357"/>
                  </a:lnTo>
                  <a:lnTo>
                    <a:pt x="898752" y="4922958"/>
                  </a:lnTo>
                  <a:lnTo>
                    <a:pt x="898743" y="4922942"/>
                  </a:lnTo>
                  <a:lnTo>
                    <a:pt x="898733" y="4922927"/>
                  </a:lnTo>
                  <a:lnTo>
                    <a:pt x="876528" y="4885918"/>
                  </a:lnTo>
                  <a:cubicBezTo>
                    <a:pt x="846914" y="4801300"/>
                    <a:pt x="813067" y="4716683"/>
                    <a:pt x="783448" y="4632064"/>
                  </a:cubicBezTo>
                  <a:lnTo>
                    <a:pt x="703703" y="4371836"/>
                  </a:lnTo>
                  <a:lnTo>
                    <a:pt x="677518" y="4295977"/>
                  </a:lnTo>
                  <a:cubicBezTo>
                    <a:pt x="633148" y="4146823"/>
                    <a:pt x="595032" y="3994972"/>
                    <a:pt x="563468" y="3840737"/>
                  </a:cubicBezTo>
                  <a:lnTo>
                    <a:pt x="513030" y="3510255"/>
                  </a:lnTo>
                  <a:lnTo>
                    <a:pt x="512670" y="3519338"/>
                  </a:lnTo>
                  <a:cubicBezTo>
                    <a:pt x="512670" y="3540495"/>
                    <a:pt x="512670" y="3557419"/>
                    <a:pt x="516903" y="3587033"/>
                  </a:cubicBezTo>
                  <a:cubicBezTo>
                    <a:pt x="525365" y="3637804"/>
                    <a:pt x="533827" y="3688575"/>
                    <a:pt x="538056" y="3743579"/>
                  </a:cubicBezTo>
                  <a:cubicBezTo>
                    <a:pt x="546518" y="3798579"/>
                    <a:pt x="554979" y="3853583"/>
                    <a:pt x="563441" y="3904353"/>
                  </a:cubicBezTo>
                  <a:cubicBezTo>
                    <a:pt x="542289" y="3866273"/>
                    <a:pt x="533827" y="3815502"/>
                    <a:pt x="521132" y="3764731"/>
                  </a:cubicBezTo>
                  <a:cubicBezTo>
                    <a:pt x="512670" y="3709731"/>
                    <a:pt x="504209" y="3650499"/>
                    <a:pt x="491518" y="3587033"/>
                  </a:cubicBezTo>
                  <a:cubicBezTo>
                    <a:pt x="470361" y="3587033"/>
                    <a:pt x="466133" y="3587033"/>
                    <a:pt x="457671" y="3587033"/>
                  </a:cubicBezTo>
                  <a:cubicBezTo>
                    <a:pt x="453438" y="3540495"/>
                    <a:pt x="449209" y="3498186"/>
                    <a:pt x="436514" y="3426258"/>
                  </a:cubicBezTo>
                  <a:cubicBezTo>
                    <a:pt x="428052" y="3392411"/>
                    <a:pt x="415362" y="3358564"/>
                    <a:pt x="406900" y="3324717"/>
                  </a:cubicBezTo>
                  <a:cubicBezTo>
                    <a:pt x="398438" y="3290869"/>
                    <a:pt x="389976" y="3257022"/>
                    <a:pt x="381515" y="3227408"/>
                  </a:cubicBezTo>
                  <a:cubicBezTo>
                    <a:pt x="356129" y="3197790"/>
                    <a:pt x="334972" y="3176637"/>
                    <a:pt x="309587" y="3151252"/>
                  </a:cubicBezTo>
                  <a:cubicBezTo>
                    <a:pt x="301125" y="3151252"/>
                    <a:pt x="296896" y="3151252"/>
                    <a:pt x="288435" y="3151252"/>
                  </a:cubicBezTo>
                  <a:cubicBezTo>
                    <a:pt x="279973" y="3125866"/>
                    <a:pt x="271511" y="3087786"/>
                    <a:pt x="267278" y="3045477"/>
                  </a:cubicBezTo>
                  <a:cubicBezTo>
                    <a:pt x="263049" y="3003168"/>
                    <a:pt x="258816" y="2956630"/>
                    <a:pt x="258816" y="2910088"/>
                  </a:cubicBezTo>
                  <a:cubicBezTo>
                    <a:pt x="258816" y="2821242"/>
                    <a:pt x="263049" y="2740852"/>
                    <a:pt x="275740" y="2719700"/>
                  </a:cubicBezTo>
                  <a:cubicBezTo>
                    <a:pt x="279973" y="2694315"/>
                    <a:pt x="279973" y="2673158"/>
                    <a:pt x="284202" y="2652006"/>
                  </a:cubicBezTo>
                  <a:lnTo>
                    <a:pt x="298611" y="2605575"/>
                  </a:lnTo>
                  <a:lnTo>
                    <a:pt x="291606" y="2499693"/>
                  </a:lnTo>
                  <a:cubicBezTo>
                    <a:pt x="292663" y="2446808"/>
                    <a:pt x="296892" y="2391804"/>
                    <a:pt x="301125" y="2343147"/>
                  </a:cubicBezTo>
                  <a:lnTo>
                    <a:pt x="318049" y="2311419"/>
                  </a:lnTo>
                  <a:lnTo>
                    <a:pt x="318049" y="2292377"/>
                  </a:lnTo>
                  <a:cubicBezTo>
                    <a:pt x="309587" y="2317762"/>
                    <a:pt x="296896" y="2334686"/>
                    <a:pt x="284202" y="2355842"/>
                  </a:cubicBezTo>
                  <a:cubicBezTo>
                    <a:pt x="275740" y="2338919"/>
                    <a:pt x="263049" y="2330457"/>
                    <a:pt x="254587" y="2313533"/>
                  </a:cubicBezTo>
                  <a:cubicBezTo>
                    <a:pt x="237664" y="2288148"/>
                    <a:pt x="241892" y="2059679"/>
                    <a:pt x="199583" y="2237377"/>
                  </a:cubicBezTo>
                  <a:lnTo>
                    <a:pt x="189536" y="2177087"/>
                  </a:lnTo>
                  <a:lnTo>
                    <a:pt x="186893" y="2182373"/>
                  </a:lnTo>
                  <a:cubicBezTo>
                    <a:pt x="182660" y="2237377"/>
                    <a:pt x="174198" y="2296610"/>
                    <a:pt x="169969" y="2351609"/>
                  </a:cubicBezTo>
                  <a:cubicBezTo>
                    <a:pt x="165736" y="2406613"/>
                    <a:pt x="157274" y="2465846"/>
                    <a:pt x="157274" y="2520845"/>
                  </a:cubicBezTo>
                  <a:cubicBezTo>
                    <a:pt x="153046" y="2563154"/>
                    <a:pt x="148813" y="2609697"/>
                    <a:pt x="144584" y="2652006"/>
                  </a:cubicBezTo>
                  <a:lnTo>
                    <a:pt x="144584" y="2922779"/>
                  </a:lnTo>
                  <a:cubicBezTo>
                    <a:pt x="144584" y="2969321"/>
                    <a:pt x="144584" y="3015859"/>
                    <a:pt x="148813" y="3062401"/>
                  </a:cubicBezTo>
                  <a:cubicBezTo>
                    <a:pt x="153046" y="3108938"/>
                    <a:pt x="157274" y="3155481"/>
                    <a:pt x="157274" y="3202018"/>
                  </a:cubicBezTo>
                  <a:cubicBezTo>
                    <a:pt x="140351" y="3206251"/>
                    <a:pt x="144584" y="3362793"/>
                    <a:pt x="119198" y="3333179"/>
                  </a:cubicBezTo>
                  <a:cubicBezTo>
                    <a:pt x="114965" y="3333179"/>
                    <a:pt x="114965" y="3333179"/>
                    <a:pt x="110737" y="3333179"/>
                  </a:cubicBezTo>
                  <a:cubicBezTo>
                    <a:pt x="85351" y="3240099"/>
                    <a:pt x="85351" y="3159709"/>
                    <a:pt x="85351" y="3079324"/>
                  </a:cubicBezTo>
                  <a:cubicBezTo>
                    <a:pt x="85351" y="2998935"/>
                    <a:pt x="98042" y="2918550"/>
                    <a:pt x="85351" y="2817009"/>
                  </a:cubicBezTo>
                  <a:cubicBezTo>
                    <a:pt x="89580" y="2745081"/>
                    <a:pt x="98042" y="2681620"/>
                    <a:pt x="106504" y="2613925"/>
                  </a:cubicBezTo>
                  <a:lnTo>
                    <a:pt x="144566" y="2651983"/>
                  </a:lnTo>
                  <a:lnTo>
                    <a:pt x="110737" y="2609697"/>
                  </a:lnTo>
                  <a:cubicBezTo>
                    <a:pt x="102275" y="2567388"/>
                    <a:pt x="102275" y="2520845"/>
                    <a:pt x="102275" y="2457384"/>
                  </a:cubicBezTo>
                  <a:cubicBezTo>
                    <a:pt x="102275" y="2393918"/>
                    <a:pt x="106504" y="2317762"/>
                    <a:pt x="110737" y="2224682"/>
                  </a:cubicBezTo>
                  <a:cubicBezTo>
                    <a:pt x="110737" y="2203530"/>
                    <a:pt x="114965" y="2182373"/>
                    <a:pt x="114965" y="2161221"/>
                  </a:cubicBezTo>
                  <a:cubicBezTo>
                    <a:pt x="119198" y="2127373"/>
                    <a:pt x="123427" y="2089293"/>
                    <a:pt x="127660" y="2055446"/>
                  </a:cubicBezTo>
                  <a:cubicBezTo>
                    <a:pt x="144584" y="1996213"/>
                    <a:pt x="161508" y="1924290"/>
                    <a:pt x="178431" y="1865057"/>
                  </a:cubicBezTo>
                  <a:lnTo>
                    <a:pt x="203728" y="1738579"/>
                  </a:lnTo>
                  <a:lnTo>
                    <a:pt x="195355" y="1708512"/>
                  </a:lnTo>
                  <a:cubicBezTo>
                    <a:pt x="186893" y="1763516"/>
                    <a:pt x="174198" y="1814287"/>
                    <a:pt x="165736" y="1877748"/>
                  </a:cubicBezTo>
                  <a:cubicBezTo>
                    <a:pt x="148813" y="1936981"/>
                    <a:pt x="131889" y="2008908"/>
                    <a:pt x="114965" y="2068141"/>
                  </a:cubicBezTo>
                  <a:cubicBezTo>
                    <a:pt x="110737" y="2101988"/>
                    <a:pt x="106504" y="2140064"/>
                    <a:pt x="102275" y="2173911"/>
                  </a:cubicBezTo>
                  <a:cubicBezTo>
                    <a:pt x="102275" y="2195068"/>
                    <a:pt x="98042" y="2216220"/>
                    <a:pt x="98042" y="2237377"/>
                  </a:cubicBezTo>
                  <a:cubicBezTo>
                    <a:pt x="98042" y="2330457"/>
                    <a:pt x="93813" y="2406613"/>
                    <a:pt x="89580" y="2470075"/>
                  </a:cubicBezTo>
                  <a:cubicBezTo>
                    <a:pt x="89580" y="2533540"/>
                    <a:pt x="93813" y="2580078"/>
                    <a:pt x="98042" y="2622387"/>
                  </a:cubicBezTo>
                  <a:cubicBezTo>
                    <a:pt x="89580" y="2694315"/>
                    <a:pt x="81118" y="2757776"/>
                    <a:pt x="76889" y="2825470"/>
                  </a:cubicBezTo>
                  <a:cubicBezTo>
                    <a:pt x="89580" y="2927012"/>
                    <a:pt x="76889" y="3007401"/>
                    <a:pt x="76889" y="3087786"/>
                  </a:cubicBezTo>
                  <a:cubicBezTo>
                    <a:pt x="76889" y="3168175"/>
                    <a:pt x="76889" y="3248560"/>
                    <a:pt x="102275" y="3341640"/>
                  </a:cubicBezTo>
                  <a:cubicBezTo>
                    <a:pt x="102275" y="3341640"/>
                    <a:pt x="106504" y="3341640"/>
                    <a:pt x="110737" y="3341640"/>
                  </a:cubicBezTo>
                  <a:cubicBezTo>
                    <a:pt x="127660" y="3422030"/>
                    <a:pt x="144584" y="3498186"/>
                    <a:pt x="165736" y="3582805"/>
                  </a:cubicBezTo>
                  <a:cubicBezTo>
                    <a:pt x="169969" y="3637804"/>
                    <a:pt x="182660" y="3688575"/>
                    <a:pt x="195355" y="3781654"/>
                  </a:cubicBezTo>
                  <a:cubicBezTo>
                    <a:pt x="216507" y="3853583"/>
                    <a:pt x="237664" y="3921276"/>
                    <a:pt x="258816" y="3984738"/>
                  </a:cubicBezTo>
                  <a:cubicBezTo>
                    <a:pt x="268335" y="4105318"/>
                    <a:pt x="332592" y="4297296"/>
                    <a:pt x="358772" y="4421447"/>
                  </a:cubicBezTo>
                  <a:lnTo>
                    <a:pt x="367496" y="4505141"/>
                  </a:lnTo>
                  <a:lnTo>
                    <a:pt x="385748" y="4505141"/>
                  </a:lnTo>
                  <a:cubicBezTo>
                    <a:pt x="432285" y="4623607"/>
                    <a:pt x="461904" y="4687068"/>
                    <a:pt x="478828" y="4729378"/>
                  </a:cubicBezTo>
                  <a:cubicBezTo>
                    <a:pt x="499980" y="4771686"/>
                    <a:pt x="508442" y="4801305"/>
                    <a:pt x="512675" y="4843614"/>
                  </a:cubicBezTo>
                  <a:cubicBezTo>
                    <a:pt x="495751" y="4839381"/>
                    <a:pt x="474594" y="4797072"/>
                    <a:pt x="449209" y="4746301"/>
                  </a:cubicBezTo>
                  <a:cubicBezTo>
                    <a:pt x="423824" y="4695530"/>
                    <a:pt x="402671" y="4636297"/>
                    <a:pt x="381515" y="4593989"/>
                  </a:cubicBezTo>
                  <a:cubicBezTo>
                    <a:pt x="360362" y="4538989"/>
                    <a:pt x="398438" y="4691301"/>
                    <a:pt x="377286" y="4636297"/>
                  </a:cubicBezTo>
                  <a:lnTo>
                    <a:pt x="340476" y="4522194"/>
                  </a:lnTo>
                  <a:lnTo>
                    <a:pt x="313820" y="4526294"/>
                  </a:lnTo>
                  <a:cubicBezTo>
                    <a:pt x="301125" y="4492447"/>
                    <a:pt x="292663" y="4458599"/>
                    <a:pt x="284202" y="4428985"/>
                  </a:cubicBezTo>
                  <a:cubicBezTo>
                    <a:pt x="237664" y="4382443"/>
                    <a:pt x="203817" y="4285134"/>
                    <a:pt x="182660" y="4196284"/>
                  </a:cubicBezTo>
                  <a:cubicBezTo>
                    <a:pt x="161508" y="4107436"/>
                    <a:pt x="144584" y="4022818"/>
                    <a:pt x="119198" y="3988971"/>
                  </a:cubicBezTo>
                  <a:cubicBezTo>
                    <a:pt x="98042" y="3912815"/>
                    <a:pt x="98042" y="3832426"/>
                    <a:pt x="114965" y="3815502"/>
                  </a:cubicBezTo>
                  <a:cubicBezTo>
                    <a:pt x="106504" y="3747807"/>
                    <a:pt x="93813" y="3680113"/>
                    <a:pt x="85351" y="3612418"/>
                  </a:cubicBezTo>
                  <a:cubicBezTo>
                    <a:pt x="76889" y="3544724"/>
                    <a:pt x="72656" y="3477029"/>
                    <a:pt x="64195" y="3409335"/>
                  </a:cubicBezTo>
                  <a:cubicBezTo>
                    <a:pt x="47271" y="3358564"/>
                    <a:pt x="30347" y="3316255"/>
                    <a:pt x="17657" y="3261255"/>
                  </a:cubicBezTo>
                  <a:cubicBezTo>
                    <a:pt x="-7729" y="2973554"/>
                    <a:pt x="-11962" y="2639311"/>
                    <a:pt x="47271" y="2474308"/>
                  </a:cubicBezTo>
                  <a:cubicBezTo>
                    <a:pt x="51504" y="2402380"/>
                    <a:pt x="55733" y="2313533"/>
                    <a:pt x="76889" y="2271224"/>
                  </a:cubicBezTo>
                  <a:cubicBezTo>
                    <a:pt x="68428" y="2233144"/>
                    <a:pt x="59966" y="2199297"/>
                    <a:pt x="51504" y="2161221"/>
                  </a:cubicBezTo>
                  <a:cubicBezTo>
                    <a:pt x="59966" y="2089293"/>
                    <a:pt x="51504" y="1924290"/>
                    <a:pt x="102275" y="1856596"/>
                  </a:cubicBezTo>
                  <a:cubicBezTo>
                    <a:pt x="106504" y="1826977"/>
                    <a:pt x="110737" y="1805825"/>
                    <a:pt x="114965" y="1784668"/>
                  </a:cubicBezTo>
                  <a:cubicBezTo>
                    <a:pt x="123427" y="1678898"/>
                    <a:pt x="131889" y="1606970"/>
                    <a:pt x="148813" y="1539276"/>
                  </a:cubicBezTo>
                  <a:cubicBezTo>
                    <a:pt x="178431" y="1480043"/>
                    <a:pt x="216507" y="1382734"/>
                    <a:pt x="237664" y="1361578"/>
                  </a:cubicBezTo>
                  <a:cubicBezTo>
                    <a:pt x="258816" y="1408120"/>
                    <a:pt x="208045" y="1526585"/>
                    <a:pt x="216507" y="1602741"/>
                  </a:cubicBezTo>
                  <a:lnTo>
                    <a:pt x="237655" y="1561405"/>
                  </a:lnTo>
                  <a:lnTo>
                    <a:pt x="250354" y="1462591"/>
                  </a:lnTo>
                  <a:cubicBezTo>
                    <a:pt x="258816" y="1417634"/>
                    <a:pt x="265164" y="1376387"/>
                    <a:pt x="254587" y="1353116"/>
                  </a:cubicBezTo>
                  <a:cubicBezTo>
                    <a:pt x="267278" y="1302345"/>
                    <a:pt x="279973" y="1264264"/>
                    <a:pt x="292663" y="1213494"/>
                  </a:cubicBezTo>
                  <a:cubicBezTo>
                    <a:pt x="313820" y="1145799"/>
                    <a:pt x="330744" y="1073876"/>
                    <a:pt x="351896" y="1001948"/>
                  </a:cubicBezTo>
                  <a:cubicBezTo>
                    <a:pt x="373053" y="930025"/>
                    <a:pt x="398438" y="858098"/>
                    <a:pt x="423824" y="786174"/>
                  </a:cubicBezTo>
                  <a:lnTo>
                    <a:pt x="429212" y="780111"/>
                  </a:lnTo>
                  <a:lnTo>
                    <a:pt x="461904" y="608476"/>
                  </a:lnTo>
                  <a:cubicBezTo>
                    <a:pt x="478828" y="574629"/>
                    <a:pt x="495751" y="528087"/>
                    <a:pt x="508442" y="485778"/>
                  </a:cubicBezTo>
                  <a:cubicBezTo>
                    <a:pt x="525365" y="443469"/>
                    <a:pt x="546522" y="409622"/>
                    <a:pt x="563446" y="384236"/>
                  </a:cubicBezTo>
                  <a:cubicBezTo>
                    <a:pt x="601522" y="312313"/>
                    <a:pt x="631140" y="240385"/>
                    <a:pt x="673449" y="172691"/>
                  </a:cubicBezTo>
                  <a:cubicBezTo>
                    <a:pt x="688256" y="138844"/>
                    <a:pt x="703064" y="108171"/>
                    <a:pt x="717872" y="77497"/>
                  </a:cubicBezTo>
                  <a:lnTo>
                    <a:pt x="754037" y="0"/>
                  </a:lnTo>
                  <a:lnTo>
                    <a:pt x="1028695" y="0"/>
                  </a:lnTo>
                  <a:lnTo>
                    <a:pt x="986532" y="71149"/>
                  </a:lnTo>
                  <a:cubicBezTo>
                    <a:pt x="944223" y="151539"/>
                    <a:pt x="901914" y="231924"/>
                    <a:pt x="859605" y="308080"/>
                  </a:cubicBezTo>
                  <a:lnTo>
                    <a:pt x="721537" y="525648"/>
                  </a:lnTo>
                  <a:lnTo>
                    <a:pt x="719987" y="532320"/>
                  </a:lnTo>
                  <a:cubicBezTo>
                    <a:pt x="703063" y="570400"/>
                    <a:pt x="690368" y="616938"/>
                    <a:pt x="673445" y="659247"/>
                  </a:cubicBezTo>
                  <a:cubicBezTo>
                    <a:pt x="660754" y="684633"/>
                    <a:pt x="652292" y="701556"/>
                    <a:pt x="639597" y="718480"/>
                  </a:cubicBezTo>
                  <a:lnTo>
                    <a:pt x="631136" y="726942"/>
                  </a:lnTo>
                  <a:lnTo>
                    <a:pt x="593588" y="851755"/>
                  </a:lnTo>
                  <a:cubicBezTo>
                    <a:pt x="586717" y="883487"/>
                    <a:pt x="584598" y="906758"/>
                    <a:pt x="584598" y="925796"/>
                  </a:cubicBezTo>
                  <a:cubicBezTo>
                    <a:pt x="584598" y="963872"/>
                    <a:pt x="588827" y="989258"/>
                    <a:pt x="576136" y="1031567"/>
                  </a:cubicBezTo>
                  <a:cubicBezTo>
                    <a:pt x="554979" y="1090800"/>
                    <a:pt x="538056" y="1145803"/>
                    <a:pt x="516903" y="1205036"/>
                  </a:cubicBezTo>
                  <a:cubicBezTo>
                    <a:pt x="499980" y="1264269"/>
                    <a:pt x="478823" y="1319268"/>
                    <a:pt x="461900" y="1378501"/>
                  </a:cubicBezTo>
                  <a:cubicBezTo>
                    <a:pt x="440747" y="1467352"/>
                    <a:pt x="423824" y="1547737"/>
                    <a:pt x="402667" y="1632355"/>
                  </a:cubicBezTo>
                  <a:cubicBezTo>
                    <a:pt x="389976" y="1712745"/>
                    <a:pt x="381515" y="1788901"/>
                    <a:pt x="368820" y="1865057"/>
                  </a:cubicBezTo>
                  <a:cubicBezTo>
                    <a:pt x="356129" y="1941214"/>
                    <a:pt x="351896" y="2021599"/>
                    <a:pt x="347667" y="2097755"/>
                  </a:cubicBezTo>
                  <a:cubicBezTo>
                    <a:pt x="360358" y="2038522"/>
                    <a:pt x="368820" y="1983523"/>
                    <a:pt x="377281" y="1936981"/>
                  </a:cubicBezTo>
                  <a:lnTo>
                    <a:pt x="380027" y="1923713"/>
                  </a:lnTo>
                  <a:lnTo>
                    <a:pt x="385743" y="1860824"/>
                  </a:lnTo>
                  <a:cubicBezTo>
                    <a:pt x="398438" y="1784668"/>
                    <a:pt x="406900" y="1704283"/>
                    <a:pt x="419590" y="1628127"/>
                  </a:cubicBezTo>
                  <a:lnTo>
                    <a:pt x="430189" y="1631662"/>
                  </a:lnTo>
                  <a:lnTo>
                    <a:pt x="431108" y="1627731"/>
                  </a:lnTo>
                  <a:lnTo>
                    <a:pt x="419595" y="1623894"/>
                  </a:lnTo>
                  <a:cubicBezTo>
                    <a:pt x="440747" y="1535042"/>
                    <a:pt x="457671" y="1454657"/>
                    <a:pt x="478828" y="1370039"/>
                  </a:cubicBezTo>
                  <a:cubicBezTo>
                    <a:pt x="495751" y="1310807"/>
                    <a:pt x="512675" y="1251574"/>
                    <a:pt x="533827" y="1196570"/>
                  </a:cubicBezTo>
                  <a:lnTo>
                    <a:pt x="592789" y="1023900"/>
                  </a:lnTo>
                  <a:lnTo>
                    <a:pt x="588831" y="1023105"/>
                  </a:lnTo>
                  <a:cubicBezTo>
                    <a:pt x="601522" y="980796"/>
                    <a:pt x="597293" y="955411"/>
                    <a:pt x="597293" y="917335"/>
                  </a:cubicBezTo>
                  <a:cubicBezTo>
                    <a:pt x="597293" y="879254"/>
                    <a:pt x="601522" y="824255"/>
                    <a:pt x="643831" y="718480"/>
                  </a:cubicBezTo>
                  <a:cubicBezTo>
                    <a:pt x="652292" y="701556"/>
                    <a:pt x="660754" y="680404"/>
                    <a:pt x="677678" y="659247"/>
                  </a:cubicBezTo>
                  <a:lnTo>
                    <a:pt x="678815" y="656156"/>
                  </a:lnTo>
                  <a:lnTo>
                    <a:pt x="724220" y="532320"/>
                  </a:lnTo>
                  <a:cubicBezTo>
                    <a:pt x="770758" y="456164"/>
                    <a:pt x="813067" y="384241"/>
                    <a:pt x="863838" y="312313"/>
                  </a:cubicBezTo>
                  <a:cubicBezTo>
                    <a:pt x="906147" y="231928"/>
                    <a:pt x="944227" y="151539"/>
                    <a:pt x="990765" y="75382"/>
                  </a:cubicBezTo>
                  <a:cubicBezTo>
                    <a:pt x="1001343" y="58459"/>
                    <a:pt x="1012979" y="39420"/>
                    <a:pt x="1024614" y="19852"/>
                  </a:cubicBezTo>
                  <a:lnTo>
                    <a:pt x="1036060" y="0"/>
                  </a:lnTo>
                  <a:lnTo>
                    <a:pt x="1150037" y="0"/>
                  </a:lnTo>
                  <a:lnTo>
                    <a:pt x="1075780" y="117164"/>
                  </a:lnTo>
                  <a:cubicBezTo>
                    <a:pt x="975428" y="298827"/>
                    <a:pt x="897685" y="499531"/>
                    <a:pt x="796143" y="655019"/>
                  </a:cubicBezTo>
                  <a:cubicBezTo>
                    <a:pt x="779220" y="710018"/>
                    <a:pt x="762296" y="769251"/>
                    <a:pt x="741139" y="828483"/>
                  </a:cubicBezTo>
                  <a:cubicBezTo>
                    <a:pt x="719987" y="887716"/>
                    <a:pt x="707292" y="946949"/>
                    <a:pt x="690368" y="1006181"/>
                  </a:cubicBezTo>
                  <a:cubicBezTo>
                    <a:pt x="648059" y="1133109"/>
                    <a:pt x="584598" y="1268497"/>
                    <a:pt x="580365" y="1378501"/>
                  </a:cubicBezTo>
                  <a:cubicBezTo>
                    <a:pt x="554979" y="1463119"/>
                    <a:pt x="529594" y="1547737"/>
                    <a:pt x="508442" y="1632355"/>
                  </a:cubicBezTo>
                  <a:cubicBezTo>
                    <a:pt x="495747" y="1695821"/>
                    <a:pt x="487285" y="1759283"/>
                    <a:pt x="474594" y="1822748"/>
                  </a:cubicBezTo>
                  <a:lnTo>
                    <a:pt x="457671" y="1920057"/>
                  </a:lnTo>
                  <a:cubicBezTo>
                    <a:pt x="453438" y="1953904"/>
                    <a:pt x="449209" y="1983523"/>
                    <a:pt x="444976" y="2017370"/>
                  </a:cubicBezTo>
                  <a:cubicBezTo>
                    <a:pt x="432285" y="2106217"/>
                    <a:pt x="415362" y="2190835"/>
                    <a:pt x="406900" y="2279686"/>
                  </a:cubicBezTo>
                  <a:cubicBezTo>
                    <a:pt x="402667" y="2334686"/>
                    <a:pt x="398438" y="2381228"/>
                    <a:pt x="394205" y="2440460"/>
                  </a:cubicBezTo>
                  <a:cubicBezTo>
                    <a:pt x="398438" y="2482769"/>
                    <a:pt x="406900" y="2525078"/>
                    <a:pt x="415362" y="2609697"/>
                  </a:cubicBezTo>
                  <a:lnTo>
                    <a:pt x="425276" y="2517483"/>
                  </a:lnTo>
                  <a:lnTo>
                    <a:pt x="423824" y="2486998"/>
                  </a:lnTo>
                  <a:cubicBezTo>
                    <a:pt x="428052" y="2427765"/>
                    <a:pt x="436514" y="2364300"/>
                    <a:pt x="440747" y="2309300"/>
                  </a:cubicBezTo>
                  <a:cubicBezTo>
                    <a:pt x="449209" y="2220449"/>
                    <a:pt x="466133" y="2135831"/>
                    <a:pt x="478823" y="2046984"/>
                  </a:cubicBezTo>
                  <a:lnTo>
                    <a:pt x="509024" y="2010743"/>
                  </a:lnTo>
                  <a:lnTo>
                    <a:pt x="552878" y="1717258"/>
                  </a:lnTo>
                  <a:lnTo>
                    <a:pt x="550751" y="1666203"/>
                  </a:lnTo>
                  <a:lnTo>
                    <a:pt x="592549" y="1546374"/>
                  </a:lnTo>
                  <a:lnTo>
                    <a:pt x="617419" y="1445769"/>
                  </a:lnTo>
                  <a:lnTo>
                    <a:pt x="609983" y="1463119"/>
                  </a:lnTo>
                  <a:cubicBezTo>
                    <a:pt x="601522" y="1458891"/>
                    <a:pt x="593060" y="1454657"/>
                    <a:pt x="584598" y="1454657"/>
                  </a:cubicBezTo>
                  <a:cubicBezTo>
                    <a:pt x="563441" y="1509661"/>
                    <a:pt x="542289" y="1573123"/>
                    <a:pt x="521132" y="1636589"/>
                  </a:cubicBezTo>
                  <a:cubicBezTo>
                    <a:pt x="521132" y="1666203"/>
                    <a:pt x="521132" y="1700050"/>
                    <a:pt x="525365" y="1738130"/>
                  </a:cubicBezTo>
                  <a:cubicBezTo>
                    <a:pt x="512670" y="1805825"/>
                    <a:pt x="504209" y="1865057"/>
                    <a:pt x="495747" y="1932752"/>
                  </a:cubicBezTo>
                  <a:cubicBezTo>
                    <a:pt x="495747" y="1941214"/>
                    <a:pt x="491518" y="1953904"/>
                    <a:pt x="491518" y="1966599"/>
                  </a:cubicBezTo>
                  <a:cubicBezTo>
                    <a:pt x="474594" y="1983523"/>
                    <a:pt x="466133" y="2000446"/>
                    <a:pt x="449209" y="2017370"/>
                  </a:cubicBezTo>
                  <a:cubicBezTo>
                    <a:pt x="453438" y="1983523"/>
                    <a:pt x="457671" y="1953904"/>
                    <a:pt x="461900" y="1920057"/>
                  </a:cubicBezTo>
                  <a:lnTo>
                    <a:pt x="478823" y="1822748"/>
                  </a:lnTo>
                  <a:cubicBezTo>
                    <a:pt x="491518" y="1759283"/>
                    <a:pt x="499980" y="1695821"/>
                    <a:pt x="512670" y="1632355"/>
                  </a:cubicBezTo>
                  <a:cubicBezTo>
                    <a:pt x="538056" y="1547737"/>
                    <a:pt x="563441" y="1463119"/>
                    <a:pt x="584598" y="1378501"/>
                  </a:cubicBezTo>
                  <a:cubicBezTo>
                    <a:pt x="588827" y="1268497"/>
                    <a:pt x="652292" y="1137342"/>
                    <a:pt x="694601" y="1006181"/>
                  </a:cubicBezTo>
                  <a:cubicBezTo>
                    <a:pt x="711525" y="946949"/>
                    <a:pt x="724216" y="887716"/>
                    <a:pt x="745372" y="828483"/>
                  </a:cubicBezTo>
                  <a:cubicBezTo>
                    <a:pt x="762296" y="769251"/>
                    <a:pt x="783448" y="714251"/>
                    <a:pt x="800372" y="655019"/>
                  </a:cubicBezTo>
                  <a:cubicBezTo>
                    <a:pt x="901914" y="499531"/>
                    <a:pt x="977278" y="298827"/>
                    <a:pt x="1078224" y="117164"/>
                  </a:cubicBezTo>
                  <a:lnTo>
                    <a:pt x="1153691" y="0"/>
                  </a:lnTo>
                  <a:lnTo>
                    <a:pt x="826273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alpha val="71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57DC5CA-335F-46F5-9254-09213DA69092}"/>
                </a:ext>
              </a:extLst>
            </p:cNvPr>
            <p:cNvSpPr/>
            <p:nvPr userDrawn="1"/>
          </p:nvSpPr>
          <p:spPr>
            <a:xfrm rot="900000">
              <a:off x="-731331" y="24786"/>
              <a:ext cx="7308033" cy="7484336"/>
            </a:xfrm>
            <a:custGeom>
              <a:avLst/>
              <a:gdLst>
                <a:gd name="connsiteX0" fmla="*/ 6913876 w 7308033"/>
                <a:gd name="connsiteY0" fmla="*/ 5776530 h 7484336"/>
                <a:gd name="connsiteX1" fmla="*/ 6875166 w 7308033"/>
                <a:gd name="connsiteY1" fmla="*/ 5892655 h 7484336"/>
                <a:gd name="connsiteX2" fmla="*/ 6806682 w 7308033"/>
                <a:gd name="connsiteY2" fmla="*/ 6017714 h 7484336"/>
                <a:gd name="connsiteX3" fmla="*/ 6771323 w 7308033"/>
                <a:gd name="connsiteY3" fmla="*/ 6086199 h 7484336"/>
                <a:gd name="connsiteX4" fmla="*/ 6757742 w 7308033"/>
                <a:gd name="connsiteY4" fmla="*/ 6110614 h 7484336"/>
                <a:gd name="connsiteX5" fmla="*/ 6727685 w 7308033"/>
                <a:gd name="connsiteY5" fmla="*/ 6118668 h 7484336"/>
                <a:gd name="connsiteX6" fmla="*/ 6753086 w 7308033"/>
                <a:gd name="connsiteY6" fmla="*/ 6059400 h 7484336"/>
                <a:gd name="connsiteX7" fmla="*/ 6779882 w 7308033"/>
                <a:gd name="connsiteY7" fmla="*/ 6014738 h 7484336"/>
                <a:gd name="connsiteX8" fmla="*/ 6815614 w 7308033"/>
                <a:gd name="connsiteY8" fmla="*/ 5955186 h 7484336"/>
                <a:gd name="connsiteX9" fmla="*/ 6848369 w 7308033"/>
                <a:gd name="connsiteY9" fmla="*/ 5895635 h 7484336"/>
                <a:gd name="connsiteX10" fmla="*/ 6913876 w 7308033"/>
                <a:gd name="connsiteY10" fmla="*/ 5776530 h 7484336"/>
                <a:gd name="connsiteX11" fmla="*/ 6721144 w 7308033"/>
                <a:gd name="connsiteY11" fmla="*/ 5521292 h 7484336"/>
                <a:gd name="connsiteX12" fmla="*/ 6648868 w 7308033"/>
                <a:gd name="connsiteY12" fmla="*/ 5648492 h 7484336"/>
                <a:gd name="connsiteX13" fmla="*/ 6647540 w 7308033"/>
                <a:gd name="connsiteY13" fmla="*/ 5651550 h 7484336"/>
                <a:gd name="connsiteX14" fmla="*/ 6720331 w 7308033"/>
                <a:gd name="connsiteY14" fmla="*/ 5523433 h 7484336"/>
                <a:gd name="connsiteX15" fmla="*/ 7114698 w 7308033"/>
                <a:gd name="connsiteY15" fmla="*/ 4793131 h 7484336"/>
                <a:gd name="connsiteX16" fmla="*/ 7113630 w 7308033"/>
                <a:gd name="connsiteY16" fmla="*/ 4798399 h 7484336"/>
                <a:gd name="connsiteX17" fmla="*/ 7122304 w 7308033"/>
                <a:gd name="connsiteY17" fmla="*/ 4808811 h 7484336"/>
                <a:gd name="connsiteX18" fmla="*/ 7149104 w 7308033"/>
                <a:gd name="connsiteY18" fmla="*/ 4838587 h 7484336"/>
                <a:gd name="connsiteX19" fmla="*/ 7157044 w 7308033"/>
                <a:gd name="connsiteY19" fmla="*/ 4831309 h 7484336"/>
                <a:gd name="connsiteX20" fmla="*/ 7159029 w 7308033"/>
                <a:gd name="connsiteY20" fmla="*/ 4829985 h 7484336"/>
                <a:gd name="connsiteX21" fmla="*/ 7166970 w 7308033"/>
                <a:gd name="connsiteY21" fmla="*/ 4826677 h 7484336"/>
                <a:gd name="connsiteX22" fmla="*/ 7167420 w 7308033"/>
                <a:gd name="connsiteY22" fmla="*/ 4824391 h 7484336"/>
                <a:gd name="connsiteX23" fmla="*/ 7159029 w 7308033"/>
                <a:gd name="connsiteY23" fmla="*/ 4829985 h 7484336"/>
                <a:gd name="connsiteX24" fmla="*/ 7158037 w 7308033"/>
                <a:gd name="connsiteY24" fmla="*/ 4830399 h 7484336"/>
                <a:gd name="connsiteX25" fmla="*/ 7157044 w 7308033"/>
                <a:gd name="connsiteY25" fmla="*/ 4831309 h 7484336"/>
                <a:gd name="connsiteX26" fmla="*/ 7155060 w 7308033"/>
                <a:gd name="connsiteY26" fmla="*/ 4832632 h 7484336"/>
                <a:gd name="connsiteX27" fmla="*/ 7125284 w 7308033"/>
                <a:gd name="connsiteY27" fmla="*/ 4805832 h 7484336"/>
                <a:gd name="connsiteX28" fmla="*/ 7152080 w 7308033"/>
                <a:gd name="connsiteY28" fmla="*/ 4391948 h 7484336"/>
                <a:gd name="connsiteX29" fmla="*/ 7117409 w 7308033"/>
                <a:gd name="connsiteY29" fmla="*/ 4536420 h 7484336"/>
                <a:gd name="connsiteX30" fmla="*/ 7117412 w 7308033"/>
                <a:gd name="connsiteY30" fmla="*/ 4536420 h 7484336"/>
                <a:gd name="connsiteX31" fmla="*/ 7152083 w 7308033"/>
                <a:gd name="connsiteY31" fmla="*/ 4391952 h 7484336"/>
                <a:gd name="connsiteX32" fmla="*/ 7178880 w 7308033"/>
                <a:gd name="connsiteY32" fmla="*/ 4362173 h 7484336"/>
                <a:gd name="connsiteX33" fmla="*/ 7161015 w 7308033"/>
                <a:gd name="connsiteY33" fmla="*/ 4400883 h 7484336"/>
                <a:gd name="connsiteX34" fmla="*/ 7156923 w 7308033"/>
                <a:gd name="connsiteY34" fmla="*/ 4482020 h 7484336"/>
                <a:gd name="connsiteX35" fmla="*/ 7155060 w 7308033"/>
                <a:gd name="connsiteY35" fmla="*/ 4558694 h 7484336"/>
                <a:gd name="connsiteX36" fmla="*/ 7125284 w 7308033"/>
                <a:gd name="connsiteY36" fmla="*/ 4650316 h 7484336"/>
                <a:gd name="connsiteX37" fmla="*/ 7125283 w 7308033"/>
                <a:gd name="connsiteY37" fmla="*/ 4660782 h 7484336"/>
                <a:gd name="connsiteX38" fmla="*/ 7161015 w 7308033"/>
                <a:gd name="connsiteY38" fmla="*/ 4558693 h 7484336"/>
                <a:gd name="connsiteX39" fmla="*/ 7166970 w 7308033"/>
                <a:gd name="connsiteY39" fmla="*/ 4400880 h 7484336"/>
                <a:gd name="connsiteX40" fmla="*/ 7180853 w 7308033"/>
                <a:gd name="connsiteY40" fmla="*/ 4370804 h 7484336"/>
                <a:gd name="connsiteX41" fmla="*/ 7050842 w 7308033"/>
                <a:gd name="connsiteY41" fmla="*/ 4234134 h 7484336"/>
                <a:gd name="connsiteX42" fmla="*/ 7031332 w 7308033"/>
                <a:gd name="connsiteY42" fmla="*/ 4280253 h 7484336"/>
                <a:gd name="connsiteX43" fmla="*/ 7024045 w 7308033"/>
                <a:gd name="connsiteY43" fmla="*/ 4347286 h 7484336"/>
                <a:gd name="connsiteX44" fmla="*/ 7014651 w 7308033"/>
                <a:gd name="connsiteY44" fmla="*/ 4315972 h 7484336"/>
                <a:gd name="connsiteX45" fmla="*/ 7011215 w 7308033"/>
                <a:gd name="connsiteY45" fmla="*/ 4320392 h 7484336"/>
                <a:gd name="connsiteX46" fmla="*/ 7021069 w 7308033"/>
                <a:gd name="connsiteY46" fmla="*/ 4353241 h 7484336"/>
                <a:gd name="connsiteX47" fmla="*/ 7015114 w 7308033"/>
                <a:gd name="connsiteY47" fmla="*/ 4400882 h 7484336"/>
                <a:gd name="connsiteX48" fmla="*/ 7027025 w 7308033"/>
                <a:gd name="connsiteY48" fmla="*/ 4439590 h 7484336"/>
                <a:gd name="connsiteX49" fmla="*/ 7036255 w 7308033"/>
                <a:gd name="connsiteY49" fmla="*/ 4439077 h 7484336"/>
                <a:gd name="connsiteX50" fmla="*/ 7030001 w 7308033"/>
                <a:gd name="connsiteY50" fmla="*/ 4418745 h 7484336"/>
                <a:gd name="connsiteX51" fmla="*/ 7035955 w 7308033"/>
                <a:gd name="connsiteY51" fmla="*/ 4371104 h 7484336"/>
                <a:gd name="connsiteX52" fmla="*/ 7050842 w 7308033"/>
                <a:gd name="connsiteY52" fmla="*/ 4234134 h 7484336"/>
                <a:gd name="connsiteX53" fmla="*/ 7300963 w 7308033"/>
                <a:gd name="connsiteY53" fmla="*/ 4153741 h 7484336"/>
                <a:gd name="connsiteX54" fmla="*/ 7306918 w 7308033"/>
                <a:gd name="connsiteY54" fmla="*/ 4156717 h 7484336"/>
                <a:gd name="connsiteX55" fmla="*/ 7303939 w 7308033"/>
                <a:gd name="connsiteY55" fmla="*/ 4281775 h 7484336"/>
                <a:gd name="connsiteX56" fmla="*/ 7306918 w 7308033"/>
                <a:gd name="connsiteY56" fmla="*/ 4368127 h 7484336"/>
                <a:gd name="connsiteX57" fmla="*/ 7297984 w 7308033"/>
                <a:gd name="connsiteY57" fmla="*/ 4525938 h 7484336"/>
                <a:gd name="connsiteX58" fmla="*/ 7289052 w 7308033"/>
                <a:gd name="connsiteY58" fmla="*/ 4615266 h 7484336"/>
                <a:gd name="connsiteX59" fmla="*/ 7262253 w 7308033"/>
                <a:gd name="connsiteY59" fmla="*/ 4746280 h 7484336"/>
                <a:gd name="connsiteX60" fmla="*/ 7253322 w 7308033"/>
                <a:gd name="connsiteY60" fmla="*/ 4856452 h 7484336"/>
                <a:gd name="connsiteX61" fmla="*/ 7208656 w 7308033"/>
                <a:gd name="connsiteY61" fmla="*/ 5058929 h 7484336"/>
                <a:gd name="connsiteX62" fmla="*/ 7166969 w 7308033"/>
                <a:gd name="connsiteY62" fmla="*/ 5234606 h 7484336"/>
                <a:gd name="connsiteX63" fmla="*/ 7092532 w 7308033"/>
                <a:gd name="connsiteY63" fmla="*/ 5267360 h 7484336"/>
                <a:gd name="connsiteX64" fmla="*/ 7098487 w 7308033"/>
                <a:gd name="connsiteY64" fmla="*/ 5249495 h 7484336"/>
                <a:gd name="connsiteX65" fmla="*/ 7110397 w 7308033"/>
                <a:gd name="connsiteY65" fmla="*/ 5124436 h 7484336"/>
                <a:gd name="connsiteX66" fmla="*/ 7155060 w 7308033"/>
                <a:gd name="connsiteY66" fmla="*/ 4993422 h 7484336"/>
                <a:gd name="connsiteX67" fmla="*/ 7190791 w 7308033"/>
                <a:gd name="connsiteY67" fmla="*/ 4972581 h 7484336"/>
                <a:gd name="connsiteX68" fmla="*/ 7190791 w 7308033"/>
                <a:gd name="connsiteY68" fmla="*/ 4972577 h 7484336"/>
                <a:gd name="connsiteX69" fmla="*/ 7229501 w 7308033"/>
                <a:gd name="connsiteY69" fmla="*/ 4746280 h 7484336"/>
                <a:gd name="connsiteX70" fmla="*/ 7250343 w 7308033"/>
                <a:gd name="connsiteY70" fmla="*/ 4639087 h 7484336"/>
                <a:gd name="connsiteX71" fmla="*/ 7268208 w 7308033"/>
                <a:gd name="connsiteY71" fmla="*/ 4528918 h 7484336"/>
                <a:gd name="connsiteX72" fmla="*/ 7283097 w 7308033"/>
                <a:gd name="connsiteY72" fmla="*/ 4424700 h 7484336"/>
                <a:gd name="connsiteX73" fmla="*/ 7289052 w 7308033"/>
                <a:gd name="connsiteY73" fmla="*/ 4326441 h 7484336"/>
                <a:gd name="connsiteX74" fmla="*/ 7292029 w 7308033"/>
                <a:gd name="connsiteY74" fmla="*/ 4243069 h 7484336"/>
                <a:gd name="connsiteX75" fmla="*/ 7297984 w 7308033"/>
                <a:gd name="connsiteY75" fmla="*/ 4198403 h 7484336"/>
                <a:gd name="connsiteX76" fmla="*/ 7300963 w 7308033"/>
                <a:gd name="connsiteY76" fmla="*/ 4153741 h 7484336"/>
                <a:gd name="connsiteX77" fmla="*/ 4874223 w 7308033"/>
                <a:gd name="connsiteY77" fmla="*/ 452594 h 7484336"/>
                <a:gd name="connsiteX78" fmla="*/ 5026078 w 7308033"/>
                <a:gd name="connsiteY78" fmla="*/ 521077 h 7484336"/>
                <a:gd name="connsiteX79" fmla="*/ 5091585 w 7308033"/>
                <a:gd name="connsiteY79" fmla="*/ 574674 h 7484336"/>
                <a:gd name="connsiteX80" fmla="*/ 4945685 w 7308033"/>
                <a:gd name="connsiteY80" fmla="*/ 503212 h 7484336"/>
                <a:gd name="connsiteX81" fmla="*/ 4874223 w 7308033"/>
                <a:gd name="connsiteY81" fmla="*/ 452594 h 7484336"/>
                <a:gd name="connsiteX82" fmla="*/ 4379943 w 7308033"/>
                <a:gd name="connsiteY82" fmla="*/ 235228 h 7484336"/>
                <a:gd name="connsiteX83" fmla="*/ 4499046 w 7308033"/>
                <a:gd name="connsiteY83" fmla="*/ 262025 h 7484336"/>
                <a:gd name="connsiteX84" fmla="*/ 4665792 w 7308033"/>
                <a:gd name="connsiteY84" fmla="*/ 345398 h 7484336"/>
                <a:gd name="connsiteX85" fmla="*/ 4379943 w 7308033"/>
                <a:gd name="connsiteY85" fmla="*/ 235228 h 7484336"/>
                <a:gd name="connsiteX86" fmla="*/ 3998811 w 7308033"/>
                <a:gd name="connsiteY86" fmla="*/ 128035 h 7484336"/>
                <a:gd name="connsiteX87" fmla="*/ 4120890 w 7308033"/>
                <a:gd name="connsiteY87" fmla="*/ 136966 h 7484336"/>
                <a:gd name="connsiteX88" fmla="*/ 4269770 w 7308033"/>
                <a:gd name="connsiteY88" fmla="*/ 196518 h 7484336"/>
                <a:gd name="connsiteX89" fmla="*/ 4085159 w 7308033"/>
                <a:gd name="connsiteY89" fmla="*/ 163766 h 7484336"/>
                <a:gd name="connsiteX90" fmla="*/ 3998811 w 7308033"/>
                <a:gd name="connsiteY90" fmla="*/ 128035 h 7484336"/>
                <a:gd name="connsiteX91" fmla="*/ 550622 w 7308033"/>
                <a:gd name="connsiteY91" fmla="*/ 992975 h 7484336"/>
                <a:gd name="connsiteX92" fmla="*/ 535712 w 7308033"/>
                <a:gd name="connsiteY92" fmla="*/ 999512 h 7484336"/>
                <a:gd name="connsiteX93" fmla="*/ 516599 w 7308033"/>
                <a:gd name="connsiteY93" fmla="*/ 1006608 h 7484336"/>
                <a:gd name="connsiteX94" fmla="*/ 512050 w 7308033"/>
                <a:gd name="connsiteY94" fmla="*/ 1012379 h 7484336"/>
                <a:gd name="connsiteX95" fmla="*/ 479295 w 7308033"/>
                <a:gd name="connsiteY95" fmla="*/ 1042154 h 7484336"/>
                <a:gd name="connsiteX96" fmla="*/ 395923 w 7308033"/>
                <a:gd name="connsiteY96" fmla="*/ 1095751 h 7484336"/>
                <a:gd name="connsiteX97" fmla="*/ 339350 w 7308033"/>
                <a:gd name="connsiteY97" fmla="*/ 1158282 h 7484336"/>
                <a:gd name="connsiteX98" fmla="*/ 285753 w 7308033"/>
                <a:gd name="connsiteY98" fmla="*/ 1220810 h 7484336"/>
                <a:gd name="connsiteX99" fmla="*/ 250022 w 7308033"/>
                <a:gd name="connsiteY99" fmla="*/ 1253565 h 7484336"/>
                <a:gd name="connsiteX100" fmla="*/ 248809 w 7308033"/>
                <a:gd name="connsiteY100" fmla="*/ 1252046 h 7484336"/>
                <a:gd name="connsiteX101" fmla="*/ 215035 w 7308033"/>
                <a:gd name="connsiteY101" fmla="*/ 1292647 h 7484336"/>
                <a:gd name="connsiteX102" fmla="*/ 157715 w 7308033"/>
                <a:gd name="connsiteY102" fmla="*/ 1363738 h 7484336"/>
                <a:gd name="connsiteX103" fmla="*/ 65411 w 7308033"/>
                <a:gd name="connsiteY103" fmla="*/ 1464976 h 7484336"/>
                <a:gd name="connsiteX104" fmla="*/ 80298 w 7308033"/>
                <a:gd name="connsiteY104" fmla="*/ 1482838 h 7484336"/>
                <a:gd name="connsiteX105" fmla="*/ 80582 w 7308033"/>
                <a:gd name="connsiteY105" fmla="*/ 1482588 h 7484336"/>
                <a:gd name="connsiteX106" fmla="*/ 68387 w 7308033"/>
                <a:gd name="connsiteY106" fmla="*/ 1467952 h 7484336"/>
                <a:gd name="connsiteX107" fmla="*/ 160691 w 7308033"/>
                <a:gd name="connsiteY107" fmla="*/ 1366714 h 7484336"/>
                <a:gd name="connsiteX108" fmla="*/ 252998 w 7308033"/>
                <a:gd name="connsiteY108" fmla="*/ 1253565 h 7484336"/>
                <a:gd name="connsiteX109" fmla="*/ 288729 w 7308033"/>
                <a:gd name="connsiteY109" fmla="*/ 1220813 h 7484336"/>
                <a:gd name="connsiteX110" fmla="*/ 342326 w 7308033"/>
                <a:gd name="connsiteY110" fmla="*/ 1158282 h 7484336"/>
                <a:gd name="connsiteX111" fmla="*/ 398899 w 7308033"/>
                <a:gd name="connsiteY111" fmla="*/ 1095754 h 7484336"/>
                <a:gd name="connsiteX112" fmla="*/ 482271 w 7308033"/>
                <a:gd name="connsiteY112" fmla="*/ 1042158 h 7484336"/>
                <a:gd name="connsiteX113" fmla="*/ 515026 w 7308033"/>
                <a:gd name="connsiteY113" fmla="*/ 1012382 h 7484336"/>
                <a:gd name="connsiteX114" fmla="*/ 550758 w 7308033"/>
                <a:gd name="connsiteY114" fmla="*/ 998983 h 7484336"/>
                <a:gd name="connsiteX115" fmla="*/ 562036 w 7308033"/>
                <a:gd name="connsiteY115" fmla="*/ 995482 h 7484336"/>
                <a:gd name="connsiteX116" fmla="*/ 561411 w 7308033"/>
                <a:gd name="connsiteY116" fmla="*/ 990559 h 7484336"/>
                <a:gd name="connsiteX117" fmla="*/ 550622 w 7308033"/>
                <a:gd name="connsiteY117" fmla="*/ 992975 h 7484336"/>
                <a:gd name="connsiteX118" fmla="*/ 3599813 w 7308033"/>
                <a:gd name="connsiteY118" fmla="*/ 151856 h 7484336"/>
                <a:gd name="connsiteX119" fmla="*/ 3652293 w 7308033"/>
                <a:gd name="connsiteY119" fmla="*/ 151484 h 7484336"/>
                <a:gd name="connsiteX120" fmla="*/ 3715937 w 7308033"/>
                <a:gd name="connsiteY120" fmla="*/ 157811 h 7484336"/>
                <a:gd name="connsiteX121" fmla="*/ 3802289 w 7308033"/>
                <a:gd name="connsiteY121" fmla="*/ 187587 h 7484336"/>
                <a:gd name="connsiteX122" fmla="*/ 3736782 w 7308033"/>
                <a:gd name="connsiteY122" fmla="*/ 178656 h 7484336"/>
                <a:gd name="connsiteX123" fmla="*/ 3599813 w 7308033"/>
                <a:gd name="connsiteY123" fmla="*/ 151856 h 7484336"/>
                <a:gd name="connsiteX124" fmla="*/ 1994473 w 7308033"/>
                <a:gd name="connsiteY124" fmla="*/ 334850 h 7484336"/>
                <a:gd name="connsiteX125" fmla="*/ 1968092 w 7308033"/>
                <a:gd name="connsiteY125" fmla="*/ 345401 h 7484336"/>
                <a:gd name="connsiteX126" fmla="*/ 1786460 w 7308033"/>
                <a:gd name="connsiteY126" fmla="*/ 407929 h 7484336"/>
                <a:gd name="connsiteX127" fmla="*/ 1607805 w 7308033"/>
                <a:gd name="connsiteY127" fmla="*/ 479391 h 7484336"/>
                <a:gd name="connsiteX128" fmla="*/ 1482746 w 7308033"/>
                <a:gd name="connsiteY128" fmla="*/ 535967 h 7484336"/>
                <a:gd name="connsiteX129" fmla="*/ 1399373 w 7308033"/>
                <a:gd name="connsiteY129" fmla="*/ 568719 h 7484336"/>
                <a:gd name="connsiteX130" fmla="*/ 1193918 w 7308033"/>
                <a:gd name="connsiteY130" fmla="*/ 664002 h 7484336"/>
                <a:gd name="connsiteX131" fmla="*/ 1095659 w 7308033"/>
                <a:gd name="connsiteY131" fmla="*/ 726533 h 7484336"/>
                <a:gd name="connsiteX132" fmla="*/ 1000376 w 7308033"/>
                <a:gd name="connsiteY132" fmla="*/ 789061 h 7484336"/>
                <a:gd name="connsiteX133" fmla="*/ 848517 w 7308033"/>
                <a:gd name="connsiteY133" fmla="*/ 902209 h 7484336"/>
                <a:gd name="connsiteX134" fmla="*/ 705592 w 7308033"/>
                <a:gd name="connsiteY134" fmla="*/ 1015358 h 7484336"/>
                <a:gd name="connsiteX135" fmla="*/ 568804 w 7308033"/>
                <a:gd name="connsiteY135" fmla="*/ 1134687 h 7484336"/>
                <a:gd name="connsiteX136" fmla="*/ 580534 w 7308033"/>
                <a:gd name="connsiteY136" fmla="*/ 1149351 h 7484336"/>
                <a:gd name="connsiteX137" fmla="*/ 609565 w 7308033"/>
                <a:gd name="connsiteY137" fmla="*/ 1129438 h 7484336"/>
                <a:gd name="connsiteX138" fmla="*/ 634277 w 7308033"/>
                <a:gd name="connsiteY138" fmla="*/ 1111019 h 7484336"/>
                <a:gd name="connsiteX139" fmla="*/ 723458 w 7308033"/>
                <a:gd name="connsiteY139" fmla="*/ 1033223 h 7484336"/>
                <a:gd name="connsiteX140" fmla="*/ 866382 w 7308033"/>
                <a:gd name="connsiteY140" fmla="*/ 920075 h 7484336"/>
                <a:gd name="connsiteX141" fmla="*/ 1018238 w 7308033"/>
                <a:gd name="connsiteY141" fmla="*/ 806926 h 7484336"/>
                <a:gd name="connsiteX142" fmla="*/ 1113521 w 7308033"/>
                <a:gd name="connsiteY142" fmla="*/ 744395 h 7484336"/>
                <a:gd name="connsiteX143" fmla="*/ 1211783 w 7308033"/>
                <a:gd name="connsiteY143" fmla="*/ 681867 h 7484336"/>
                <a:gd name="connsiteX144" fmla="*/ 1417236 w 7308033"/>
                <a:gd name="connsiteY144" fmla="*/ 586584 h 7484336"/>
                <a:gd name="connsiteX145" fmla="*/ 1497632 w 7308033"/>
                <a:gd name="connsiteY145" fmla="*/ 544898 h 7484336"/>
                <a:gd name="connsiteX146" fmla="*/ 1622691 w 7308033"/>
                <a:gd name="connsiteY146" fmla="*/ 488322 h 7484336"/>
                <a:gd name="connsiteX147" fmla="*/ 1801347 w 7308033"/>
                <a:gd name="connsiteY147" fmla="*/ 416860 h 7484336"/>
                <a:gd name="connsiteX148" fmla="*/ 1982978 w 7308033"/>
                <a:gd name="connsiteY148" fmla="*/ 354332 h 7484336"/>
                <a:gd name="connsiteX149" fmla="*/ 2059277 w 7308033"/>
                <a:gd name="connsiteY149" fmla="*/ 339346 h 7484336"/>
                <a:gd name="connsiteX150" fmla="*/ 2096133 w 7308033"/>
                <a:gd name="connsiteY150" fmla="*/ 326751 h 7484336"/>
                <a:gd name="connsiteX151" fmla="*/ 2597795 w 7308033"/>
                <a:gd name="connsiteY151" fmla="*/ 218526 h 7484336"/>
                <a:gd name="connsiteX152" fmla="*/ 2587435 w 7308033"/>
                <a:gd name="connsiteY152" fmla="*/ 215503 h 7484336"/>
                <a:gd name="connsiteX153" fmla="*/ 2524903 w 7308033"/>
                <a:gd name="connsiteY153" fmla="*/ 223318 h 7484336"/>
                <a:gd name="connsiteX154" fmla="*/ 2390910 w 7308033"/>
                <a:gd name="connsiteY154" fmla="*/ 241184 h 7484336"/>
                <a:gd name="connsiteX155" fmla="*/ 2259896 w 7308033"/>
                <a:gd name="connsiteY155" fmla="*/ 270959 h 7484336"/>
                <a:gd name="connsiteX156" fmla="*/ 2203324 w 7308033"/>
                <a:gd name="connsiteY156" fmla="*/ 288825 h 7484336"/>
                <a:gd name="connsiteX157" fmla="*/ 2137816 w 7308033"/>
                <a:gd name="connsiteY157" fmla="*/ 306691 h 7484336"/>
                <a:gd name="connsiteX158" fmla="*/ 2046992 w 7308033"/>
                <a:gd name="connsiteY158" fmla="*/ 272932 h 7484336"/>
                <a:gd name="connsiteX159" fmla="*/ 2096621 w 7308033"/>
                <a:gd name="connsiteY159" fmla="*/ 259634 h 7484336"/>
                <a:gd name="connsiteX160" fmla="*/ 2215233 w 7308033"/>
                <a:gd name="connsiteY160" fmla="*/ 244163 h 7484336"/>
                <a:gd name="connsiteX161" fmla="*/ 2313493 w 7308033"/>
                <a:gd name="connsiteY161" fmla="*/ 208432 h 7484336"/>
                <a:gd name="connsiteX162" fmla="*/ 2426642 w 7308033"/>
                <a:gd name="connsiteY162" fmla="*/ 178656 h 7484336"/>
                <a:gd name="connsiteX163" fmla="*/ 2664849 w 7308033"/>
                <a:gd name="connsiteY163" fmla="*/ 145901 h 7484336"/>
                <a:gd name="connsiteX164" fmla="*/ 3008762 w 7308033"/>
                <a:gd name="connsiteY164" fmla="*/ 128407 h 7484336"/>
                <a:gd name="connsiteX165" fmla="*/ 3285189 w 7308033"/>
                <a:gd name="connsiteY165" fmla="*/ 137682 h 7484336"/>
                <a:gd name="connsiteX166" fmla="*/ 3002806 w 7308033"/>
                <a:gd name="connsiteY166" fmla="*/ 127291 h 7484336"/>
                <a:gd name="connsiteX167" fmla="*/ 2658894 w 7308033"/>
                <a:gd name="connsiteY167" fmla="*/ 145901 h 7484336"/>
                <a:gd name="connsiteX168" fmla="*/ 2420686 w 7308033"/>
                <a:gd name="connsiteY168" fmla="*/ 178653 h 7484336"/>
                <a:gd name="connsiteX169" fmla="*/ 2307538 w 7308033"/>
                <a:gd name="connsiteY169" fmla="*/ 208428 h 7484336"/>
                <a:gd name="connsiteX170" fmla="*/ 2209275 w 7308033"/>
                <a:gd name="connsiteY170" fmla="*/ 244160 h 7484336"/>
                <a:gd name="connsiteX171" fmla="*/ 2102296 w 7308033"/>
                <a:gd name="connsiteY171" fmla="*/ 258113 h 7484336"/>
                <a:gd name="connsiteX172" fmla="*/ 3008390 w 7308033"/>
                <a:gd name="connsiteY172" fmla="*/ 15326 h 7484336"/>
                <a:gd name="connsiteX173" fmla="*/ 3013414 w 7308033"/>
                <a:gd name="connsiteY173" fmla="*/ 15352 h 7484336"/>
                <a:gd name="connsiteX174" fmla="*/ 3113720 w 7308033"/>
                <a:gd name="connsiteY174" fmla="*/ 14143 h 7484336"/>
                <a:gd name="connsiteX175" fmla="*/ 3319919 w 7308033"/>
                <a:gd name="connsiteY175" fmla="*/ 17863 h 7484336"/>
                <a:gd name="connsiteX176" fmla="*/ 3323758 w 7308033"/>
                <a:gd name="connsiteY176" fmla="*/ 20742 h 7484336"/>
                <a:gd name="connsiteX177" fmla="*/ 3424136 w 7308033"/>
                <a:gd name="connsiteY177" fmla="*/ 8931 h 7484336"/>
                <a:gd name="connsiteX178" fmla="*/ 3516441 w 7308033"/>
                <a:gd name="connsiteY178" fmla="*/ 23818 h 7484336"/>
                <a:gd name="connsiteX179" fmla="*/ 3608747 w 7308033"/>
                <a:gd name="connsiteY179" fmla="*/ 41683 h 7484336"/>
                <a:gd name="connsiteX180" fmla="*/ 3656370 w 7308033"/>
                <a:gd name="connsiteY180" fmla="*/ 52509 h 7484336"/>
                <a:gd name="connsiteX181" fmla="*/ 3605768 w 7308033"/>
                <a:gd name="connsiteY181" fmla="*/ 38707 h 7484336"/>
                <a:gd name="connsiteX182" fmla="*/ 3513461 w 7308033"/>
                <a:gd name="connsiteY182" fmla="*/ 20842 h 7484336"/>
                <a:gd name="connsiteX183" fmla="*/ 3421157 w 7308033"/>
                <a:gd name="connsiteY183" fmla="*/ 5955 h 7484336"/>
                <a:gd name="connsiteX184" fmla="*/ 3421158 w 7308033"/>
                <a:gd name="connsiteY184" fmla="*/ 0 h 7484336"/>
                <a:gd name="connsiteX185" fmla="*/ 3561102 w 7308033"/>
                <a:gd name="connsiteY185" fmla="*/ 8931 h 7484336"/>
                <a:gd name="connsiteX186" fmla="*/ 3704027 w 7308033"/>
                <a:gd name="connsiteY186" fmla="*/ 23821 h 7484336"/>
                <a:gd name="connsiteX187" fmla="*/ 3799310 w 7308033"/>
                <a:gd name="connsiteY187" fmla="*/ 47642 h 7484336"/>
                <a:gd name="connsiteX188" fmla="*/ 3861841 w 7308033"/>
                <a:gd name="connsiteY188" fmla="*/ 77418 h 7484336"/>
                <a:gd name="connsiteX189" fmla="*/ 3939259 w 7308033"/>
                <a:gd name="connsiteY189" fmla="*/ 62528 h 7484336"/>
                <a:gd name="connsiteX190" fmla="*/ 4055383 w 7308033"/>
                <a:gd name="connsiteY190" fmla="*/ 89328 h 7484336"/>
                <a:gd name="connsiteX191" fmla="*/ 4126846 w 7308033"/>
                <a:gd name="connsiteY191" fmla="*/ 110169 h 7484336"/>
                <a:gd name="connsiteX192" fmla="*/ 4123870 w 7308033"/>
                <a:gd name="connsiteY192" fmla="*/ 113149 h 7484336"/>
                <a:gd name="connsiteX193" fmla="*/ 4120890 w 7308033"/>
                <a:gd name="connsiteY193" fmla="*/ 133990 h 7484336"/>
                <a:gd name="connsiteX194" fmla="*/ 3998811 w 7308033"/>
                <a:gd name="connsiteY194" fmla="*/ 125059 h 7484336"/>
                <a:gd name="connsiteX195" fmla="*/ 3957124 w 7308033"/>
                <a:gd name="connsiteY195" fmla="*/ 113149 h 7484336"/>
                <a:gd name="connsiteX196" fmla="*/ 3915438 w 7308033"/>
                <a:gd name="connsiteY196" fmla="*/ 104214 h 7484336"/>
                <a:gd name="connsiteX197" fmla="*/ 3835041 w 7308033"/>
                <a:gd name="connsiteY197" fmla="*/ 86349 h 7484336"/>
                <a:gd name="connsiteX198" fmla="*/ 3754648 w 7308033"/>
                <a:gd name="connsiteY198" fmla="*/ 68483 h 7484336"/>
                <a:gd name="connsiteX199" fmla="*/ 3671275 w 7308033"/>
                <a:gd name="connsiteY199" fmla="*/ 56573 h 7484336"/>
                <a:gd name="connsiteX200" fmla="*/ 3578972 w 7308033"/>
                <a:gd name="connsiteY200" fmla="*/ 56573 h 7484336"/>
                <a:gd name="connsiteX201" fmla="*/ 3504530 w 7308033"/>
                <a:gd name="connsiteY201" fmla="*/ 56573 h 7484336"/>
                <a:gd name="connsiteX202" fmla="*/ 3388405 w 7308033"/>
                <a:gd name="connsiteY202" fmla="*/ 56573 h 7484336"/>
                <a:gd name="connsiteX203" fmla="*/ 3382950 w 7308033"/>
                <a:gd name="connsiteY203" fmla="*/ 54832 h 7484336"/>
                <a:gd name="connsiteX204" fmla="*/ 3331829 w 7308033"/>
                <a:gd name="connsiteY204" fmla="*/ 80394 h 7484336"/>
                <a:gd name="connsiteX205" fmla="*/ 3349695 w 7308033"/>
                <a:gd name="connsiteY205" fmla="*/ 110170 h 7484336"/>
                <a:gd name="connsiteX206" fmla="*/ 3528350 w 7308033"/>
                <a:gd name="connsiteY206" fmla="*/ 145901 h 7484336"/>
                <a:gd name="connsiteX207" fmla="*/ 3448848 w 7308033"/>
                <a:gd name="connsiteY207" fmla="*/ 147289 h 7484336"/>
                <a:gd name="connsiteX208" fmla="*/ 3450189 w 7308033"/>
                <a:gd name="connsiteY208" fmla="*/ 147392 h 7484336"/>
                <a:gd name="connsiteX209" fmla="*/ 3534306 w 7308033"/>
                <a:gd name="connsiteY209" fmla="*/ 145901 h 7484336"/>
                <a:gd name="connsiteX210" fmla="*/ 3605768 w 7308033"/>
                <a:gd name="connsiteY210" fmla="*/ 154835 h 7484336"/>
                <a:gd name="connsiteX211" fmla="*/ 3742737 w 7308033"/>
                <a:gd name="connsiteY211" fmla="*/ 181632 h 7484336"/>
                <a:gd name="connsiteX212" fmla="*/ 3808245 w 7308033"/>
                <a:gd name="connsiteY212" fmla="*/ 190566 h 7484336"/>
                <a:gd name="connsiteX213" fmla="*/ 3918417 w 7308033"/>
                <a:gd name="connsiteY213" fmla="*/ 214387 h 7484336"/>
                <a:gd name="connsiteX214" fmla="*/ 4031566 w 7308033"/>
                <a:gd name="connsiteY214" fmla="*/ 238208 h 7484336"/>
                <a:gd name="connsiteX215" fmla="*/ 4141735 w 7308033"/>
                <a:gd name="connsiteY215" fmla="*/ 265004 h 7484336"/>
                <a:gd name="connsiteX216" fmla="*/ 4251908 w 7308033"/>
                <a:gd name="connsiteY216" fmla="*/ 297759 h 7484336"/>
                <a:gd name="connsiteX217" fmla="*/ 4305504 w 7308033"/>
                <a:gd name="connsiteY217" fmla="*/ 312646 h 7484336"/>
                <a:gd name="connsiteX218" fmla="*/ 4359101 w 7308033"/>
                <a:gd name="connsiteY218" fmla="*/ 330511 h 7484336"/>
                <a:gd name="connsiteX219" fmla="*/ 4359792 w 7308033"/>
                <a:gd name="connsiteY219" fmla="*/ 331143 h 7484336"/>
                <a:gd name="connsiteX220" fmla="*/ 4398227 w 7308033"/>
                <a:gd name="connsiteY220" fmla="*/ 337770 h 7484336"/>
                <a:gd name="connsiteX221" fmla="*/ 4491368 w 7308033"/>
                <a:gd name="connsiteY221" fmla="*/ 372382 h 7484336"/>
                <a:gd name="connsiteX222" fmla="*/ 4504379 w 7308033"/>
                <a:gd name="connsiteY222" fmla="*/ 392095 h 7484336"/>
                <a:gd name="connsiteX223" fmla="*/ 4507980 w 7308033"/>
                <a:gd name="connsiteY223" fmla="*/ 393042 h 7484336"/>
                <a:gd name="connsiteX224" fmla="*/ 4591353 w 7308033"/>
                <a:gd name="connsiteY224" fmla="*/ 425794 h 7484336"/>
                <a:gd name="connsiteX225" fmla="*/ 4662816 w 7308033"/>
                <a:gd name="connsiteY225" fmla="*/ 455570 h 7484336"/>
                <a:gd name="connsiteX226" fmla="*/ 4734278 w 7308033"/>
                <a:gd name="connsiteY226" fmla="*/ 488325 h 7484336"/>
                <a:gd name="connsiteX227" fmla="*/ 4787874 w 7308033"/>
                <a:gd name="connsiteY227" fmla="*/ 518101 h 7484336"/>
                <a:gd name="connsiteX228" fmla="*/ 4823606 w 7308033"/>
                <a:gd name="connsiteY228" fmla="*/ 535967 h 7484336"/>
                <a:gd name="connsiteX229" fmla="*/ 4862313 w 7308033"/>
                <a:gd name="connsiteY229" fmla="*/ 556808 h 7484336"/>
                <a:gd name="connsiteX230" fmla="*/ 4993327 w 7308033"/>
                <a:gd name="connsiteY230" fmla="*/ 631250 h 7484336"/>
                <a:gd name="connsiteX231" fmla="*/ 5160072 w 7308033"/>
                <a:gd name="connsiteY231" fmla="*/ 738443 h 7484336"/>
                <a:gd name="connsiteX232" fmla="*/ 5246424 w 7308033"/>
                <a:gd name="connsiteY232" fmla="*/ 797995 h 7484336"/>
                <a:gd name="connsiteX233" fmla="*/ 5248924 w 7308033"/>
                <a:gd name="connsiteY233" fmla="*/ 799780 h 7484336"/>
                <a:gd name="connsiteX234" fmla="*/ 5293052 w 7308033"/>
                <a:gd name="connsiteY234" fmla="*/ 826589 h 7484336"/>
                <a:gd name="connsiteX235" fmla="*/ 6973427 w 7308033"/>
                <a:gd name="connsiteY235" fmla="*/ 3986995 h 7484336"/>
                <a:gd name="connsiteX236" fmla="*/ 6972171 w 7308033"/>
                <a:gd name="connsiteY236" fmla="*/ 4011914 h 7484336"/>
                <a:gd name="connsiteX237" fmla="*/ 7006179 w 7308033"/>
                <a:gd name="connsiteY237" fmla="*/ 4016772 h 7484336"/>
                <a:gd name="connsiteX238" fmla="*/ 7038932 w 7308033"/>
                <a:gd name="connsiteY238" fmla="*/ 4040592 h 7484336"/>
                <a:gd name="connsiteX239" fmla="*/ 7053821 w 7308033"/>
                <a:gd name="connsiteY239" fmla="*/ 4120986 h 7484336"/>
                <a:gd name="connsiteX240" fmla="*/ 7110394 w 7308033"/>
                <a:gd name="connsiteY240" fmla="*/ 4216268 h 7484336"/>
                <a:gd name="connsiteX241" fmla="*/ 7134218 w 7308033"/>
                <a:gd name="connsiteY241" fmla="*/ 4218435 h 7484336"/>
                <a:gd name="connsiteX242" fmla="*/ 7134218 w 7308033"/>
                <a:gd name="connsiteY242" fmla="*/ 4195427 h 7484336"/>
                <a:gd name="connsiteX243" fmla="*/ 7158423 w 7308033"/>
                <a:gd name="connsiteY243" fmla="*/ 4128188 h 7484336"/>
                <a:gd name="connsiteX244" fmla="*/ 7158035 w 7308033"/>
                <a:gd name="connsiteY244" fmla="*/ 4115034 h 7484336"/>
                <a:gd name="connsiteX245" fmla="*/ 7181856 w 7308033"/>
                <a:gd name="connsiteY245" fmla="*/ 4034637 h 7484336"/>
                <a:gd name="connsiteX246" fmla="*/ 7214611 w 7308033"/>
                <a:gd name="connsiteY246" fmla="*/ 4034637 h 7484336"/>
                <a:gd name="connsiteX247" fmla="*/ 7265228 w 7308033"/>
                <a:gd name="connsiteY247" fmla="*/ 4001885 h 7484336"/>
                <a:gd name="connsiteX248" fmla="*/ 7271184 w 7308033"/>
                <a:gd name="connsiteY248" fmla="*/ 4132899 h 7484336"/>
                <a:gd name="connsiteX249" fmla="*/ 7256297 w 7308033"/>
                <a:gd name="connsiteY249" fmla="*/ 4195427 h 7484336"/>
                <a:gd name="connsiteX250" fmla="*/ 7238432 w 7308033"/>
                <a:gd name="connsiteY250" fmla="*/ 4254979 h 7484336"/>
                <a:gd name="connsiteX251" fmla="*/ 7229498 w 7308033"/>
                <a:gd name="connsiteY251" fmla="*/ 4353241 h 7484336"/>
                <a:gd name="connsiteX252" fmla="*/ 7226521 w 7308033"/>
                <a:gd name="connsiteY252" fmla="*/ 4403859 h 7484336"/>
                <a:gd name="connsiteX253" fmla="*/ 7220567 w 7308033"/>
                <a:gd name="connsiteY253" fmla="*/ 4454479 h 7484336"/>
                <a:gd name="connsiteX254" fmla="*/ 7207871 w 7308033"/>
                <a:gd name="connsiteY254" fmla="*/ 4462944 h 7484336"/>
                <a:gd name="connsiteX255" fmla="*/ 7208656 w 7308033"/>
                <a:gd name="connsiteY255" fmla="*/ 4466386 h 7484336"/>
                <a:gd name="connsiteX256" fmla="*/ 7220819 w 7308033"/>
                <a:gd name="connsiteY256" fmla="*/ 4458278 h 7484336"/>
                <a:gd name="connsiteX257" fmla="*/ 7226521 w 7308033"/>
                <a:gd name="connsiteY257" fmla="*/ 4409814 h 7484336"/>
                <a:gd name="connsiteX258" fmla="*/ 7229497 w 7308033"/>
                <a:gd name="connsiteY258" fmla="*/ 4359196 h 7484336"/>
                <a:gd name="connsiteX259" fmla="*/ 7238432 w 7308033"/>
                <a:gd name="connsiteY259" fmla="*/ 4260934 h 7484336"/>
                <a:gd name="connsiteX260" fmla="*/ 7256297 w 7308033"/>
                <a:gd name="connsiteY260" fmla="*/ 4201383 h 7484336"/>
                <a:gd name="connsiteX261" fmla="*/ 7271184 w 7308033"/>
                <a:gd name="connsiteY261" fmla="*/ 4138855 h 7484336"/>
                <a:gd name="connsiteX262" fmla="*/ 7295004 w 7308033"/>
                <a:gd name="connsiteY262" fmla="*/ 4156720 h 7484336"/>
                <a:gd name="connsiteX263" fmla="*/ 7292028 w 7308033"/>
                <a:gd name="connsiteY263" fmla="*/ 4201382 h 7484336"/>
                <a:gd name="connsiteX264" fmla="*/ 7286074 w 7308033"/>
                <a:gd name="connsiteY264" fmla="*/ 4246047 h 7484336"/>
                <a:gd name="connsiteX265" fmla="*/ 7283094 w 7308033"/>
                <a:gd name="connsiteY265" fmla="*/ 4329421 h 7484336"/>
                <a:gd name="connsiteX266" fmla="*/ 7277139 w 7308033"/>
                <a:gd name="connsiteY266" fmla="*/ 4427679 h 7484336"/>
                <a:gd name="connsiteX267" fmla="*/ 7262253 w 7308033"/>
                <a:gd name="connsiteY267" fmla="*/ 4531896 h 7484336"/>
                <a:gd name="connsiteX268" fmla="*/ 7244387 w 7308033"/>
                <a:gd name="connsiteY268" fmla="*/ 4642066 h 7484336"/>
                <a:gd name="connsiteX269" fmla="*/ 7223542 w 7308033"/>
                <a:gd name="connsiteY269" fmla="*/ 4749259 h 7484336"/>
                <a:gd name="connsiteX270" fmla="*/ 7184835 w 7308033"/>
                <a:gd name="connsiteY270" fmla="*/ 4975556 h 7484336"/>
                <a:gd name="connsiteX271" fmla="*/ 7149104 w 7308033"/>
                <a:gd name="connsiteY271" fmla="*/ 4996401 h 7484336"/>
                <a:gd name="connsiteX272" fmla="*/ 7104438 w 7308033"/>
                <a:gd name="connsiteY272" fmla="*/ 5127416 h 7484336"/>
                <a:gd name="connsiteX273" fmla="*/ 7092529 w 7308033"/>
                <a:gd name="connsiteY273" fmla="*/ 5252474 h 7484336"/>
                <a:gd name="connsiteX274" fmla="*/ 7086573 w 7308033"/>
                <a:gd name="connsiteY274" fmla="*/ 5270339 h 7484336"/>
                <a:gd name="connsiteX275" fmla="*/ 7035956 w 7308033"/>
                <a:gd name="connsiteY275" fmla="*/ 5407309 h 7484336"/>
                <a:gd name="connsiteX276" fmla="*/ 7021066 w 7308033"/>
                <a:gd name="connsiteY276" fmla="*/ 5419219 h 7484336"/>
                <a:gd name="connsiteX277" fmla="*/ 6958538 w 7308033"/>
                <a:gd name="connsiteY277" fmla="*/ 5565120 h 7484336"/>
                <a:gd name="connsiteX278" fmla="*/ 7024045 w 7308033"/>
                <a:gd name="connsiteY278" fmla="*/ 5419219 h 7484336"/>
                <a:gd name="connsiteX279" fmla="*/ 7038932 w 7308033"/>
                <a:gd name="connsiteY279" fmla="*/ 5407309 h 7484336"/>
                <a:gd name="connsiteX280" fmla="*/ 6943648 w 7308033"/>
                <a:gd name="connsiteY280" fmla="*/ 5678268 h 7484336"/>
                <a:gd name="connsiteX281" fmla="*/ 6893031 w 7308033"/>
                <a:gd name="connsiteY281" fmla="*/ 5705068 h 7484336"/>
                <a:gd name="connsiteX282" fmla="*/ 6882533 w 7308033"/>
                <a:gd name="connsiteY282" fmla="*/ 5726066 h 7484336"/>
                <a:gd name="connsiteX283" fmla="*/ 6884100 w 7308033"/>
                <a:gd name="connsiteY283" fmla="*/ 5728886 h 7484336"/>
                <a:gd name="connsiteX284" fmla="*/ 6896010 w 7308033"/>
                <a:gd name="connsiteY284" fmla="*/ 5705065 h 7484336"/>
                <a:gd name="connsiteX285" fmla="*/ 6946628 w 7308033"/>
                <a:gd name="connsiteY285" fmla="*/ 5678269 h 7484336"/>
                <a:gd name="connsiteX286" fmla="*/ 6910897 w 7308033"/>
                <a:gd name="connsiteY286" fmla="*/ 5779506 h 7484336"/>
                <a:gd name="connsiteX287" fmla="*/ 6845389 w 7308033"/>
                <a:gd name="connsiteY287" fmla="*/ 5898611 h 7484336"/>
                <a:gd name="connsiteX288" fmla="*/ 6812638 w 7308033"/>
                <a:gd name="connsiteY288" fmla="*/ 5958162 h 7484336"/>
                <a:gd name="connsiteX289" fmla="*/ 6776907 w 7308033"/>
                <a:gd name="connsiteY289" fmla="*/ 6017714 h 7484336"/>
                <a:gd name="connsiteX290" fmla="*/ 6750106 w 7308033"/>
                <a:gd name="connsiteY290" fmla="*/ 6062376 h 7484336"/>
                <a:gd name="connsiteX291" fmla="*/ 6724490 w 7308033"/>
                <a:gd name="connsiteY291" fmla="*/ 6119524 h 7484336"/>
                <a:gd name="connsiteX292" fmla="*/ 6444201 w 7308033"/>
                <a:gd name="connsiteY292" fmla="*/ 6194627 h 7484336"/>
                <a:gd name="connsiteX293" fmla="*/ 6494406 w 7308033"/>
                <a:gd name="connsiteY293" fmla="*/ 6117091 h 7484336"/>
                <a:gd name="connsiteX294" fmla="*/ 6541675 w 7308033"/>
                <a:gd name="connsiteY294" fmla="*/ 6026649 h 7484336"/>
                <a:gd name="connsiteX295" fmla="*/ 6628027 w 7308033"/>
                <a:gd name="connsiteY295" fmla="*/ 5886700 h 7484336"/>
                <a:gd name="connsiteX296" fmla="*/ 6708421 w 7308033"/>
                <a:gd name="connsiteY296" fmla="*/ 5743775 h 7484336"/>
                <a:gd name="connsiteX297" fmla="*/ 6738196 w 7308033"/>
                <a:gd name="connsiteY297" fmla="*/ 5690179 h 7484336"/>
                <a:gd name="connsiteX298" fmla="*/ 6762017 w 7308033"/>
                <a:gd name="connsiteY298" fmla="*/ 5639562 h 7484336"/>
                <a:gd name="connsiteX299" fmla="*/ 6800727 w 7308033"/>
                <a:gd name="connsiteY299" fmla="*/ 5544279 h 7484336"/>
                <a:gd name="connsiteX300" fmla="*/ 6884100 w 7308033"/>
                <a:gd name="connsiteY300" fmla="*/ 5362643 h 7484336"/>
                <a:gd name="connsiteX301" fmla="*/ 6916852 w 7308033"/>
                <a:gd name="connsiteY301" fmla="*/ 5240564 h 7484336"/>
                <a:gd name="connsiteX302" fmla="*/ 6997248 w 7308033"/>
                <a:gd name="connsiteY302" fmla="*/ 4996401 h 7484336"/>
                <a:gd name="connsiteX303" fmla="*/ 7032979 w 7308033"/>
                <a:gd name="connsiteY303" fmla="*/ 4805835 h 7484336"/>
                <a:gd name="connsiteX304" fmla="*/ 7080621 w 7308033"/>
                <a:gd name="connsiteY304" fmla="*/ 4576559 h 7484336"/>
                <a:gd name="connsiteX305" fmla="*/ 7091362 w 7308033"/>
                <a:gd name="connsiteY305" fmla="*/ 4536286 h 7484336"/>
                <a:gd name="connsiteX306" fmla="*/ 7083597 w 7308033"/>
                <a:gd name="connsiteY306" fmla="*/ 4534872 h 7484336"/>
                <a:gd name="connsiteX307" fmla="*/ 7086573 w 7308033"/>
                <a:gd name="connsiteY307" fmla="*/ 4460435 h 7484336"/>
                <a:gd name="connsiteX308" fmla="*/ 7088158 w 7308033"/>
                <a:gd name="connsiteY308" fmla="*/ 4454885 h 7484336"/>
                <a:gd name="connsiteX309" fmla="*/ 7086079 w 7308033"/>
                <a:gd name="connsiteY309" fmla="*/ 4455001 h 7484336"/>
                <a:gd name="connsiteX310" fmla="*/ 7082312 w 7308033"/>
                <a:gd name="connsiteY310" fmla="*/ 4455210 h 7484336"/>
                <a:gd name="connsiteX311" fmla="*/ 7083597 w 7308033"/>
                <a:gd name="connsiteY311" fmla="*/ 4469366 h 7484336"/>
                <a:gd name="connsiteX312" fmla="*/ 7080621 w 7308033"/>
                <a:gd name="connsiteY312" fmla="*/ 4543807 h 7484336"/>
                <a:gd name="connsiteX313" fmla="*/ 7068710 w 7308033"/>
                <a:gd name="connsiteY313" fmla="*/ 4588469 h 7484336"/>
                <a:gd name="connsiteX314" fmla="*/ 6997249 w 7308033"/>
                <a:gd name="connsiteY314" fmla="*/ 4701618 h 7484336"/>
                <a:gd name="connsiteX315" fmla="*/ 6979383 w 7308033"/>
                <a:gd name="connsiteY315" fmla="*/ 4799880 h 7484336"/>
                <a:gd name="connsiteX316" fmla="*/ 6961517 w 7308033"/>
                <a:gd name="connsiteY316" fmla="*/ 4832632 h 7484336"/>
                <a:gd name="connsiteX317" fmla="*/ 6931741 w 7308033"/>
                <a:gd name="connsiteY317" fmla="*/ 4975556 h 7484336"/>
                <a:gd name="connsiteX318" fmla="*/ 6898986 w 7308033"/>
                <a:gd name="connsiteY318" fmla="*/ 5088705 h 7484336"/>
                <a:gd name="connsiteX319" fmla="*/ 6863255 w 7308033"/>
                <a:gd name="connsiteY319" fmla="*/ 5198877 h 7484336"/>
                <a:gd name="connsiteX320" fmla="*/ 6842413 w 7308033"/>
                <a:gd name="connsiteY320" fmla="*/ 5285226 h 7484336"/>
                <a:gd name="connsiteX321" fmla="*/ 6818593 w 7308033"/>
                <a:gd name="connsiteY321" fmla="*/ 5374554 h 7484336"/>
                <a:gd name="connsiteX322" fmla="*/ 6837590 w 7308033"/>
                <a:gd name="connsiteY322" fmla="*/ 5345006 h 7484336"/>
                <a:gd name="connsiteX323" fmla="*/ 6854324 w 7308033"/>
                <a:gd name="connsiteY323" fmla="*/ 5282247 h 7484336"/>
                <a:gd name="connsiteX324" fmla="*/ 6869211 w 7308033"/>
                <a:gd name="connsiteY324" fmla="*/ 5192919 h 7484336"/>
                <a:gd name="connsiteX325" fmla="*/ 6904941 w 7308033"/>
                <a:gd name="connsiteY325" fmla="*/ 5082750 h 7484336"/>
                <a:gd name="connsiteX326" fmla="*/ 6937697 w 7308033"/>
                <a:gd name="connsiteY326" fmla="*/ 4969602 h 7484336"/>
                <a:gd name="connsiteX327" fmla="*/ 6967473 w 7308033"/>
                <a:gd name="connsiteY327" fmla="*/ 4826677 h 7484336"/>
                <a:gd name="connsiteX328" fmla="*/ 6985338 w 7308033"/>
                <a:gd name="connsiteY328" fmla="*/ 4793921 h 7484336"/>
                <a:gd name="connsiteX329" fmla="*/ 7003203 w 7308033"/>
                <a:gd name="connsiteY329" fmla="*/ 4695662 h 7484336"/>
                <a:gd name="connsiteX330" fmla="*/ 7074666 w 7308033"/>
                <a:gd name="connsiteY330" fmla="*/ 4582514 h 7484336"/>
                <a:gd name="connsiteX331" fmla="*/ 7027025 w 7308033"/>
                <a:gd name="connsiteY331" fmla="*/ 4811787 h 7484336"/>
                <a:gd name="connsiteX332" fmla="*/ 6991293 w 7308033"/>
                <a:gd name="connsiteY332" fmla="*/ 5002353 h 7484336"/>
                <a:gd name="connsiteX333" fmla="*/ 6910897 w 7308033"/>
                <a:gd name="connsiteY333" fmla="*/ 5246516 h 7484336"/>
                <a:gd name="connsiteX334" fmla="*/ 6894994 w 7308033"/>
                <a:gd name="connsiteY334" fmla="*/ 5271255 h 7484336"/>
                <a:gd name="connsiteX335" fmla="*/ 6888195 w 7308033"/>
                <a:gd name="connsiteY335" fmla="*/ 5308303 h 7484336"/>
                <a:gd name="connsiteX336" fmla="*/ 6866235 w 7308033"/>
                <a:gd name="connsiteY336" fmla="*/ 5371578 h 7484336"/>
                <a:gd name="connsiteX337" fmla="*/ 6782861 w 7308033"/>
                <a:gd name="connsiteY337" fmla="*/ 5553209 h 7484336"/>
                <a:gd name="connsiteX338" fmla="*/ 6744152 w 7308033"/>
                <a:gd name="connsiteY338" fmla="*/ 5648492 h 7484336"/>
                <a:gd name="connsiteX339" fmla="*/ 6720330 w 7308033"/>
                <a:gd name="connsiteY339" fmla="*/ 5699113 h 7484336"/>
                <a:gd name="connsiteX340" fmla="*/ 6690554 w 7308033"/>
                <a:gd name="connsiteY340" fmla="*/ 5752710 h 7484336"/>
                <a:gd name="connsiteX341" fmla="*/ 6610162 w 7308033"/>
                <a:gd name="connsiteY341" fmla="*/ 5895635 h 7484336"/>
                <a:gd name="connsiteX342" fmla="*/ 6523810 w 7308033"/>
                <a:gd name="connsiteY342" fmla="*/ 6035579 h 7484336"/>
                <a:gd name="connsiteX343" fmla="*/ 6476540 w 7308033"/>
                <a:gd name="connsiteY343" fmla="*/ 6127141 h 7484336"/>
                <a:gd name="connsiteX344" fmla="*/ 6429810 w 7308033"/>
                <a:gd name="connsiteY344" fmla="*/ 6198484 h 7484336"/>
                <a:gd name="connsiteX345" fmla="*/ 6336174 w 7308033"/>
                <a:gd name="connsiteY345" fmla="*/ 6223573 h 7484336"/>
                <a:gd name="connsiteX346" fmla="*/ 6354089 w 7308033"/>
                <a:gd name="connsiteY346" fmla="*/ 6196370 h 7484336"/>
                <a:gd name="connsiteX347" fmla="*/ 6446392 w 7308033"/>
                <a:gd name="connsiteY347" fmla="*/ 6074290 h 7484336"/>
                <a:gd name="connsiteX348" fmla="*/ 6485103 w 7308033"/>
                <a:gd name="connsiteY348" fmla="*/ 6008783 h 7484336"/>
                <a:gd name="connsiteX349" fmla="*/ 6523809 w 7308033"/>
                <a:gd name="connsiteY349" fmla="*/ 5937321 h 7484336"/>
                <a:gd name="connsiteX350" fmla="*/ 6534834 w 7308033"/>
                <a:gd name="connsiteY350" fmla="*/ 5919741 h 7484336"/>
                <a:gd name="connsiteX351" fmla="*/ 6593762 w 7308033"/>
                <a:gd name="connsiteY351" fmla="*/ 5834622 h 7484336"/>
                <a:gd name="connsiteX352" fmla="*/ 6604206 w 7308033"/>
                <a:gd name="connsiteY352" fmla="*/ 5821193 h 7484336"/>
                <a:gd name="connsiteX353" fmla="*/ 6605697 w 7308033"/>
                <a:gd name="connsiteY353" fmla="*/ 5817382 h 7484336"/>
                <a:gd name="connsiteX354" fmla="*/ 6593762 w 7308033"/>
                <a:gd name="connsiteY354" fmla="*/ 5834622 h 7484336"/>
                <a:gd name="connsiteX355" fmla="*/ 6565125 w 7308033"/>
                <a:gd name="connsiteY355" fmla="*/ 5871441 h 7484336"/>
                <a:gd name="connsiteX356" fmla="*/ 6534834 w 7308033"/>
                <a:gd name="connsiteY356" fmla="*/ 5919741 h 7484336"/>
                <a:gd name="connsiteX357" fmla="*/ 6526789 w 7308033"/>
                <a:gd name="connsiteY357" fmla="*/ 5931363 h 7484336"/>
                <a:gd name="connsiteX358" fmla="*/ 6488078 w 7308033"/>
                <a:gd name="connsiteY358" fmla="*/ 6002825 h 7484336"/>
                <a:gd name="connsiteX359" fmla="*/ 6449371 w 7308033"/>
                <a:gd name="connsiteY359" fmla="*/ 6068331 h 7484336"/>
                <a:gd name="connsiteX360" fmla="*/ 6357065 w 7308033"/>
                <a:gd name="connsiteY360" fmla="*/ 6190414 h 7484336"/>
                <a:gd name="connsiteX361" fmla="*/ 6335765 w 7308033"/>
                <a:gd name="connsiteY361" fmla="*/ 6223683 h 7484336"/>
                <a:gd name="connsiteX362" fmla="*/ 6265251 w 7308033"/>
                <a:gd name="connsiteY362" fmla="*/ 6242577 h 7484336"/>
                <a:gd name="connsiteX363" fmla="*/ 6265470 w 7308033"/>
                <a:gd name="connsiteY363" fmla="*/ 6242204 h 7484336"/>
                <a:gd name="connsiteX364" fmla="*/ 6267736 w 7308033"/>
                <a:gd name="connsiteY364" fmla="*/ 6235077 h 7484336"/>
                <a:gd name="connsiteX365" fmla="*/ 6345154 w 7308033"/>
                <a:gd name="connsiteY365" fmla="*/ 6115973 h 7484336"/>
                <a:gd name="connsiteX366" fmla="*/ 6368975 w 7308033"/>
                <a:gd name="connsiteY366" fmla="*/ 6080242 h 7484336"/>
                <a:gd name="connsiteX367" fmla="*/ 6400648 w 7308033"/>
                <a:gd name="connsiteY367" fmla="*/ 6036311 h 7484336"/>
                <a:gd name="connsiteX368" fmla="*/ 6410661 w 7308033"/>
                <a:gd name="connsiteY368" fmla="*/ 6017714 h 7484336"/>
                <a:gd name="connsiteX369" fmla="*/ 6473189 w 7308033"/>
                <a:gd name="connsiteY369" fmla="*/ 5910521 h 7484336"/>
                <a:gd name="connsiteX370" fmla="*/ 6595272 w 7308033"/>
                <a:gd name="connsiteY370" fmla="*/ 5657424 h 7484336"/>
                <a:gd name="connsiteX371" fmla="*/ 6714376 w 7308033"/>
                <a:gd name="connsiteY371" fmla="*/ 5386465 h 7484336"/>
                <a:gd name="connsiteX372" fmla="*/ 6749362 w 7308033"/>
                <a:gd name="connsiteY372" fmla="*/ 5276292 h 7484336"/>
                <a:gd name="connsiteX373" fmla="*/ 6760782 w 7308033"/>
                <a:gd name="connsiteY373" fmla="*/ 5233196 h 7484336"/>
                <a:gd name="connsiteX374" fmla="*/ 6673915 w 7308033"/>
                <a:gd name="connsiteY374" fmla="*/ 5470534 h 7484336"/>
                <a:gd name="connsiteX375" fmla="*/ 6491183 w 7308033"/>
                <a:gd name="connsiteY375" fmla="*/ 5844051 h 7484336"/>
                <a:gd name="connsiteX376" fmla="*/ 6464429 w 7308033"/>
                <a:gd name="connsiteY376" fmla="*/ 5886350 h 7484336"/>
                <a:gd name="connsiteX377" fmla="*/ 6464258 w 7308033"/>
                <a:gd name="connsiteY377" fmla="*/ 5886700 h 7484336"/>
                <a:gd name="connsiteX378" fmla="*/ 6401726 w 7308033"/>
                <a:gd name="connsiteY378" fmla="*/ 5993893 h 7484336"/>
                <a:gd name="connsiteX379" fmla="*/ 6339199 w 7308033"/>
                <a:gd name="connsiteY379" fmla="*/ 6110021 h 7484336"/>
                <a:gd name="connsiteX380" fmla="*/ 6267736 w 7308033"/>
                <a:gd name="connsiteY380" fmla="*/ 6199349 h 7484336"/>
                <a:gd name="connsiteX381" fmla="*/ 6234610 w 7308033"/>
                <a:gd name="connsiteY381" fmla="*/ 6249967 h 7484336"/>
                <a:gd name="connsiteX382" fmla="*/ 6234112 w 7308033"/>
                <a:gd name="connsiteY382" fmla="*/ 6250921 h 7484336"/>
                <a:gd name="connsiteX383" fmla="*/ 1630942 w 7308033"/>
                <a:gd name="connsiteY383" fmla="*/ 7484336 h 7484336"/>
                <a:gd name="connsiteX384" fmla="*/ 75670 w 7308033"/>
                <a:gd name="connsiteY384" fmla="*/ 1679985 h 7484336"/>
                <a:gd name="connsiteX385" fmla="*/ 151760 w 7308033"/>
                <a:gd name="connsiteY385" fmla="*/ 1595990 h 7484336"/>
                <a:gd name="connsiteX386" fmla="*/ 202378 w 7308033"/>
                <a:gd name="connsiteY386" fmla="*/ 1533459 h 7484336"/>
                <a:gd name="connsiteX387" fmla="*/ 252998 w 7308033"/>
                <a:gd name="connsiteY387" fmla="*/ 1473907 h 7484336"/>
                <a:gd name="connsiteX388" fmla="*/ 434630 w 7308033"/>
                <a:gd name="connsiteY388" fmla="*/ 1259520 h 7484336"/>
                <a:gd name="connsiteX389" fmla="*/ 438539 w 7308033"/>
                <a:gd name="connsiteY389" fmla="*/ 1253836 h 7484336"/>
                <a:gd name="connsiteX390" fmla="*/ 441521 w 7308033"/>
                <a:gd name="connsiteY390" fmla="*/ 1250083 h 7484336"/>
                <a:gd name="connsiteX391" fmla="*/ 443846 w 7308033"/>
                <a:gd name="connsiteY391" fmla="*/ 1246116 h 7484336"/>
                <a:gd name="connsiteX392" fmla="*/ 453049 w 7308033"/>
                <a:gd name="connsiteY392" fmla="*/ 1232733 h 7484336"/>
                <a:gd name="connsiteX393" fmla="*/ 483515 w 7308033"/>
                <a:gd name="connsiteY393" fmla="*/ 1198305 h 7484336"/>
                <a:gd name="connsiteX394" fmla="*/ 485826 w 7308033"/>
                <a:gd name="connsiteY394" fmla="*/ 1195883 h 7484336"/>
                <a:gd name="connsiteX395" fmla="*/ 485254 w 7308033"/>
                <a:gd name="connsiteY395" fmla="*/ 1196339 h 7484336"/>
                <a:gd name="connsiteX396" fmla="*/ 483515 w 7308033"/>
                <a:gd name="connsiteY396" fmla="*/ 1198305 h 7484336"/>
                <a:gd name="connsiteX397" fmla="*/ 459198 w 7308033"/>
                <a:gd name="connsiteY397" fmla="*/ 1223789 h 7484336"/>
                <a:gd name="connsiteX398" fmla="*/ 453049 w 7308033"/>
                <a:gd name="connsiteY398" fmla="*/ 1232733 h 7484336"/>
                <a:gd name="connsiteX399" fmla="*/ 449032 w 7308033"/>
                <a:gd name="connsiteY399" fmla="*/ 1237272 h 7484336"/>
                <a:gd name="connsiteX400" fmla="*/ 443846 w 7308033"/>
                <a:gd name="connsiteY400" fmla="*/ 1246116 h 7484336"/>
                <a:gd name="connsiteX401" fmla="*/ 438539 w 7308033"/>
                <a:gd name="connsiteY401" fmla="*/ 1253836 h 7484336"/>
                <a:gd name="connsiteX402" fmla="*/ 431654 w 7308033"/>
                <a:gd name="connsiteY402" fmla="*/ 1262500 h 7484336"/>
                <a:gd name="connsiteX403" fmla="*/ 250022 w 7308033"/>
                <a:gd name="connsiteY403" fmla="*/ 1476886 h 7484336"/>
                <a:gd name="connsiteX404" fmla="*/ 199402 w 7308033"/>
                <a:gd name="connsiteY404" fmla="*/ 1536438 h 7484336"/>
                <a:gd name="connsiteX405" fmla="*/ 148784 w 7308033"/>
                <a:gd name="connsiteY405" fmla="*/ 1598966 h 7484336"/>
                <a:gd name="connsiteX406" fmla="*/ 75627 w 7308033"/>
                <a:gd name="connsiteY406" fmla="*/ 1679824 h 7484336"/>
                <a:gd name="connsiteX407" fmla="*/ 58982 w 7308033"/>
                <a:gd name="connsiteY407" fmla="*/ 1617705 h 7484336"/>
                <a:gd name="connsiteX408" fmla="*/ 170371 w 7308033"/>
                <a:gd name="connsiteY408" fmla="*/ 1479863 h 7484336"/>
                <a:gd name="connsiteX409" fmla="*/ 443564 w 7308033"/>
                <a:gd name="connsiteY409" fmla="*/ 1191037 h 7484336"/>
                <a:gd name="connsiteX410" fmla="*/ 580533 w 7308033"/>
                <a:gd name="connsiteY410" fmla="*/ 1065979 h 7484336"/>
                <a:gd name="connsiteX411" fmla="*/ 908069 w 7308033"/>
                <a:gd name="connsiteY411" fmla="*/ 809905 h 7484336"/>
                <a:gd name="connsiteX412" fmla="*/ 1021217 w 7308033"/>
                <a:gd name="connsiteY412" fmla="*/ 720578 h 7484336"/>
                <a:gd name="connsiteX413" fmla="*/ 1170097 w 7308033"/>
                <a:gd name="connsiteY413" fmla="*/ 643160 h 7484336"/>
                <a:gd name="connsiteX414" fmla="*/ 1265380 w 7308033"/>
                <a:gd name="connsiteY414" fmla="*/ 592540 h 7484336"/>
                <a:gd name="connsiteX415" fmla="*/ 1316001 w 7308033"/>
                <a:gd name="connsiteY415" fmla="*/ 565743 h 7484336"/>
                <a:gd name="connsiteX416" fmla="*/ 1372573 w 7308033"/>
                <a:gd name="connsiteY416" fmla="*/ 544898 h 7484336"/>
                <a:gd name="connsiteX417" fmla="*/ 1560163 w 7308033"/>
                <a:gd name="connsiteY417" fmla="*/ 461525 h 7484336"/>
                <a:gd name="connsiteX418" fmla="*/ 1811397 w 7308033"/>
                <a:gd name="connsiteY418" fmla="*/ 355077 h 7484336"/>
                <a:gd name="connsiteX419" fmla="*/ 1124673 w 7308033"/>
                <a:gd name="connsiteY419" fmla="*/ 520067 h 7484336"/>
                <a:gd name="connsiteX420" fmla="*/ 2022132 w 7308033"/>
                <a:gd name="connsiteY420" fmla="*/ 279593 h 7484336"/>
                <a:gd name="connsiteX421" fmla="*/ 1806557 w 7308033"/>
                <a:gd name="connsiteY421" fmla="*/ 355076 h 7484336"/>
                <a:gd name="connsiteX422" fmla="*/ 1554205 w 7308033"/>
                <a:gd name="connsiteY422" fmla="*/ 461525 h 7484336"/>
                <a:gd name="connsiteX423" fmla="*/ 1366618 w 7308033"/>
                <a:gd name="connsiteY423" fmla="*/ 544898 h 7484336"/>
                <a:gd name="connsiteX424" fmla="*/ 1310042 w 7308033"/>
                <a:gd name="connsiteY424" fmla="*/ 565740 h 7484336"/>
                <a:gd name="connsiteX425" fmla="*/ 1259425 w 7308033"/>
                <a:gd name="connsiteY425" fmla="*/ 592540 h 7484336"/>
                <a:gd name="connsiteX426" fmla="*/ 1164142 w 7308033"/>
                <a:gd name="connsiteY426" fmla="*/ 643157 h 7484336"/>
                <a:gd name="connsiteX427" fmla="*/ 1015262 w 7308033"/>
                <a:gd name="connsiteY427" fmla="*/ 720574 h 7484336"/>
                <a:gd name="connsiteX428" fmla="*/ 902114 w 7308033"/>
                <a:gd name="connsiteY428" fmla="*/ 809902 h 7484336"/>
                <a:gd name="connsiteX429" fmla="*/ 574578 w 7308033"/>
                <a:gd name="connsiteY429" fmla="*/ 1065975 h 7484336"/>
                <a:gd name="connsiteX430" fmla="*/ 506130 w 7308033"/>
                <a:gd name="connsiteY430" fmla="*/ 1125496 h 7484336"/>
                <a:gd name="connsiteX431" fmla="*/ 439166 w 7308033"/>
                <a:gd name="connsiteY431" fmla="*/ 1186639 h 7484336"/>
                <a:gd name="connsiteX432" fmla="*/ 440585 w 7308033"/>
                <a:gd name="connsiteY432" fmla="*/ 1188058 h 7484336"/>
                <a:gd name="connsiteX433" fmla="*/ 167392 w 7308033"/>
                <a:gd name="connsiteY433" fmla="*/ 1478001 h 7484336"/>
                <a:gd name="connsiteX434" fmla="*/ 57891 w 7308033"/>
                <a:gd name="connsiteY434" fmla="*/ 1613630 h 7484336"/>
                <a:gd name="connsiteX435" fmla="*/ 0 w 7308033"/>
                <a:gd name="connsiteY435" fmla="*/ 1397579 h 7484336"/>
                <a:gd name="connsiteX436" fmla="*/ 20746 w 7308033"/>
                <a:gd name="connsiteY436" fmla="*/ 1378624 h 7484336"/>
                <a:gd name="connsiteX437" fmla="*/ 23259 w 7308033"/>
                <a:gd name="connsiteY437" fmla="*/ 1423427 h 7484336"/>
                <a:gd name="connsiteX438" fmla="*/ 16526 w 7308033"/>
                <a:gd name="connsiteY438" fmla="*/ 1442259 h 7484336"/>
                <a:gd name="connsiteX439" fmla="*/ 113050 w 7308033"/>
                <a:gd name="connsiteY439" fmla="*/ 1342893 h 7484336"/>
                <a:gd name="connsiteX440" fmla="*/ 160691 w 7308033"/>
                <a:gd name="connsiteY440" fmla="*/ 1280365 h 7484336"/>
                <a:gd name="connsiteX441" fmla="*/ 223222 w 7308033"/>
                <a:gd name="connsiteY441" fmla="*/ 1220813 h 7484336"/>
                <a:gd name="connsiteX442" fmla="*/ 228612 w 7308033"/>
                <a:gd name="connsiteY442" fmla="*/ 1226800 h 7484336"/>
                <a:gd name="connsiteX443" fmla="*/ 226201 w 7308033"/>
                <a:gd name="connsiteY443" fmla="*/ 1223789 h 7484336"/>
                <a:gd name="connsiteX444" fmla="*/ 303619 w 7308033"/>
                <a:gd name="connsiteY444" fmla="*/ 1146372 h 7484336"/>
                <a:gd name="connsiteX445" fmla="*/ 381036 w 7308033"/>
                <a:gd name="connsiteY445" fmla="*/ 1074910 h 7484336"/>
                <a:gd name="connsiteX446" fmla="*/ 464409 w 7308033"/>
                <a:gd name="connsiteY446" fmla="*/ 985582 h 7484336"/>
                <a:gd name="connsiteX447" fmla="*/ 580534 w 7308033"/>
                <a:gd name="connsiteY447" fmla="*/ 899230 h 7484336"/>
                <a:gd name="connsiteX448" fmla="*/ 705592 w 7308033"/>
                <a:gd name="connsiteY448" fmla="*/ 806926 h 7484336"/>
                <a:gd name="connsiteX449" fmla="*/ 780365 w 7308033"/>
                <a:gd name="connsiteY449" fmla="*/ 754761 h 7484336"/>
                <a:gd name="connsiteX450" fmla="*/ 830651 w 7308033"/>
                <a:gd name="connsiteY450" fmla="*/ 708664 h 7484336"/>
                <a:gd name="connsiteX451" fmla="*/ 919979 w 7308033"/>
                <a:gd name="connsiteY451" fmla="*/ 655067 h 7484336"/>
                <a:gd name="connsiteX452" fmla="*/ 1015262 w 7308033"/>
                <a:gd name="connsiteY452" fmla="*/ 604450 h 7484336"/>
                <a:gd name="connsiteX453" fmla="*/ 1027876 w 7308033"/>
                <a:gd name="connsiteY453" fmla="*/ 597963 h 7484336"/>
                <a:gd name="connsiteX454" fmla="*/ 1060299 w 7308033"/>
                <a:gd name="connsiteY454" fmla="*/ 566115 h 7484336"/>
                <a:gd name="connsiteX455" fmla="*/ 1113524 w 7308033"/>
                <a:gd name="connsiteY455" fmla="*/ 527032 h 748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</a:cxnLst>
              <a:rect l="l" t="t" r="r" b="b"/>
              <a:pathLst>
                <a:path w="7308033" h="7484336">
                  <a:moveTo>
                    <a:pt x="6913876" y="5776530"/>
                  </a:moveTo>
                  <a:cubicBezTo>
                    <a:pt x="6904942" y="5815238"/>
                    <a:pt x="6893031" y="5850969"/>
                    <a:pt x="6875166" y="5892655"/>
                  </a:cubicBezTo>
                  <a:cubicBezTo>
                    <a:pt x="6857300" y="5931366"/>
                    <a:pt x="6836458" y="5973052"/>
                    <a:pt x="6806682" y="6017714"/>
                  </a:cubicBezTo>
                  <a:cubicBezTo>
                    <a:pt x="6794772" y="6041535"/>
                    <a:pt x="6782862" y="6064611"/>
                    <a:pt x="6771323" y="6086199"/>
                  </a:cubicBezTo>
                  <a:lnTo>
                    <a:pt x="6757742" y="6110614"/>
                  </a:lnTo>
                  <a:lnTo>
                    <a:pt x="6727685" y="6118668"/>
                  </a:lnTo>
                  <a:lnTo>
                    <a:pt x="6753086" y="6059400"/>
                  </a:lnTo>
                  <a:cubicBezTo>
                    <a:pt x="6764996" y="6041535"/>
                    <a:pt x="6770951" y="6029624"/>
                    <a:pt x="6779882" y="6014738"/>
                  </a:cubicBezTo>
                  <a:cubicBezTo>
                    <a:pt x="6791793" y="5993894"/>
                    <a:pt x="6803704" y="5976028"/>
                    <a:pt x="6815614" y="5955186"/>
                  </a:cubicBezTo>
                  <a:cubicBezTo>
                    <a:pt x="6827524" y="5934342"/>
                    <a:pt x="6836459" y="5916476"/>
                    <a:pt x="6848369" y="5895635"/>
                  </a:cubicBezTo>
                  <a:cubicBezTo>
                    <a:pt x="6869210" y="5856924"/>
                    <a:pt x="6893031" y="5818217"/>
                    <a:pt x="6913876" y="5776530"/>
                  </a:cubicBezTo>
                  <a:close/>
                  <a:moveTo>
                    <a:pt x="6721144" y="5521292"/>
                  </a:moveTo>
                  <a:lnTo>
                    <a:pt x="6648868" y="5648492"/>
                  </a:lnTo>
                  <a:lnTo>
                    <a:pt x="6647540" y="5651550"/>
                  </a:lnTo>
                  <a:lnTo>
                    <a:pt x="6720331" y="5523433"/>
                  </a:lnTo>
                  <a:close/>
                  <a:moveTo>
                    <a:pt x="7114698" y="4793131"/>
                  </a:moveTo>
                  <a:lnTo>
                    <a:pt x="7113630" y="4798399"/>
                  </a:lnTo>
                  <a:lnTo>
                    <a:pt x="7122304" y="4808811"/>
                  </a:lnTo>
                  <a:cubicBezTo>
                    <a:pt x="7131239" y="4817745"/>
                    <a:pt x="7140170" y="4829656"/>
                    <a:pt x="7149104" y="4838587"/>
                  </a:cubicBezTo>
                  <a:lnTo>
                    <a:pt x="7157044" y="4831309"/>
                  </a:lnTo>
                  <a:lnTo>
                    <a:pt x="7159029" y="4829985"/>
                  </a:lnTo>
                  <a:lnTo>
                    <a:pt x="7166970" y="4826677"/>
                  </a:lnTo>
                  <a:lnTo>
                    <a:pt x="7167420" y="4824391"/>
                  </a:lnTo>
                  <a:lnTo>
                    <a:pt x="7159029" y="4829985"/>
                  </a:lnTo>
                  <a:lnTo>
                    <a:pt x="7158037" y="4830399"/>
                  </a:lnTo>
                  <a:lnTo>
                    <a:pt x="7157044" y="4831309"/>
                  </a:lnTo>
                  <a:lnTo>
                    <a:pt x="7155060" y="4832632"/>
                  </a:lnTo>
                  <a:cubicBezTo>
                    <a:pt x="7143149" y="4826677"/>
                    <a:pt x="7134218" y="4814766"/>
                    <a:pt x="7125284" y="4805832"/>
                  </a:cubicBezTo>
                  <a:close/>
                  <a:moveTo>
                    <a:pt x="7152080" y="4391948"/>
                  </a:moveTo>
                  <a:lnTo>
                    <a:pt x="7117409" y="4536420"/>
                  </a:lnTo>
                  <a:lnTo>
                    <a:pt x="7117412" y="4536420"/>
                  </a:lnTo>
                  <a:lnTo>
                    <a:pt x="7152083" y="4391952"/>
                  </a:lnTo>
                  <a:close/>
                  <a:moveTo>
                    <a:pt x="7178880" y="4362173"/>
                  </a:moveTo>
                  <a:cubicBezTo>
                    <a:pt x="7172925" y="4374083"/>
                    <a:pt x="7166970" y="4383017"/>
                    <a:pt x="7161015" y="4400883"/>
                  </a:cubicBezTo>
                  <a:lnTo>
                    <a:pt x="7156923" y="4482020"/>
                  </a:lnTo>
                  <a:cubicBezTo>
                    <a:pt x="7156551" y="4505097"/>
                    <a:pt x="7156550" y="4527429"/>
                    <a:pt x="7155060" y="4558694"/>
                  </a:cubicBezTo>
                  <a:lnTo>
                    <a:pt x="7125284" y="4650316"/>
                  </a:lnTo>
                  <a:lnTo>
                    <a:pt x="7125283" y="4660782"/>
                  </a:lnTo>
                  <a:lnTo>
                    <a:pt x="7161015" y="4558693"/>
                  </a:lnTo>
                  <a:cubicBezTo>
                    <a:pt x="7163993" y="4496163"/>
                    <a:pt x="7161014" y="4469366"/>
                    <a:pt x="7166970" y="4400880"/>
                  </a:cubicBezTo>
                  <a:lnTo>
                    <a:pt x="7180853" y="4370804"/>
                  </a:lnTo>
                  <a:close/>
                  <a:moveTo>
                    <a:pt x="7050842" y="4234134"/>
                  </a:moveTo>
                  <a:lnTo>
                    <a:pt x="7031332" y="4280253"/>
                  </a:lnTo>
                  <a:lnTo>
                    <a:pt x="7024045" y="4347286"/>
                  </a:lnTo>
                  <a:lnTo>
                    <a:pt x="7014651" y="4315972"/>
                  </a:lnTo>
                  <a:lnTo>
                    <a:pt x="7011215" y="4320392"/>
                  </a:lnTo>
                  <a:lnTo>
                    <a:pt x="7021069" y="4353241"/>
                  </a:lnTo>
                  <a:cubicBezTo>
                    <a:pt x="7018090" y="4368128"/>
                    <a:pt x="7018090" y="4383017"/>
                    <a:pt x="7015114" y="4400882"/>
                  </a:cubicBezTo>
                  <a:cubicBezTo>
                    <a:pt x="7021069" y="4409814"/>
                    <a:pt x="7024045" y="4424704"/>
                    <a:pt x="7027025" y="4439590"/>
                  </a:cubicBezTo>
                  <a:lnTo>
                    <a:pt x="7036255" y="4439077"/>
                  </a:lnTo>
                  <a:lnTo>
                    <a:pt x="7030001" y="4418745"/>
                  </a:lnTo>
                  <a:cubicBezTo>
                    <a:pt x="7032977" y="4400880"/>
                    <a:pt x="7032977" y="4385993"/>
                    <a:pt x="7035955" y="4371104"/>
                  </a:cubicBezTo>
                  <a:cubicBezTo>
                    <a:pt x="7041911" y="4329417"/>
                    <a:pt x="7044887" y="4281776"/>
                    <a:pt x="7050842" y="4234134"/>
                  </a:cubicBezTo>
                  <a:close/>
                  <a:moveTo>
                    <a:pt x="7300963" y="4153741"/>
                  </a:moveTo>
                  <a:cubicBezTo>
                    <a:pt x="7303939" y="4156717"/>
                    <a:pt x="7303939" y="4156717"/>
                    <a:pt x="7306918" y="4156717"/>
                  </a:cubicBezTo>
                  <a:cubicBezTo>
                    <a:pt x="7306918" y="4207338"/>
                    <a:pt x="7303939" y="4249024"/>
                    <a:pt x="7303939" y="4281775"/>
                  </a:cubicBezTo>
                  <a:cubicBezTo>
                    <a:pt x="7303939" y="4314531"/>
                    <a:pt x="7306918" y="4341328"/>
                    <a:pt x="7306918" y="4368127"/>
                  </a:cubicBezTo>
                  <a:cubicBezTo>
                    <a:pt x="7309894" y="4418745"/>
                    <a:pt x="7306918" y="4457456"/>
                    <a:pt x="7297984" y="4525938"/>
                  </a:cubicBezTo>
                  <a:cubicBezTo>
                    <a:pt x="7300963" y="4543804"/>
                    <a:pt x="7295008" y="4573580"/>
                    <a:pt x="7289052" y="4615266"/>
                  </a:cubicBezTo>
                  <a:cubicBezTo>
                    <a:pt x="7280118" y="4653976"/>
                    <a:pt x="7271187" y="4701618"/>
                    <a:pt x="7262253" y="4746280"/>
                  </a:cubicBezTo>
                  <a:cubicBezTo>
                    <a:pt x="7259277" y="4782012"/>
                    <a:pt x="7259277" y="4820722"/>
                    <a:pt x="7253322" y="4856452"/>
                  </a:cubicBezTo>
                  <a:cubicBezTo>
                    <a:pt x="7232476" y="4921960"/>
                    <a:pt x="7229500" y="4975557"/>
                    <a:pt x="7208656" y="5058929"/>
                  </a:cubicBezTo>
                  <a:cubicBezTo>
                    <a:pt x="7193769" y="5118481"/>
                    <a:pt x="7181859" y="5178033"/>
                    <a:pt x="7166969" y="5234606"/>
                  </a:cubicBezTo>
                  <a:cubicBezTo>
                    <a:pt x="7131239" y="5270337"/>
                    <a:pt x="7134217" y="5216740"/>
                    <a:pt x="7092532" y="5267360"/>
                  </a:cubicBezTo>
                  <a:cubicBezTo>
                    <a:pt x="7092532" y="5264381"/>
                    <a:pt x="7095507" y="5252471"/>
                    <a:pt x="7098487" y="5249495"/>
                  </a:cubicBezTo>
                  <a:cubicBezTo>
                    <a:pt x="7101462" y="5201854"/>
                    <a:pt x="7089552" y="5192922"/>
                    <a:pt x="7110397" y="5124436"/>
                  </a:cubicBezTo>
                  <a:cubicBezTo>
                    <a:pt x="7125283" y="5082750"/>
                    <a:pt x="7143149" y="5038088"/>
                    <a:pt x="7155060" y="4993422"/>
                  </a:cubicBezTo>
                  <a:lnTo>
                    <a:pt x="7190791" y="4972581"/>
                  </a:lnTo>
                  <a:lnTo>
                    <a:pt x="7190791" y="4972577"/>
                  </a:lnTo>
                  <a:cubicBezTo>
                    <a:pt x="7217590" y="4853473"/>
                    <a:pt x="7208656" y="4826677"/>
                    <a:pt x="7229501" y="4746280"/>
                  </a:cubicBezTo>
                  <a:cubicBezTo>
                    <a:pt x="7235456" y="4710549"/>
                    <a:pt x="7244387" y="4674818"/>
                    <a:pt x="7250343" y="4639087"/>
                  </a:cubicBezTo>
                  <a:cubicBezTo>
                    <a:pt x="7256297" y="4603356"/>
                    <a:pt x="7262252" y="4564648"/>
                    <a:pt x="7268208" y="4528918"/>
                  </a:cubicBezTo>
                  <a:cubicBezTo>
                    <a:pt x="7274163" y="4493187"/>
                    <a:pt x="7277142" y="4457456"/>
                    <a:pt x="7283097" y="4424700"/>
                  </a:cubicBezTo>
                  <a:cubicBezTo>
                    <a:pt x="7286073" y="4391948"/>
                    <a:pt x="7289052" y="4359193"/>
                    <a:pt x="7289052" y="4326441"/>
                  </a:cubicBezTo>
                  <a:cubicBezTo>
                    <a:pt x="7286073" y="4302621"/>
                    <a:pt x="7289053" y="4272845"/>
                    <a:pt x="7292029" y="4243069"/>
                  </a:cubicBezTo>
                  <a:cubicBezTo>
                    <a:pt x="7295007" y="4228179"/>
                    <a:pt x="7295007" y="4213293"/>
                    <a:pt x="7297984" y="4198403"/>
                  </a:cubicBezTo>
                  <a:cubicBezTo>
                    <a:pt x="7297984" y="4183517"/>
                    <a:pt x="7300963" y="4168627"/>
                    <a:pt x="7300963" y="4153741"/>
                  </a:cubicBezTo>
                  <a:close/>
                  <a:moveTo>
                    <a:pt x="4874223" y="452594"/>
                  </a:moveTo>
                  <a:cubicBezTo>
                    <a:pt x="4942706" y="479391"/>
                    <a:pt x="4990348" y="500236"/>
                    <a:pt x="5026078" y="521077"/>
                  </a:cubicBezTo>
                  <a:cubicBezTo>
                    <a:pt x="5061809" y="538943"/>
                    <a:pt x="5082655" y="556808"/>
                    <a:pt x="5091585" y="574674"/>
                  </a:cubicBezTo>
                  <a:cubicBezTo>
                    <a:pt x="5035013" y="544898"/>
                    <a:pt x="4984392" y="524057"/>
                    <a:pt x="4945685" y="503212"/>
                  </a:cubicBezTo>
                  <a:cubicBezTo>
                    <a:pt x="4906975" y="482370"/>
                    <a:pt x="4883154" y="464505"/>
                    <a:pt x="4874223" y="452594"/>
                  </a:cubicBezTo>
                  <a:close/>
                  <a:moveTo>
                    <a:pt x="4379943" y="235228"/>
                  </a:moveTo>
                  <a:cubicBezTo>
                    <a:pt x="4406739" y="235228"/>
                    <a:pt x="4451404" y="244160"/>
                    <a:pt x="4499046" y="262025"/>
                  </a:cubicBezTo>
                  <a:cubicBezTo>
                    <a:pt x="4549663" y="282870"/>
                    <a:pt x="4606240" y="312646"/>
                    <a:pt x="4665792" y="345398"/>
                  </a:cubicBezTo>
                  <a:cubicBezTo>
                    <a:pt x="4505002" y="294780"/>
                    <a:pt x="4397808" y="262025"/>
                    <a:pt x="4379943" y="235228"/>
                  </a:cubicBezTo>
                  <a:close/>
                  <a:moveTo>
                    <a:pt x="3998811" y="128035"/>
                  </a:moveTo>
                  <a:cubicBezTo>
                    <a:pt x="4040496" y="131011"/>
                    <a:pt x="4079204" y="133990"/>
                    <a:pt x="4120890" y="136966"/>
                  </a:cubicBezTo>
                  <a:cubicBezTo>
                    <a:pt x="4171511" y="151856"/>
                    <a:pt x="4219152" y="175677"/>
                    <a:pt x="4269770" y="196518"/>
                  </a:cubicBezTo>
                  <a:cubicBezTo>
                    <a:pt x="4198308" y="187587"/>
                    <a:pt x="4132800" y="172697"/>
                    <a:pt x="4085159" y="163766"/>
                  </a:cubicBezTo>
                  <a:cubicBezTo>
                    <a:pt x="4037517" y="151856"/>
                    <a:pt x="4004766" y="139945"/>
                    <a:pt x="3998811" y="128035"/>
                  </a:cubicBezTo>
                  <a:close/>
                  <a:moveTo>
                    <a:pt x="550622" y="992975"/>
                  </a:moveTo>
                  <a:cubicBezTo>
                    <a:pt x="546123" y="994683"/>
                    <a:pt x="540937" y="997078"/>
                    <a:pt x="535712" y="999512"/>
                  </a:cubicBezTo>
                  <a:lnTo>
                    <a:pt x="516599" y="1006608"/>
                  </a:lnTo>
                  <a:lnTo>
                    <a:pt x="512050" y="1012379"/>
                  </a:lnTo>
                  <a:cubicBezTo>
                    <a:pt x="500140" y="1021313"/>
                    <a:pt x="488230" y="1030244"/>
                    <a:pt x="479295" y="1042154"/>
                  </a:cubicBezTo>
                  <a:cubicBezTo>
                    <a:pt x="449519" y="1060020"/>
                    <a:pt x="425699" y="1074910"/>
                    <a:pt x="395923" y="1095751"/>
                  </a:cubicBezTo>
                  <a:lnTo>
                    <a:pt x="339350" y="1158282"/>
                  </a:lnTo>
                  <a:lnTo>
                    <a:pt x="285753" y="1220810"/>
                  </a:lnTo>
                  <a:cubicBezTo>
                    <a:pt x="273843" y="1229744"/>
                    <a:pt x="264909" y="1238676"/>
                    <a:pt x="250022" y="1253565"/>
                  </a:cubicBezTo>
                  <a:lnTo>
                    <a:pt x="248809" y="1252046"/>
                  </a:lnTo>
                  <a:lnTo>
                    <a:pt x="215035" y="1292647"/>
                  </a:lnTo>
                  <a:cubicBezTo>
                    <a:pt x="203125" y="1309397"/>
                    <a:pt x="187491" y="1330986"/>
                    <a:pt x="157715" y="1363738"/>
                  </a:cubicBezTo>
                  <a:lnTo>
                    <a:pt x="65411" y="1464976"/>
                  </a:lnTo>
                  <a:lnTo>
                    <a:pt x="80298" y="1482838"/>
                  </a:lnTo>
                  <a:lnTo>
                    <a:pt x="80582" y="1482588"/>
                  </a:lnTo>
                  <a:lnTo>
                    <a:pt x="68387" y="1467952"/>
                  </a:lnTo>
                  <a:cubicBezTo>
                    <a:pt x="98163" y="1435200"/>
                    <a:pt x="133895" y="1399469"/>
                    <a:pt x="160691" y="1366714"/>
                  </a:cubicBezTo>
                  <a:cubicBezTo>
                    <a:pt x="220243" y="1301207"/>
                    <a:pt x="223222" y="1280365"/>
                    <a:pt x="252998" y="1253565"/>
                  </a:cubicBezTo>
                  <a:cubicBezTo>
                    <a:pt x="267885" y="1238679"/>
                    <a:pt x="279795" y="1229744"/>
                    <a:pt x="288729" y="1220813"/>
                  </a:cubicBezTo>
                  <a:lnTo>
                    <a:pt x="342326" y="1158282"/>
                  </a:lnTo>
                  <a:lnTo>
                    <a:pt x="398899" y="1095754"/>
                  </a:lnTo>
                  <a:cubicBezTo>
                    <a:pt x="428675" y="1077889"/>
                    <a:pt x="452495" y="1062999"/>
                    <a:pt x="482271" y="1042158"/>
                  </a:cubicBezTo>
                  <a:cubicBezTo>
                    <a:pt x="494182" y="1033223"/>
                    <a:pt x="506092" y="1021313"/>
                    <a:pt x="515026" y="1012382"/>
                  </a:cubicBezTo>
                  <a:cubicBezTo>
                    <a:pt x="520982" y="1013870"/>
                    <a:pt x="537359" y="1004939"/>
                    <a:pt x="550758" y="998983"/>
                  </a:cubicBezTo>
                  <a:lnTo>
                    <a:pt x="562036" y="995482"/>
                  </a:lnTo>
                  <a:lnTo>
                    <a:pt x="561411" y="990559"/>
                  </a:lnTo>
                  <a:cubicBezTo>
                    <a:pt x="558934" y="990246"/>
                    <a:pt x="555122" y="991267"/>
                    <a:pt x="550622" y="992975"/>
                  </a:cubicBezTo>
                  <a:close/>
                  <a:moveTo>
                    <a:pt x="3599813" y="151856"/>
                  </a:moveTo>
                  <a:cubicBezTo>
                    <a:pt x="3613211" y="150368"/>
                    <a:pt x="3631821" y="150368"/>
                    <a:pt x="3652293" y="151484"/>
                  </a:cubicBezTo>
                  <a:cubicBezTo>
                    <a:pt x="3672763" y="152600"/>
                    <a:pt x="3695096" y="154835"/>
                    <a:pt x="3715937" y="157811"/>
                  </a:cubicBezTo>
                  <a:cubicBezTo>
                    <a:pt x="3757624" y="163766"/>
                    <a:pt x="3793355" y="175677"/>
                    <a:pt x="3802289" y="187587"/>
                  </a:cubicBezTo>
                  <a:cubicBezTo>
                    <a:pt x="3784424" y="184611"/>
                    <a:pt x="3766558" y="181632"/>
                    <a:pt x="3736782" y="178656"/>
                  </a:cubicBezTo>
                  <a:cubicBezTo>
                    <a:pt x="3707007" y="175677"/>
                    <a:pt x="3665320" y="166745"/>
                    <a:pt x="3599813" y="151856"/>
                  </a:cubicBezTo>
                  <a:close/>
                  <a:moveTo>
                    <a:pt x="1994473" y="334850"/>
                  </a:moveTo>
                  <a:lnTo>
                    <a:pt x="1968092" y="345401"/>
                  </a:lnTo>
                  <a:cubicBezTo>
                    <a:pt x="1908540" y="366242"/>
                    <a:pt x="1846012" y="384108"/>
                    <a:pt x="1786460" y="407929"/>
                  </a:cubicBezTo>
                  <a:cubicBezTo>
                    <a:pt x="1726908" y="431749"/>
                    <a:pt x="1667357" y="452594"/>
                    <a:pt x="1607805" y="479391"/>
                  </a:cubicBezTo>
                  <a:cubicBezTo>
                    <a:pt x="1563139" y="500236"/>
                    <a:pt x="1521453" y="518101"/>
                    <a:pt x="1482746" y="535967"/>
                  </a:cubicBezTo>
                  <a:cubicBezTo>
                    <a:pt x="1455946" y="541922"/>
                    <a:pt x="1426170" y="556808"/>
                    <a:pt x="1399373" y="568719"/>
                  </a:cubicBezTo>
                  <a:cubicBezTo>
                    <a:pt x="1327911" y="595519"/>
                    <a:pt x="1262404" y="631250"/>
                    <a:pt x="1193918" y="664002"/>
                  </a:cubicBezTo>
                  <a:cubicBezTo>
                    <a:pt x="1161166" y="681867"/>
                    <a:pt x="1128411" y="705688"/>
                    <a:pt x="1095659" y="726533"/>
                  </a:cubicBezTo>
                  <a:cubicBezTo>
                    <a:pt x="1062904" y="747374"/>
                    <a:pt x="1030152" y="768219"/>
                    <a:pt x="1000376" y="789061"/>
                  </a:cubicBezTo>
                  <a:cubicBezTo>
                    <a:pt x="964645" y="824792"/>
                    <a:pt x="899138" y="875412"/>
                    <a:pt x="848517" y="902209"/>
                  </a:cubicBezTo>
                  <a:cubicBezTo>
                    <a:pt x="800875" y="937940"/>
                    <a:pt x="753234" y="976651"/>
                    <a:pt x="705592" y="1015358"/>
                  </a:cubicBezTo>
                  <a:lnTo>
                    <a:pt x="568804" y="1134687"/>
                  </a:lnTo>
                  <a:lnTo>
                    <a:pt x="580534" y="1149351"/>
                  </a:lnTo>
                  <a:cubicBezTo>
                    <a:pt x="586489" y="1146375"/>
                    <a:pt x="597099" y="1138744"/>
                    <a:pt x="609565" y="1129438"/>
                  </a:cubicBezTo>
                  <a:lnTo>
                    <a:pt x="634277" y="1111019"/>
                  </a:lnTo>
                  <a:lnTo>
                    <a:pt x="723458" y="1033223"/>
                  </a:lnTo>
                  <a:cubicBezTo>
                    <a:pt x="771099" y="994513"/>
                    <a:pt x="818741" y="958782"/>
                    <a:pt x="866382" y="920075"/>
                  </a:cubicBezTo>
                  <a:cubicBezTo>
                    <a:pt x="917000" y="893275"/>
                    <a:pt x="979531" y="842657"/>
                    <a:pt x="1018238" y="806926"/>
                  </a:cubicBezTo>
                  <a:cubicBezTo>
                    <a:pt x="1050993" y="786082"/>
                    <a:pt x="1080769" y="765240"/>
                    <a:pt x="1113521" y="744395"/>
                  </a:cubicBezTo>
                  <a:cubicBezTo>
                    <a:pt x="1146276" y="723554"/>
                    <a:pt x="1176052" y="702709"/>
                    <a:pt x="1211783" y="681867"/>
                  </a:cubicBezTo>
                  <a:cubicBezTo>
                    <a:pt x="1280266" y="649112"/>
                    <a:pt x="1348753" y="613381"/>
                    <a:pt x="1417236" y="586584"/>
                  </a:cubicBezTo>
                  <a:cubicBezTo>
                    <a:pt x="1444035" y="574674"/>
                    <a:pt x="1473811" y="559784"/>
                    <a:pt x="1497632" y="544898"/>
                  </a:cubicBezTo>
                  <a:cubicBezTo>
                    <a:pt x="1536340" y="527032"/>
                    <a:pt x="1581005" y="509167"/>
                    <a:pt x="1622691" y="488322"/>
                  </a:cubicBezTo>
                  <a:cubicBezTo>
                    <a:pt x="1682243" y="461525"/>
                    <a:pt x="1741795" y="440681"/>
                    <a:pt x="1801347" y="416860"/>
                  </a:cubicBezTo>
                  <a:cubicBezTo>
                    <a:pt x="1860899" y="393039"/>
                    <a:pt x="1923426" y="375174"/>
                    <a:pt x="1982978" y="354332"/>
                  </a:cubicBezTo>
                  <a:lnTo>
                    <a:pt x="2059277" y="339346"/>
                  </a:lnTo>
                  <a:lnTo>
                    <a:pt x="2096133" y="326751"/>
                  </a:lnTo>
                  <a:lnTo>
                    <a:pt x="2597795" y="218526"/>
                  </a:lnTo>
                  <a:lnTo>
                    <a:pt x="2587435" y="215503"/>
                  </a:lnTo>
                  <a:cubicBezTo>
                    <a:pt x="2575524" y="214387"/>
                    <a:pt x="2557659" y="215875"/>
                    <a:pt x="2524903" y="223318"/>
                  </a:cubicBezTo>
                  <a:cubicBezTo>
                    <a:pt x="2483217" y="229273"/>
                    <a:pt x="2435576" y="235228"/>
                    <a:pt x="2390910" y="241184"/>
                  </a:cubicBezTo>
                  <a:cubicBezTo>
                    <a:pt x="2349224" y="250118"/>
                    <a:pt x="2301582" y="262028"/>
                    <a:pt x="2259896" y="270959"/>
                  </a:cubicBezTo>
                  <a:cubicBezTo>
                    <a:pt x="2242030" y="276915"/>
                    <a:pt x="2224165" y="282870"/>
                    <a:pt x="2203324" y="288825"/>
                  </a:cubicBezTo>
                  <a:cubicBezTo>
                    <a:pt x="2182479" y="294780"/>
                    <a:pt x="2161637" y="300735"/>
                    <a:pt x="2137816" y="306691"/>
                  </a:cubicBezTo>
                  <a:close/>
                  <a:moveTo>
                    <a:pt x="2046992" y="272932"/>
                  </a:moveTo>
                  <a:lnTo>
                    <a:pt x="2096621" y="259634"/>
                  </a:lnTo>
                  <a:lnTo>
                    <a:pt x="2215233" y="244163"/>
                  </a:lnTo>
                  <a:cubicBezTo>
                    <a:pt x="2245010" y="232252"/>
                    <a:pt x="2277762" y="220342"/>
                    <a:pt x="2313493" y="208432"/>
                  </a:cubicBezTo>
                  <a:cubicBezTo>
                    <a:pt x="2349224" y="196521"/>
                    <a:pt x="2387934" y="184611"/>
                    <a:pt x="2426642" y="178656"/>
                  </a:cubicBezTo>
                  <a:cubicBezTo>
                    <a:pt x="2507038" y="163766"/>
                    <a:pt x="2590410" y="148880"/>
                    <a:pt x="2664849" y="145901"/>
                  </a:cubicBezTo>
                  <a:cubicBezTo>
                    <a:pt x="2779489" y="135478"/>
                    <a:pt x="2894125" y="129523"/>
                    <a:pt x="3008762" y="128407"/>
                  </a:cubicBezTo>
                  <a:lnTo>
                    <a:pt x="3285189" y="137682"/>
                  </a:lnTo>
                  <a:lnTo>
                    <a:pt x="3002806" y="127291"/>
                  </a:lnTo>
                  <a:cubicBezTo>
                    <a:pt x="2888170" y="128035"/>
                    <a:pt x="2773530" y="133990"/>
                    <a:pt x="2658894" y="145901"/>
                  </a:cubicBezTo>
                  <a:cubicBezTo>
                    <a:pt x="2581476" y="148877"/>
                    <a:pt x="2501080" y="163766"/>
                    <a:pt x="2420686" y="178653"/>
                  </a:cubicBezTo>
                  <a:cubicBezTo>
                    <a:pt x="2381976" y="184608"/>
                    <a:pt x="2343269" y="196518"/>
                    <a:pt x="2307538" y="208428"/>
                  </a:cubicBezTo>
                  <a:cubicBezTo>
                    <a:pt x="2271807" y="220339"/>
                    <a:pt x="2239051" y="232249"/>
                    <a:pt x="2209275" y="244160"/>
                  </a:cubicBezTo>
                  <a:lnTo>
                    <a:pt x="2102296" y="258113"/>
                  </a:lnTo>
                  <a:lnTo>
                    <a:pt x="3008390" y="15326"/>
                  </a:lnTo>
                  <a:lnTo>
                    <a:pt x="3013414" y="15352"/>
                  </a:lnTo>
                  <a:cubicBezTo>
                    <a:pt x="3045795" y="15072"/>
                    <a:pt x="3079478" y="14514"/>
                    <a:pt x="3113720" y="14143"/>
                  </a:cubicBezTo>
                  <a:cubicBezTo>
                    <a:pt x="3182206" y="13395"/>
                    <a:pt x="3252924" y="13395"/>
                    <a:pt x="3319919" y="17863"/>
                  </a:cubicBezTo>
                  <a:lnTo>
                    <a:pt x="3323758" y="20742"/>
                  </a:lnTo>
                  <a:lnTo>
                    <a:pt x="3424136" y="8931"/>
                  </a:lnTo>
                  <a:cubicBezTo>
                    <a:pt x="3456889" y="14887"/>
                    <a:pt x="3486665" y="17863"/>
                    <a:pt x="3516441" y="23818"/>
                  </a:cubicBezTo>
                  <a:cubicBezTo>
                    <a:pt x="3546216" y="29773"/>
                    <a:pt x="3575992" y="32752"/>
                    <a:pt x="3608747" y="41683"/>
                  </a:cubicBezTo>
                  <a:lnTo>
                    <a:pt x="3656370" y="52509"/>
                  </a:lnTo>
                  <a:lnTo>
                    <a:pt x="3605768" y="38707"/>
                  </a:lnTo>
                  <a:cubicBezTo>
                    <a:pt x="3575992" y="32752"/>
                    <a:pt x="3543237" y="26797"/>
                    <a:pt x="3513461" y="20842"/>
                  </a:cubicBezTo>
                  <a:cubicBezTo>
                    <a:pt x="3483685" y="14887"/>
                    <a:pt x="3453909" y="11910"/>
                    <a:pt x="3421157" y="5955"/>
                  </a:cubicBezTo>
                  <a:cubicBezTo>
                    <a:pt x="3421157" y="5955"/>
                    <a:pt x="3421158" y="2976"/>
                    <a:pt x="3421158" y="0"/>
                  </a:cubicBezTo>
                  <a:cubicBezTo>
                    <a:pt x="3465819" y="2976"/>
                    <a:pt x="3516441" y="5955"/>
                    <a:pt x="3561102" y="8931"/>
                  </a:cubicBezTo>
                  <a:cubicBezTo>
                    <a:pt x="3611724" y="11910"/>
                    <a:pt x="3659365" y="17866"/>
                    <a:pt x="3704027" y="23821"/>
                  </a:cubicBezTo>
                  <a:cubicBezTo>
                    <a:pt x="3751669" y="26797"/>
                    <a:pt x="3778469" y="35731"/>
                    <a:pt x="3799310" y="47642"/>
                  </a:cubicBezTo>
                  <a:cubicBezTo>
                    <a:pt x="3820155" y="59552"/>
                    <a:pt x="3835041" y="71462"/>
                    <a:pt x="3861841" y="77418"/>
                  </a:cubicBezTo>
                  <a:cubicBezTo>
                    <a:pt x="3903528" y="77418"/>
                    <a:pt x="3885662" y="53597"/>
                    <a:pt x="3939259" y="62528"/>
                  </a:cubicBezTo>
                  <a:cubicBezTo>
                    <a:pt x="3977966" y="68483"/>
                    <a:pt x="4016676" y="80394"/>
                    <a:pt x="4055383" y="89328"/>
                  </a:cubicBezTo>
                  <a:cubicBezTo>
                    <a:pt x="4079204" y="95283"/>
                    <a:pt x="4103025" y="104214"/>
                    <a:pt x="4126846" y="110169"/>
                  </a:cubicBezTo>
                  <a:cubicBezTo>
                    <a:pt x="4126846" y="110169"/>
                    <a:pt x="4126846" y="113149"/>
                    <a:pt x="4123870" y="113149"/>
                  </a:cubicBezTo>
                  <a:cubicBezTo>
                    <a:pt x="4126846" y="122080"/>
                    <a:pt x="4123870" y="128035"/>
                    <a:pt x="4120890" y="133990"/>
                  </a:cubicBezTo>
                  <a:cubicBezTo>
                    <a:pt x="4079204" y="131014"/>
                    <a:pt x="4040497" y="128035"/>
                    <a:pt x="3998811" y="125059"/>
                  </a:cubicBezTo>
                  <a:cubicBezTo>
                    <a:pt x="3983921" y="122080"/>
                    <a:pt x="3972011" y="119104"/>
                    <a:pt x="3957124" y="113149"/>
                  </a:cubicBezTo>
                  <a:cubicBezTo>
                    <a:pt x="3942235" y="110169"/>
                    <a:pt x="3930324" y="107194"/>
                    <a:pt x="3915438" y="104214"/>
                  </a:cubicBezTo>
                  <a:cubicBezTo>
                    <a:pt x="3888638" y="98259"/>
                    <a:pt x="3861841" y="92304"/>
                    <a:pt x="3835041" y="86349"/>
                  </a:cubicBezTo>
                  <a:cubicBezTo>
                    <a:pt x="3808245" y="80394"/>
                    <a:pt x="3781445" y="74438"/>
                    <a:pt x="3754648" y="68483"/>
                  </a:cubicBezTo>
                  <a:cubicBezTo>
                    <a:pt x="3727848" y="65507"/>
                    <a:pt x="3701051" y="59552"/>
                    <a:pt x="3671275" y="56573"/>
                  </a:cubicBezTo>
                  <a:lnTo>
                    <a:pt x="3578972" y="56573"/>
                  </a:lnTo>
                  <a:cubicBezTo>
                    <a:pt x="3552171" y="56573"/>
                    <a:pt x="3525375" y="56573"/>
                    <a:pt x="3504530" y="56573"/>
                  </a:cubicBezTo>
                  <a:cubicBezTo>
                    <a:pt x="3459867" y="56573"/>
                    <a:pt x="3424136" y="56573"/>
                    <a:pt x="3388405" y="56573"/>
                  </a:cubicBezTo>
                  <a:lnTo>
                    <a:pt x="3382950" y="54832"/>
                  </a:lnTo>
                  <a:lnTo>
                    <a:pt x="3331829" y="80394"/>
                  </a:lnTo>
                  <a:cubicBezTo>
                    <a:pt x="3305030" y="89325"/>
                    <a:pt x="3382447" y="95280"/>
                    <a:pt x="3349695" y="110170"/>
                  </a:cubicBezTo>
                  <a:cubicBezTo>
                    <a:pt x="3412223" y="122080"/>
                    <a:pt x="3474754" y="133990"/>
                    <a:pt x="3528350" y="145901"/>
                  </a:cubicBezTo>
                  <a:lnTo>
                    <a:pt x="3448848" y="147289"/>
                  </a:lnTo>
                  <a:lnTo>
                    <a:pt x="3450189" y="147392"/>
                  </a:lnTo>
                  <a:cubicBezTo>
                    <a:pt x="3482201" y="149624"/>
                    <a:pt x="3511976" y="150368"/>
                    <a:pt x="3534306" y="145901"/>
                  </a:cubicBezTo>
                  <a:cubicBezTo>
                    <a:pt x="3558127" y="148880"/>
                    <a:pt x="3581948" y="151856"/>
                    <a:pt x="3605768" y="154835"/>
                  </a:cubicBezTo>
                  <a:cubicBezTo>
                    <a:pt x="3671275" y="169721"/>
                    <a:pt x="3712962" y="175677"/>
                    <a:pt x="3742737" y="181632"/>
                  </a:cubicBezTo>
                  <a:cubicBezTo>
                    <a:pt x="3772514" y="187587"/>
                    <a:pt x="3790379" y="187587"/>
                    <a:pt x="3808245" y="190566"/>
                  </a:cubicBezTo>
                  <a:cubicBezTo>
                    <a:pt x="3843975" y="199497"/>
                    <a:pt x="3882686" y="208432"/>
                    <a:pt x="3918417" y="214387"/>
                  </a:cubicBezTo>
                  <a:cubicBezTo>
                    <a:pt x="3957124" y="220342"/>
                    <a:pt x="3992855" y="232252"/>
                    <a:pt x="4031566" y="238208"/>
                  </a:cubicBezTo>
                  <a:cubicBezTo>
                    <a:pt x="4067297" y="247139"/>
                    <a:pt x="4106004" y="256073"/>
                    <a:pt x="4141735" y="265004"/>
                  </a:cubicBezTo>
                  <a:lnTo>
                    <a:pt x="4251908" y="297759"/>
                  </a:lnTo>
                  <a:lnTo>
                    <a:pt x="4305504" y="312646"/>
                  </a:lnTo>
                  <a:lnTo>
                    <a:pt x="4359101" y="330511"/>
                  </a:lnTo>
                  <a:lnTo>
                    <a:pt x="4359792" y="331143"/>
                  </a:lnTo>
                  <a:lnTo>
                    <a:pt x="4398227" y="337770"/>
                  </a:lnTo>
                  <a:cubicBezTo>
                    <a:pt x="4431445" y="345585"/>
                    <a:pt x="4470805" y="358612"/>
                    <a:pt x="4491368" y="372382"/>
                  </a:cubicBezTo>
                  <a:lnTo>
                    <a:pt x="4504379" y="392095"/>
                  </a:lnTo>
                  <a:lnTo>
                    <a:pt x="4507980" y="393042"/>
                  </a:lnTo>
                  <a:cubicBezTo>
                    <a:pt x="4534777" y="404953"/>
                    <a:pt x="4564553" y="416863"/>
                    <a:pt x="4591353" y="425794"/>
                  </a:cubicBezTo>
                  <a:cubicBezTo>
                    <a:pt x="4615174" y="434729"/>
                    <a:pt x="4638995" y="443660"/>
                    <a:pt x="4662816" y="455570"/>
                  </a:cubicBezTo>
                  <a:cubicBezTo>
                    <a:pt x="4686636" y="467481"/>
                    <a:pt x="4710457" y="476415"/>
                    <a:pt x="4734278" y="488325"/>
                  </a:cubicBezTo>
                  <a:cubicBezTo>
                    <a:pt x="4746188" y="497257"/>
                    <a:pt x="4764054" y="506191"/>
                    <a:pt x="4787874" y="518101"/>
                  </a:cubicBezTo>
                  <a:cubicBezTo>
                    <a:pt x="4799785" y="524056"/>
                    <a:pt x="4811695" y="530012"/>
                    <a:pt x="4823606" y="535967"/>
                  </a:cubicBezTo>
                  <a:cubicBezTo>
                    <a:pt x="4835516" y="541922"/>
                    <a:pt x="4850402" y="547877"/>
                    <a:pt x="4862313" y="556808"/>
                  </a:cubicBezTo>
                  <a:cubicBezTo>
                    <a:pt x="4915909" y="583608"/>
                    <a:pt x="4969506" y="610405"/>
                    <a:pt x="4993327" y="631250"/>
                  </a:cubicBezTo>
                  <a:cubicBezTo>
                    <a:pt x="5046923" y="666981"/>
                    <a:pt x="5103499" y="699733"/>
                    <a:pt x="5160072" y="738443"/>
                  </a:cubicBezTo>
                  <a:cubicBezTo>
                    <a:pt x="5186872" y="756309"/>
                    <a:pt x="5216647" y="777150"/>
                    <a:pt x="5246424" y="797995"/>
                  </a:cubicBezTo>
                  <a:lnTo>
                    <a:pt x="5248924" y="799780"/>
                  </a:lnTo>
                  <a:lnTo>
                    <a:pt x="5293052" y="826589"/>
                  </a:lnTo>
                  <a:cubicBezTo>
                    <a:pt x="6306872" y="1511511"/>
                    <a:pt x="6973427" y="2671412"/>
                    <a:pt x="6973427" y="3986995"/>
                  </a:cubicBezTo>
                  <a:lnTo>
                    <a:pt x="6972171" y="4011914"/>
                  </a:lnTo>
                  <a:lnTo>
                    <a:pt x="7006179" y="4016772"/>
                  </a:lnTo>
                  <a:cubicBezTo>
                    <a:pt x="7018090" y="4025703"/>
                    <a:pt x="7027021" y="4031658"/>
                    <a:pt x="7038932" y="4040592"/>
                  </a:cubicBezTo>
                  <a:cubicBezTo>
                    <a:pt x="7041911" y="4073344"/>
                    <a:pt x="7047866" y="4082278"/>
                    <a:pt x="7053821" y="4120986"/>
                  </a:cubicBezTo>
                  <a:cubicBezTo>
                    <a:pt x="7071687" y="4156717"/>
                    <a:pt x="7092528" y="4186493"/>
                    <a:pt x="7110394" y="4216268"/>
                  </a:cubicBezTo>
                  <a:lnTo>
                    <a:pt x="7134218" y="4218435"/>
                  </a:lnTo>
                  <a:lnTo>
                    <a:pt x="7134218" y="4195427"/>
                  </a:lnTo>
                  <a:lnTo>
                    <a:pt x="7158423" y="4128188"/>
                  </a:lnTo>
                  <a:lnTo>
                    <a:pt x="7158035" y="4115034"/>
                  </a:lnTo>
                  <a:cubicBezTo>
                    <a:pt x="7166970" y="4025706"/>
                    <a:pt x="7172925" y="4028682"/>
                    <a:pt x="7181856" y="4034637"/>
                  </a:cubicBezTo>
                  <a:cubicBezTo>
                    <a:pt x="7193766" y="4031661"/>
                    <a:pt x="7205677" y="4031661"/>
                    <a:pt x="7214611" y="4034637"/>
                  </a:cubicBezTo>
                  <a:cubicBezTo>
                    <a:pt x="7232477" y="4022727"/>
                    <a:pt x="7247363" y="4007840"/>
                    <a:pt x="7265228" y="4001885"/>
                  </a:cubicBezTo>
                  <a:cubicBezTo>
                    <a:pt x="7268208" y="4046548"/>
                    <a:pt x="7268208" y="4085258"/>
                    <a:pt x="7271184" y="4132899"/>
                  </a:cubicBezTo>
                  <a:cubicBezTo>
                    <a:pt x="7265229" y="4153741"/>
                    <a:pt x="7262253" y="4174585"/>
                    <a:pt x="7256297" y="4195427"/>
                  </a:cubicBezTo>
                  <a:cubicBezTo>
                    <a:pt x="7250343" y="4216272"/>
                    <a:pt x="7244387" y="4237113"/>
                    <a:pt x="7238432" y="4254979"/>
                  </a:cubicBezTo>
                  <a:cubicBezTo>
                    <a:pt x="7235453" y="4287734"/>
                    <a:pt x="7232476" y="4320486"/>
                    <a:pt x="7229498" y="4353241"/>
                  </a:cubicBezTo>
                  <a:lnTo>
                    <a:pt x="7226521" y="4403859"/>
                  </a:lnTo>
                  <a:cubicBezTo>
                    <a:pt x="7223542" y="4421724"/>
                    <a:pt x="7223543" y="4436614"/>
                    <a:pt x="7220567" y="4454479"/>
                  </a:cubicBezTo>
                  <a:lnTo>
                    <a:pt x="7207871" y="4462944"/>
                  </a:lnTo>
                  <a:lnTo>
                    <a:pt x="7208656" y="4466386"/>
                  </a:lnTo>
                  <a:lnTo>
                    <a:pt x="7220819" y="4458278"/>
                  </a:lnTo>
                  <a:lnTo>
                    <a:pt x="7226521" y="4409814"/>
                  </a:lnTo>
                  <a:lnTo>
                    <a:pt x="7229497" y="4359196"/>
                  </a:lnTo>
                  <a:cubicBezTo>
                    <a:pt x="7232477" y="4326441"/>
                    <a:pt x="7235452" y="4293689"/>
                    <a:pt x="7238432" y="4260934"/>
                  </a:cubicBezTo>
                  <a:cubicBezTo>
                    <a:pt x="7244387" y="4243068"/>
                    <a:pt x="7250342" y="4222227"/>
                    <a:pt x="7256297" y="4201383"/>
                  </a:cubicBezTo>
                  <a:cubicBezTo>
                    <a:pt x="7262253" y="4180541"/>
                    <a:pt x="7268208" y="4159696"/>
                    <a:pt x="7271184" y="4138855"/>
                  </a:cubicBezTo>
                  <a:cubicBezTo>
                    <a:pt x="7280118" y="4144809"/>
                    <a:pt x="7286074" y="4150765"/>
                    <a:pt x="7295004" y="4156720"/>
                  </a:cubicBezTo>
                  <a:cubicBezTo>
                    <a:pt x="7295005" y="4171606"/>
                    <a:pt x="7295004" y="4186496"/>
                    <a:pt x="7292028" y="4201382"/>
                  </a:cubicBezTo>
                  <a:cubicBezTo>
                    <a:pt x="7289050" y="4216272"/>
                    <a:pt x="7289049" y="4231158"/>
                    <a:pt x="7286074" y="4246047"/>
                  </a:cubicBezTo>
                  <a:cubicBezTo>
                    <a:pt x="7283094" y="4275823"/>
                    <a:pt x="7280118" y="4302621"/>
                    <a:pt x="7283094" y="4329421"/>
                  </a:cubicBezTo>
                  <a:cubicBezTo>
                    <a:pt x="7280118" y="4359196"/>
                    <a:pt x="7280118" y="4391948"/>
                    <a:pt x="7277139" y="4427679"/>
                  </a:cubicBezTo>
                  <a:cubicBezTo>
                    <a:pt x="7271184" y="4460434"/>
                    <a:pt x="7268208" y="4496165"/>
                    <a:pt x="7262253" y="4531896"/>
                  </a:cubicBezTo>
                  <a:cubicBezTo>
                    <a:pt x="7256298" y="4567628"/>
                    <a:pt x="7253319" y="4603359"/>
                    <a:pt x="7244387" y="4642066"/>
                  </a:cubicBezTo>
                  <a:cubicBezTo>
                    <a:pt x="7238432" y="4677797"/>
                    <a:pt x="7229497" y="4713529"/>
                    <a:pt x="7223542" y="4749259"/>
                  </a:cubicBezTo>
                  <a:cubicBezTo>
                    <a:pt x="7202701" y="4829656"/>
                    <a:pt x="7208656" y="4856453"/>
                    <a:pt x="7184835" y="4975556"/>
                  </a:cubicBezTo>
                  <a:cubicBezTo>
                    <a:pt x="7172925" y="4981511"/>
                    <a:pt x="7161014" y="4987467"/>
                    <a:pt x="7149104" y="4996401"/>
                  </a:cubicBezTo>
                  <a:cubicBezTo>
                    <a:pt x="7137194" y="5038088"/>
                    <a:pt x="7119328" y="5085729"/>
                    <a:pt x="7104438" y="5127416"/>
                  </a:cubicBezTo>
                  <a:cubicBezTo>
                    <a:pt x="7083597" y="5195899"/>
                    <a:pt x="7098484" y="5204833"/>
                    <a:pt x="7092529" y="5252474"/>
                  </a:cubicBezTo>
                  <a:cubicBezTo>
                    <a:pt x="7089552" y="5258430"/>
                    <a:pt x="7086573" y="5267360"/>
                    <a:pt x="7086573" y="5270339"/>
                  </a:cubicBezTo>
                  <a:cubicBezTo>
                    <a:pt x="7068707" y="5317981"/>
                    <a:pt x="7050842" y="5365622"/>
                    <a:pt x="7035956" y="5407309"/>
                  </a:cubicBezTo>
                  <a:cubicBezTo>
                    <a:pt x="7030001" y="5413264"/>
                    <a:pt x="7027021" y="5416240"/>
                    <a:pt x="7021066" y="5419219"/>
                  </a:cubicBezTo>
                  <a:cubicBezTo>
                    <a:pt x="7000224" y="5466861"/>
                    <a:pt x="6979379" y="5517479"/>
                    <a:pt x="6958538" y="5565120"/>
                  </a:cubicBezTo>
                  <a:cubicBezTo>
                    <a:pt x="6982359" y="5517479"/>
                    <a:pt x="7003201" y="5466861"/>
                    <a:pt x="7024045" y="5419219"/>
                  </a:cubicBezTo>
                  <a:cubicBezTo>
                    <a:pt x="7030001" y="5413264"/>
                    <a:pt x="7032976" y="5413264"/>
                    <a:pt x="7038932" y="5407309"/>
                  </a:cubicBezTo>
                  <a:cubicBezTo>
                    <a:pt x="7015111" y="5535344"/>
                    <a:pt x="6976404" y="5615741"/>
                    <a:pt x="6943648" y="5678268"/>
                  </a:cubicBezTo>
                  <a:cubicBezTo>
                    <a:pt x="6925783" y="5690179"/>
                    <a:pt x="6907917" y="5699113"/>
                    <a:pt x="6893031" y="5705068"/>
                  </a:cubicBezTo>
                  <a:lnTo>
                    <a:pt x="6882533" y="5726066"/>
                  </a:lnTo>
                  <a:lnTo>
                    <a:pt x="6884100" y="5728886"/>
                  </a:lnTo>
                  <a:cubicBezTo>
                    <a:pt x="6887076" y="5722931"/>
                    <a:pt x="6890055" y="5713999"/>
                    <a:pt x="6896010" y="5705065"/>
                  </a:cubicBezTo>
                  <a:cubicBezTo>
                    <a:pt x="6910896" y="5699110"/>
                    <a:pt x="6928762" y="5690179"/>
                    <a:pt x="6946628" y="5678269"/>
                  </a:cubicBezTo>
                  <a:cubicBezTo>
                    <a:pt x="6949607" y="5711021"/>
                    <a:pt x="6925786" y="5752706"/>
                    <a:pt x="6910897" y="5779506"/>
                  </a:cubicBezTo>
                  <a:cubicBezTo>
                    <a:pt x="6890055" y="5821193"/>
                    <a:pt x="6866235" y="5859900"/>
                    <a:pt x="6845389" y="5898611"/>
                  </a:cubicBezTo>
                  <a:cubicBezTo>
                    <a:pt x="6833479" y="5919452"/>
                    <a:pt x="6824548" y="5937318"/>
                    <a:pt x="6812638" y="5958162"/>
                  </a:cubicBezTo>
                  <a:cubicBezTo>
                    <a:pt x="6800727" y="5979004"/>
                    <a:pt x="6788817" y="5996869"/>
                    <a:pt x="6776907" y="6017714"/>
                  </a:cubicBezTo>
                  <a:cubicBezTo>
                    <a:pt x="6767972" y="6029624"/>
                    <a:pt x="6762017" y="6044511"/>
                    <a:pt x="6750106" y="6062376"/>
                  </a:cubicBezTo>
                  <a:lnTo>
                    <a:pt x="6724490" y="6119524"/>
                  </a:lnTo>
                  <a:lnTo>
                    <a:pt x="6444201" y="6194627"/>
                  </a:lnTo>
                  <a:lnTo>
                    <a:pt x="6494406" y="6117091"/>
                  </a:lnTo>
                  <a:cubicBezTo>
                    <a:pt x="6513388" y="6085454"/>
                    <a:pt x="6529765" y="6054935"/>
                    <a:pt x="6541675" y="6026649"/>
                  </a:cubicBezTo>
                  <a:cubicBezTo>
                    <a:pt x="6571451" y="5976028"/>
                    <a:pt x="6607182" y="5940297"/>
                    <a:pt x="6628027" y="5886700"/>
                  </a:cubicBezTo>
                  <a:cubicBezTo>
                    <a:pt x="6654823" y="5842038"/>
                    <a:pt x="6681623" y="5788441"/>
                    <a:pt x="6708421" y="5743775"/>
                  </a:cubicBezTo>
                  <a:cubicBezTo>
                    <a:pt x="6720331" y="5725910"/>
                    <a:pt x="6729265" y="5708045"/>
                    <a:pt x="6738196" y="5690179"/>
                  </a:cubicBezTo>
                  <a:cubicBezTo>
                    <a:pt x="6747130" y="5672313"/>
                    <a:pt x="6753086" y="5654447"/>
                    <a:pt x="6762017" y="5639562"/>
                  </a:cubicBezTo>
                  <a:cubicBezTo>
                    <a:pt x="6776906" y="5606806"/>
                    <a:pt x="6788817" y="5574054"/>
                    <a:pt x="6800727" y="5544279"/>
                  </a:cubicBezTo>
                  <a:cubicBezTo>
                    <a:pt x="6824548" y="5481748"/>
                    <a:pt x="6845390" y="5422196"/>
                    <a:pt x="6884100" y="5362643"/>
                  </a:cubicBezTo>
                  <a:cubicBezTo>
                    <a:pt x="6910897" y="5315002"/>
                    <a:pt x="6904941" y="5279271"/>
                    <a:pt x="6916852" y="5240564"/>
                  </a:cubicBezTo>
                  <a:cubicBezTo>
                    <a:pt x="6949607" y="5160167"/>
                    <a:pt x="6970448" y="5079774"/>
                    <a:pt x="6997248" y="4996401"/>
                  </a:cubicBezTo>
                  <a:cubicBezTo>
                    <a:pt x="6985338" y="4972581"/>
                    <a:pt x="7027024" y="4877298"/>
                    <a:pt x="7032979" y="4805835"/>
                  </a:cubicBezTo>
                  <a:cubicBezTo>
                    <a:pt x="7050845" y="4731394"/>
                    <a:pt x="7065731" y="4653977"/>
                    <a:pt x="7080621" y="4576559"/>
                  </a:cubicBezTo>
                  <a:lnTo>
                    <a:pt x="7091362" y="4536286"/>
                  </a:lnTo>
                  <a:lnTo>
                    <a:pt x="7083597" y="4534872"/>
                  </a:lnTo>
                  <a:cubicBezTo>
                    <a:pt x="7086573" y="4511052"/>
                    <a:pt x="7086573" y="4490211"/>
                    <a:pt x="7086573" y="4460435"/>
                  </a:cubicBezTo>
                  <a:lnTo>
                    <a:pt x="7088158" y="4454885"/>
                  </a:lnTo>
                  <a:lnTo>
                    <a:pt x="7086079" y="4455001"/>
                  </a:lnTo>
                  <a:lnTo>
                    <a:pt x="7082312" y="4455210"/>
                  </a:lnTo>
                  <a:lnTo>
                    <a:pt x="7083597" y="4469366"/>
                  </a:lnTo>
                  <a:cubicBezTo>
                    <a:pt x="7083597" y="4496165"/>
                    <a:pt x="7083597" y="4517007"/>
                    <a:pt x="7080621" y="4543807"/>
                  </a:cubicBezTo>
                  <a:cubicBezTo>
                    <a:pt x="7077642" y="4558694"/>
                    <a:pt x="7074666" y="4570604"/>
                    <a:pt x="7068710" y="4588469"/>
                  </a:cubicBezTo>
                  <a:cubicBezTo>
                    <a:pt x="7044890" y="4627180"/>
                    <a:pt x="7021069" y="4665887"/>
                    <a:pt x="6997249" y="4701618"/>
                  </a:cubicBezTo>
                  <a:cubicBezTo>
                    <a:pt x="6991293" y="4737349"/>
                    <a:pt x="6988314" y="4767125"/>
                    <a:pt x="6979383" y="4799880"/>
                  </a:cubicBezTo>
                  <a:lnTo>
                    <a:pt x="6961517" y="4832632"/>
                  </a:lnTo>
                  <a:cubicBezTo>
                    <a:pt x="6952583" y="4880273"/>
                    <a:pt x="6943651" y="4924939"/>
                    <a:pt x="6931741" y="4975556"/>
                  </a:cubicBezTo>
                  <a:cubicBezTo>
                    <a:pt x="6919831" y="5014267"/>
                    <a:pt x="6910896" y="5049998"/>
                    <a:pt x="6898986" y="5088705"/>
                  </a:cubicBezTo>
                  <a:cubicBezTo>
                    <a:pt x="6887076" y="5127416"/>
                    <a:pt x="6878145" y="5163147"/>
                    <a:pt x="6863255" y="5198877"/>
                  </a:cubicBezTo>
                  <a:cubicBezTo>
                    <a:pt x="6857300" y="5228653"/>
                    <a:pt x="6851345" y="5255450"/>
                    <a:pt x="6842413" y="5285226"/>
                  </a:cubicBezTo>
                  <a:cubicBezTo>
                    <a:pt x="6836459" y="5315002"/>
                    <a:pt x="6830503" y="5344778"/>
                    <a:pt x="6818593" y="5374554"/>
                  </a:cubicBezTo>
                  <a:lnTo>
                    <a:pt x="6837590" y="5345006"/>
                  </a:lnTo>
                  <a:lnTo>
                    <a:pt x="6854324" y="5282247"/>
                  </a:lnTo>
                  <a:cubicBezTo>
                    <a:pt x="6857300" y="5249495"/>
                    <a:pt x="6863255" y="5222695"/>
                    <a:pt x="6869211" y="5192919"/>
                  </a:cubicBezTo>
                  <a:cubicBezTo>
                    <a:pt x="6881121" y="5157188"/>
                    <a:pt x="6893031" y="5118481"/>
                    <a:pt x="6904941" y="5082750"/>
                  </a:cubicBezTo>
                  <a:cubicBezTo>
                    <a:pt x="6916852" y="5044039"/>
                    <a:pt x="6925786" y="5008309"/>
                    <a:pt x="6937697" y="4969602"/>
                  </a:cubicBezTo>
                  <a:cubicBezTo>
                    <a:pt x="6949607" y="4921960"/>
                    <a:pt x="6955562" y="4877294"/>
                    <a:pt x="6967473" y="4826677"/>
                  </a:cubicBezTo>
                  <a:lnTo>
                    <a:pt x="6985338" y="4793921"/>
                  </a:lnTo>
                  <a:cubicBezTo>
                    <a:pt x="6994270" y="4761170"/>
                    <a:pt x="6997249" y="4731394"/>
                    <a:pt x="7003203" y="4695662"/>
                  </a:cubicBezTo>
                  <a:cubicBezTo>
                    <a:pt x="7027024" y="4656953"/>
                    <a:pt x="7050845" y="4621221"/>
                    <a:pt x="7074666" y="4582514"/>
                  </a:cubicBezTo>
                  <a:cubicBezTo>
                    <a:pt x="7059776" y="4659932"/>
                    <a:pt x="7044890" y="4734370"/>
                    <a:pt x="7027025" y="4811787"/>
                  </a:cubicBezTo>
                  <a:cubicBezTo>
                    <a:pt x="7021069" y="4883249"/>
                    <a:pt x="6979383" y="4981512"/>
                    <a:pt x="6991293" y="5002353"/>
                  </a:cubicBezTo>
                  <a:cubicBezTo>
                    <a:pt x="6964493" y="5085726"/>
                    <a:pt x="6940672" y="5166123"/>
                    <a:pt x="6910897" y="5246516"/>
                  </a:cubicBezTo>
                  <a:lnTo>
                    <a:pt x="6894994" y="5271255"/>
                  </a:lnTo>
                  <a:lnTo>
                    <a:pt x="6888195" y="5308303"/>
                  </a:lnTo>
                  <a:cubicBezTo>
                    <a:pt x="6884844" y="5327659"/>
                    <a:pt x="6879632" y="5347757"/>
                    <a:pt x="6866235" y="5371578"/>
                  </a:cubicBezTo>
                  <a:cubicBezTo>
                    <a:pt x="6824548" y="5431130"/>
                    <a:pt x="6803704" y="5490681"/>
                    <a:pt x="6782861" y="5553209"/>
                  </a:cubicBezTo>
                  <a:cubicBezTo>
                    <a:pt x="6770951" y="5582986"/>
                    <a:pt x="6759041" y="5615741"/>
                    <a:pt x="6744152" y="5648492"/>
                  </a:cubicBezTo>
                  <a:cubicBezTo>
                    <a:pt x="6738196" y="5666358"/>
                    <a:pt x="6729265" y="5681247"/>
                    <a:pt x="6720330" y="5699113"/>
                  </a:cubicBezTo>
                  <a:cubicBezTo>
                    <a:pt x="6711399" y="5716978"/>
                    <a:pt x="6702465" y="5734844"/>
                    <a:pt x="6690554" y="5752710"/>
                  </a:cubicBezTo>
                  <a:cubicBezTo>
                    <a:pt x="6663758" y="5800352"/>
                    <a:pt x="6636958" y="5850969"/>
                    <a:pt x="6610162" y="5895635"/>
                  </a:cubicBezTo>
                  <a:cubicBezTo>
                    <a:pt x="6589317" y="5949231"/>
                    <a:pt x="6553585" y="5984962"/>
                    <a:pt x="6523810" y="6035579"/>
                  </a:cubicBezTo>
                  <a:cubicBezTo>
                    <a:pt x="6511899" y="6063867"/>
                    <a:pt x="6495523" y="6095132"/>
                    <a:pt x="6476540" y="6127141"/>
                  </a:cubicBezTo>
                  <a:lnTo>
                    <a:pt x="6429810" y="6198484"/>
                  </a:lnTo>
                  <a:lnTo>
                    <a:pt x="6336174" y="6223573"/>
                  </a:lnTo>
                  <a:lnTo>
                    <a:pt x="6354089" y="6196370"/>
                  </a:lnTo>
                  <a:cubicBezTo>
                    <a:pt x="6386840" y="6157663"/>
                    <a:pt x="6416616" y="6115976"/>
                    <a:pt x="6446392" y="6074290"/>
                  </a:cubicBezTo>
                  <a:cubicBezTo>
                    <a:pt x="6458302" y="6053445"/>
                    <a:pt x="6473192" y="6032604"/>
                    <a:pt x="6485103" y="6008783"/>
                  </a:cubicBezTo>
                  <a:cubicBezTo>
                    <a:pt x="6497013" y="5984962"/>
                    <a:pt x="6511899" y="5961142"/>
                    <a:pt x="6523809" y="5937321"/>
                  </a:cubicBezTo>
                  <a:lnTo>
                    <a:pt x="6534834" y="5919741"/>
                  </a:lnTo>
                  <a:lnTo>
                    <a:pt x="6593762" y="5834622"/>
                  </a:lnTo>
                  <a:lnTo>
                    <a:pt x="6604206" y="5821193"/>
                  </a:lnTo>
                  <a:lnTo>
                    <a:pt x="6605697" y="5817382"/>
                  </a:lnTo>
                  <a:lnTo>
                    <a:pt x="6593762" y="5834622"/>
                  </a:lnTo>
                  <a:lnTo>
                    <a:pt x="6565125" y="5871441"/>
                  </a:lnTo>
                  <a:lnTo>
                    <a:pt x="6534834" y="5919741"/>
                  </a:lnTo>
                  <a:lnTo>
                    <a:pt x="6526789" y="5931363"/>
                  </a:lnTo>
                  <a:cubicBezTo>
                    <a:pt x="6511899" y="5955183"/>
                    <a:pt x="6499989" y="5979004"/>
                    <a:pt x="6488078" y="6002825"/>
                  </a:cubicBezTo>
                  <a:cubicBezTo>
                    <a:pt x="6473192" y="6026646"/>
                    <a:pt x="6461282" y="6047490"/>
                    <a:pt x="6449371" y="6068331"/>
                  </a:cubicBezTo>
                  <a:cubicBezTo>
                    <a:pt x="6419596" y="6110018"/>
                    <a:pt x="6389820" y="6151704"/>
                    <a:pt x="6357065" y="6190414"/>
                  </a:cubicBezTo>
                  <a:lnTo>
                    <a:pt x="6335765" y="6223683"/>
                  </a:lnTo>
                  <a:lnTo>
                    <a:pt x="6265251" y="6242577"/>
                  </a:lnTo>
                  <a:lnTo>
                    <a:pt x="6265470" y="6242204"/>
                  </a:lnTo>
                  <a:lnTo>
                    <a:pt x="6267736" y="6235077"/>
                  </a:lnTo>
                  <a:cubicBezTo>
                    <a:pt x="6291557" y="6199345"/>
                    <a:pt x="6321333" y="6157659"/>
                    <a:pt x="6345154" y="6115973"/>
                  </a:cubicBezTo>
                  <a:cubicBezTo>
                    <a:pt x="6354089" y="6104062"/>
                    <a:pt x="6360044" y="6092153"/>
                    <a:pt x="6368975" y="6080242"/>
                  </a:cubicBezTo>
                  <a:lnTo>
                    <a:pt x="6400648" y="6036311"/>
                  </a:lnTo>
                  <a:lnTo>
                    <a:pt x="6410661" y="6017714"/>
                  </a:lnTo>
                  <a:cubicBezTo>
                    <a:pt x="6437457" y="5979004"/>
                    <a:pt x="6458302" y="5940297"/>
                    <a:pt x="6473189" y="5910521"/>
                  </a:cubicBezTo>
                  <a:cubicBezTo>
                    <a:pt x="6520831" y="5827148"/>
                    <a:pt x="6556562" y="5743775"/>
                    <a:pt x="6595272" y="5657424"/>
                  </a:cubicBezTo>
                  <a:cubicBezTo>
                    <a:pt x="6631003" y="5571075"/>
                    <a:pt x="6669710" y="5484723"/>
                    <a:pt x="6714376" y="5386465"/>
                  </a:cubicBezTo>
                  <a:cubicBezTo>
                    <a:pt x="6718842" y="5359667"/>
                    <a:pt x="6736708" y="5314258"/>
                    <a:pt x="6749362" y="5276292"/>
                  </a:cubicBezTo>
                  <a:lnTo>
                    <a:pt x="6760782" y="5233196"/>
                  </a:lnTo>
                  <a:lnTo>
                    <a:pt x="6673915" y="5470534"/>
                  </a:lnTo>
                  <a:cubicBezTo>
                    <a:pt x="6619674" y="5598779"/>
                    <a:pt x="6558609" y="5723434"/>
                    <a:pt x="6491183" y="5844051"/>
                  </a:cubicBezTo>
                  <a:lnTo>
                    <a:pt x="6464429" y="5886350"/>
                  </a:lnTo>
                  <a:lnTo>
                    <a:pt x="6464258" y="5886700"/>
                  </a:lnTo>
                  <a:cubicBezTo>
                    <a:pt x="6452347" y="5916476"/>
                    <a:pt x="6428527" y="5955186"/>
                    <a:pt x="6401726" y="5993893"/>
                  </a:cubicBezTo>
                  <a:cubicBezTo>
                    <a:pt x="6374930" y="6032604"/>
                    <a:pt x="6351109" y="6074290"/>
                    <a:pt x="6339199" y="6110021"/>
                  </a:cubicBezTo>
                  <a:cubicBezTo>
                    <a:pt x="6318354" y="6136818"/>
                    <a:pt x="6291557" y="6166593"/>
                    <a:pt x="6267736" y="6199349"/>
                  </a:cubicBezTo>
                  <a:cubicBezTo>
                    <a:pt x="6255826" y="6215725"/>
                    <a:pt x="6244660" y="6232846"/>
                    <a:pt x="6234610" y="6249967"/>
                  </a:cubicBezTo>
                  <a:lnTo>
                    <a:pt x="6234112" y="6250921"/>
                  </a:lnTo>
                  <a:lnTo>
                    <a:pt x="1630942" y="7484336"/>
                  </a:lnTo>
                  <a:lnTo>
                    <a:pt x="75670" y="1679985"/>
                  </a:lnTo>
                  <a:lnTo>
                    <a:pt x="151760" y="1595990"/>
                  </a:lnTo>
                  <a:cubicBezTo>
                    <a:pt x="169626" y="1575145"/>
                    <a:pt x="184512" y="1554304"/>
                    <a:pt x="202378" y="1533459"/>
                  </a:cubicBezTo>
                  <a:cubicBezTo>
                    <a:pt x="220243" y="1512617"/>
                    <a:pt x="238109" y="1494752"/>
                    <a:pt x="252998" y="1473907"/>
                  </a:cubicBezTo>
                  <a:cubicBezTo>
                    <a:pt x="312550" y="1396490"/>
                    <a:pt x="375078" y="1330983"/>
                    <a:pt x="434630" y="1259520"/>
                  </a:cubicBezTo>
                  <a:lnTo>
                    <a:pt x="438539" y="1253836"/>
                  </a:lnTo>
                  <a:lnTo>
                    <a:pt x="441521" y="1250083"/>
                  </a:lnTo>
                  <a:lnTo>
                    <a:pt x="443846" y="1246116"/>
                  </a:lnTo>
                  <a:lnTo>
                    <a:pt x="453049" y="1232733"/>
                  </a:lnTo>
                  <a:lnTo>
                    <a:pt x="483515" y="1198305"/>
                  </a:lnTo>
                  <a:lnTo>
                    <a:pt x="485826" y="1195883"/>
                  </a:lnTo>
                  <a:lnTo>
                    <a:pt x="485254" y="1196339"/>
                  </a:lnTo>
                  <a:lnTo>
                    <a:pt x="483515" y="1198305"/>
                  </a:lnTo>
                  <a:lnTo>
                    <a:pt x="459198" y="1223789"/>
                  </a:lnTo>
                  <a:lnTo>
                    <a:pt x="453049" y="1232733"/>
                  </a:lnTo>
                  <a:lnTo>
                    <a:pt x="449032" y="1237272"/>
                  </a:lnTo>
                  <a:lnTo>
                    <a:pt x="443846" y="1246116"/>
                  </a:lnTo>
                  <a:lnTo>
                    <a:pt x="438539" y="1253836"/>
                  </a:lnTo>
                  <a:lnTo>
                    <a:pt x="431654" y="1262500"/>
                  </a:lnTo>
                  <a:cubicBezTo>
                    <a:pt x="372102" y="1330983"/>
                    <a:pt x="309574" y="1399469"/>
                    <a:pt x="250022" y="1476886"/>
                  </a:cubicBezTo>
                  <a:cubicBezTo>
                    <a:pt x="232157" y="1497728"/>
                    <a:pt x="214291" y="1515593"/>
                    <a:pt x="199402" y="1536438"/>
                  </a:cubicBezTo>
                  <a:cubicBezTo>
                    <a:pt x="181536" y="1557280"/>
                    <a:pt x="166650" y="1578124"/>
                    <a:pt x="148784" y="1598966"/>
                  </a:cubicBezTo>
                  <a:lnTo>
                    <a:pt x="75627" y="1679824"/>
                  </a:lnTo>
                  <a:lnTo>
                    <a:pt x="58982" y="1617705"/>
                  </a:lnTo>
                  <a:lnTo>
                    <a:pt x="170371" y="1479863"/>
                  </a:lnTo>
                  <a:cubicBezTo>
                    <a:pt x="255977" y="1379370"/>
                    <a:pt x="346793" y="1283343"/>
                    <a:pt x="443564" y="1191037"/>
                  </a:cubicBezTo>
                  <a:cubicBezTo>
                    <a:pt x="491206" y="1149351"/>
                    <a:pt x="529916" y="1107665"/>
                    <a:pt x="580533" y="1065979"/>
                  </a:cubicBezTo>
                  <a:cubicBezTo>
                    <a:pt x="654975" y="994516"/>
                    <a:pt x="774079" y="887323"/>
                    <a:pt x="908069" y="809905"/>
                  </a:cubicBezTo>
                  <a:cubicBezTo>
                    <a:pt x="946779" y="780130"/>
                    <a:pt x="973576" y="747374"/>
                    <a:pt x="1021217" y="720578"/>
                  </a:cubicBezTo>
                  <a:cubicBezTo>
                    <a:pt x="1062904" y="705688"/>
                    <a:pt x="1110545" y="675912"/>
                    <a:pt x="1170097" y="643160"/>
                  </a:cubicBezTo>
                  <a:cubicBezTo>
                    <a:pt x="1199873" y="628271"/>
                    <a:pt x="1232628" y="610405"/>
                    <a:pt x="1265380" y="592540"/>
                  </a:cubicBezTo>
                  <a:cubicBezTo>
                    <a:pt x="1283245" y="583608"/>
                    <a:pt x="1298135" y="574674"/>
                    <a:pt x="1316001" y="565743"/>
                  </a:cubicBezTo>
                  <a:cubicBezTo>
                    <a:pt x="1333866" y="556808"/>
                    <a:pt x="1351732" y="550853"/>
                    <a:pt x="1372573" y="544898"/>
                  </a:cubicBezTo>
                  <a:cubicBezTo>
                    <a:pt x="1432125" y="515122"/>
                    <a:pt x="1497632" y="485346"/>
                    <a:pt x="1560163" y="461525"/>
                  </a:cubicBezTo>
                  <a:cubicBezTo>
                    <a:pt x="1640558" y="424306"/>
                    <a:pt x="1724675" y="388575"/>
                    <a:pt x="1811397" y="355077"/>
                  </a:cubicBezTo>
                  <a:close/>
                  <a:moveTo>
                    <a:pt x="1124673" y="520067"/>
                  </a:moveTo>
                  <a:lnTo>
                    <a:pt x="2022132" y="279593"/>
                  </a:lnTo>
                  <a:lnTo>
                    <a:pt x="1806557" y="355076"/>
                  </a:lnTo>
                  <a:cubicBezTo>
                    <a:pt x="1720207" y="388574"/>
                    <a:pt x="1636090" y="424305"/>
                    <a:pt x="1554205" y="461525"/>
                  </a:cubicBezTo>
                  <a:cubicBezTo>
                    <a:pt x="1491677" y="485346"/>
                    <a:pt x="1426170" y="518098"/>
                    <a:pt x="1366618" y="544898"/>
                  </a:cubicBezTo>
                  <a:cubicBezTo>
                    <a:pt x="1348753" y="550853"/>
                    <a:pt x="1327908" y="559785"/>
                    <a:pt x="1310042" y="565740"/>
                  </a:cubicBezTo>
                  <a:cubicBezTo>
                    <a:pt x="1292177" y="574674"/>
                    <a:pt x="1274311" y="583605"/>
                    <a:pt x="1259425" y="592540"/>
                  </a:cubicBezTo>
                  <a:cubicBezTo>
                    <a:pt x="1226670" y="610405"/>
                    <a:pt x="1193918" y="628271"/>
                    <a:pt x="1164142" y="643157"/>
                  </a:cubicBezTo>
                  <a:cubicBezTo>
                    <a:pt x="1104590" y="675912"/>
                    <a:pt x="1056949" y="705688"/>
                    <a:pt x="1015262" y="720574"/>
                  </a:cubicBezTo>
                  <a:cubicBezTo>
                    <a:pt x="967621" y="747374"/>
                    <a:pt x="940821" y="777150"/>
                    <a:pt x="902114" y="809902"/>
                  </a:cubicBezTo>
                  <a:cubicBezTo>
                    <a:pt x="768120" y="887320"/>
                    <a:pt x="649016" y="994513"/>
                    <a:pt x="574578" y="1065975"/>
                  </a:cubicBezTo>
                  <a:lnTo>
                    <a:pt x="506130" y="1125496"/>
                  </a:lnTo>
                  <a:lnTo>
                    <a:pt x="439166" y="1186639"/>
                  </a:lnTo>
                  <a:lnTo>
                    <a:pt x="440585" y="1188058"/>
                  </a:lnTo>
                  <a:cubicBezTo>
                    <a:pt x="343814" y="1280364"/>
                    <a:pt x="252997" y="1377135"/>
                    <a:pt x="167392" y="1478001"/>
                  </a:cubicBezTo>
                  <a:lnTo>
                    <a:pt x="57891" y="1613630"/>
                  </a:lnTo>
                  <a:lnTo>
                    <a:pt x="0" y="1397579"/>
                  </a:lnTo>
                  <a:lnTo>
                    <a:pt x="20746" y="1378624"/>
                  </a:lnTo>
                  <a:cubicBezTo>
                    <a:pt x="648" y="1416587"/>
                    <a:pt x="22425" y="1409329"/>
                    <a:pt x="23259" y="1423427"/>
                  </a:cubicBezTo>
                  <a:lnTo>
                    <a:pt x="16526" y="1442259"/>
                  </a:lnTo>
                  <a:lnTo>
                    <a:pt x="113050" y="1342893"/>
                  </a:lnTo>
                  <a:cubicBezTo>
                    <a:pt x="121984" y="1325027"/>
                    <a:pt x="139850" y="1304186"/>
                    <a:pt x="160691" y="1280365"/>
                  </a:cubicBezTo>
                  <a:cubicBezTo>
                    <a:pt x="181536" y="1259520"/>
                    <a:pt x="205357" y="1238679"/>
                    <a:pt x="223222" y="1220813"/>
                  </a:cubicBezTo>
                  <a:lnTo>
                    <a:pt x="228612" y="1226800"/>
                  </a:lnTo>
                  <a:lnTo>
                    <a:pt x="226201" y="1223789"/>
                  </a:lnTo>
                  <a:cubicBezTo>
                    <a:pt x="252998" y="1196989"/>
                    <a:pt x="276819" y="1170193"/>
                    <a:pt x="303619" y="1146372"/>
                  </a:cubicBezTo>
                  <a:cubicBezTo>
                    <a:pt x="327440" y="1122551"/>
                    <a:pt x="354236" y="1098730"/>
                    <a:pt x="381036" y="1074910"/>
                  </a:cubicBezTo>
                  <a:cubicBezTo>
                    <a:pt x="413788" y="1042155"/>
                    <a:pt x="434633" y="1015358"/>
                    <a:pt x="464409" y="985582"/>
                  </a:cubicBezTo>
                  <a:cubicBezTo>
                    <a:pt x="503116" y="955806"/>
                    <a:pt x="544802" y="926030"/>
                    <a:pt x="580534" y="899230"/>
                  </a:cubicBezTo>
                  <a:cubicBezTo>
                    <a:pt x="622220" y="866478"/>
                    <a:pt x="663906" y="836702"/>
                    <a:pt x="705592" y="806926"/>
                  </a:cubicBezTo>
                  <a:lnTo>
                    <a:pt x="780365" y="754761"/>
                  </a:lnTo>
                  <a:lnTo>
                    <a:pt x="830651" y="708664"/>
                  </a:lnTo>
                  <a:cubicBezTo>
                    <a:pt x="860427" y="690799"/>
                    <a:pt x="890203" y="672933"/>
                    <a:pt x="919979" y="655067"/>
                  </a:cubicBezTo>
                  <a:cubicBezTo>
                    <a:pt x="949755" y="637202"/>
                    <a:pt x="982507" y="622315"/>
                    <a:pt x="1015262" y="604450"/>
                  </a:cubicBezTo>
                  <a:lnTo>
                    <a:pt x="1027876" y="597963"/>
                  </a:lnTo>
                  <a:lnTo>
                    <a:pt x="1060299" y="566115"/>
                  </a:lnTo>
                  <a:cubicBezTo>
                    <a:pt x="1078537" y="552341"/>
                    <a:pt x="1098638" y="538943"/>
                    <a:pt x="1113524" y="527032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/>
            </a:p>
          </p:txBody>
        </p:sp>
      </p:grp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C4D7AAF7-0A12-4194-991C-8BB678428C27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812249" y="4023015"/>
            <a:ext cx="1217130" cy="1216800"/>
          </a:xfrm>
          <a:custGeom>
            <a:avLst/>
            <a:gdLst>
              <a:gd name="connsiteX0" fmla="*/ 359049 w 1217130"/>
              <a:gd name="connsiteY0" fmla="*/ 1183154 h 1216800"/>
              <a:gd name="connsiteX1" fmla="*/ 380711 w 1217130"/>
              <a:gd name="connsiteY1" fmla="*/ 1191450 h 1216800"/>
              <a:gd name="connsiteX2" fmla="*/ 409749 w 1217130"/>
              <a:gd name="connsiteY2" fmla="*/ 1203434 h 1216800"/>
              <a:gd name="connsiteX3" fmla="*/ 395921 w 1217130"/>
              <a:gd name="connsiteY3" fmla="*/ 1201129 h 1216800"/>
              <a:gd name="connsiteX4" fmla="*/ 380711 w 1217130"/>
              <a:gd name="connsiteY4" fmla="*/ 1194676 h 1216800"/>
              <a:gd name="connsiteX5" fmla="*/ 359049 w 1217130"/>
              <a:gd name="connsiteY5" fmla="*/ 1183154 h 1216800"/>
              <a:gd name="connsiteX6" fmla="*/ 304200 w 1217130"/>
              <a:gd name="connsiteY6" fmla="*/ 1135161 h 1216800"/>
              <a:gd name="connsiteX7" fmla="*/ 309270 w 1217130"/>
              <a:gd name="connsiteY7" fmla="*/ 1137984 h 1216800"/>
              <a:gd name="connsiteX8" fmla="*/ 326785 w 1217130"/>
              <a:gd name="connsiteY8" fmla="*/ 1149046 h 1216800"/>
              <a:gd name="connsiteX9" fmla="*/ 337846 w 1217130"/>
              <a:gd name="connsiteY9" fmla="*/ 1158726 h 1216800"/>
              <a:gd name="connsiteX10" fmla="*/ 312035 w 1217130"/>
              <a:gd name="connsiteY10" fmla="*/ 1143515 h 1216800"/>
              <a:gd name="connsiteX11" fmla="*/ 303278 w 1217130"/>
              <a:gd name="connsiteY11" fmla="*/ 1136141 h 1216800"/>
              <a:gd name="connsiteX12" fmla="*/ 304200 w 1217130"/>
              <a:gd name="connsiteY12" fmla="*/ 1135161 h 1216800"/>
              <a:gd name="connsiteX13" fmla="*/ 262258 w 1217130"/>
              <a:gd name="connsiteY13" fmla="*/ 1118166 h 1216800"/>
              <a:gd name="connsiteX14" fmla="*/ 278389 w 1217130"/>
              <a:gd name="connsiteY14" fmla="*/ 1129688 h 1216800"/>
              <a:gd name="connsiteX15" fmla="*/ 294982 w 1217130"/>
              <a:gd name="connsiteY15" fmla="*/ 1140289 h 1216800"/>
              <a:gd name="connsiteX16" fmla="*/ 306044 w 1217130"/>
              <a:gd name="connsiteY16" fmla="*/ 1149046 h 1216800"/>
              <a:gd name="connsiteX17" fmla="*/ 293138 w 1217130"/>
              <a:gd name="connsiteY17" fmla="*/ 1143515 h 1216800"/>
              <a:gd name="connsiteX18" fmla="*/ 297747 w 1217130"/>
              <a:gd name="connsiteY18" fmla="*/ 1149968 h 1216800"/>
              <a:gd name="connsiteX19" fmla="*/ 282998 w 1217130"/>
              <a:gd name="connsiteY19" fmla="*/ 1140750 h 1216800"/>
              <a:gd name="connsiteX20" fmla="*/ 275624 w 1217130"/>
              <a:gd name="connsiteY20" fmla="*/ 1136141 h 1216800"/>
              <a:gd name="connsiteX21" fmla="*/ 268249 w 1217130"/>
              <a:gd name="connsiteY21" fmla="*/ 1131532 h 1216800"/>
              <a:gd name="connsiteX22" fmla="*/ 126688 w 1217130"/>
              <a:gd name="connsiteY22" fmla="*/ 997679 h 1216800"/>
              <a:gd name="connsiteX23" fmla="*/ 134125 w 1217130"/>
              <a:gd name="connsiteY23" fmla="*/ 1008008 h 1216800"/>
              <a:gd name="connsiteX24" fmla="*/ 127845 w 1217130"/>
              <a:gd name="connsiteY24" fmla="*/ 1000201 h 1216800"/>
              <a:gd name="connsiteX25" fmla="*/ 105534 w 1217130"/>
              <a:gd name="connsiteY25" fmla="*/ 921408 h 1216800"/>
              <a:gd name="connsiteX26" fmla="*/ 112923 w 1217130"/>
              <a:gd name="connsiteY26" fmla="*/ 932880 h 1216800"/>
              <a:gd name="connsiteX27" fmla="*/ 125367 w 1217130"/>
              <a:gd name="connsiteY27" fmla="*/ 954543 h 1216800"/>
              <a:gd name="connsiteX28" fmla="*/ 135047 w 1217130"/>
              <a:gd name="connsiteY28" fmla="*/ 972057 h 1216800"/>
              <a:gd name="connsiteX29" fmla="*/ 125829 w 1217130"/>
              <a:gd name="connsiteY29" fmla="*/ 960534 h 1216800"/>
              <a:gd name="connsiteX30" fmla="*/ 117071 w 1217130"/>
              <a:gd name="connsiteY30" fmla="*/ 947629 h 1216800"/>
              <a:gd name="connsiteX31" fmla="*/ 109236 w 1217130"/>
              <a:gd name="connsiteY31" fmla="*/ 934723 h 1216800"/>
              <a:gd name="connsiteX32" fmla="*/ 104627 w 1217130"/>
              <a:gd name="connsiteY32" fmla="*/ 922740 h 1216800"/>
              <a:gd name="connsiteX33" fmla="*/ 105534 w 1217130"/>
              <a:gd name="connsiteY33" fmla="*/ 921408 h 1216800"/>
              <a:gd name="connsiteX34" fmla="*/ 73285 w 1217130"/>
              <a:gd name="connsiteY34" fmla="*/ 889555 h 1216800"/>
              <a:gd name="connsiteX35" fmla="*/ 88034 w 1217130"/>
              <a:gd name="connsiteY35" fmla="*/ 918131 h 1216800"/>
              <a:gd name="connsiteX36" fmla="*/ 106009 w 1217130"/>
              <a:gd name="connsiteY36" fmla="*/ 951317 h 1216800"/>
              <a:gd name="connsiteX37" fmla="*/ 114306 w 1217130"/>
              <a:gd name="connsiteY37" fmla="*/ 966526 h 1216800"/>
              <a:gd name="connsiteX38" fmla="*/ 121219 w 1217130"/>
              <a:gd name="connsiteY38" fmla="*/ 979432 h 1216800"/>
              <a:gd name="connsiteX39" fmla="*/ 126289 w 1217130"/>
              <a:gd name="connsiteY39" fmla="*/ 993720 h 1216800"/>
              <a:gd name="connsiteX40" fmla="*/ 126405 w 1217130"/>
              <a:gd name="connsiteY40" fmla="*/ 997062 h 1216800"/>
              <a:gd name="connsiteX41" fmla="*/ 126688 w 1217130"/>
              <a:gd name="connsiteY41" fmla="*/ 997679 h 1216800"/>
              <a:gd name="connsiteX42" fmla="*/ 125829 w 1217130"/>
              <a:gd name="connsiteY42" fmla="*/ 996486 h 1216800"/>
              <a:gd name="connsiteX43" fmla="*/ 116149 w 1217130"/>
              <a:gd name="connsiteY43" fmla="*/ 981275 h 1216800"/>
              <a:gd name="connsiteX44" fmla="*/ 94947 w 1217130"/>
              <a:gd name="connsiteY44" fmla="*/ 945786 h 1216800"/>
              <a:gd name="connsiteX45" fmla="*/ 85729 w 1217130"/>
              <a:gd name="connsiteY45" fmla="*/ 927810 h 1216800"/>
              <a:gd name="connsiteX46" fmla="*/ 78816 w 1217130"/>
              <a:gd name="connsiteY46" fmla="*/ 911678 h 1216800"/>
              <a:gd name="connsiteX47" fmla="*/ 73285 w 1217130"/>
              <a:gd name="connsiteY47" fmla="*/ 889555 h 1216800"/>
              <a:gd name="connsiteX48" fmla="*/ 6453 w 1217130"/>
              <a:gd name="connsiteY48" fmla="*/ 554013 h 1216800"/>
              <a:gd name="connsiteX49" fmla="*/ 4609 w 1217130"/>
              <a:gd name="connsiteY49" fmla="*/ 610244 h 1216800"/>
              <a:gd name="connsiteX50" fmla="*/ 6453 w 1217130"/>
              <a:gd name="connsiteY50" fmla="*/ 624993 h 1216800"/>
              <a:gd name="connsiteX51" fmla="*/ 8757 w 1217130"/>
              <a:gd name="connsiteY51" fmla="*/ 635594 h 1216800"/>
              <a:gd name="connsiteX52" fmla="*/ 19819 w 1217130"/>
              <a:gd name="connsiteY52" fmla="*/ 712105 h 1216800"/>
              <a:gd name="connsiteX53" fmla="*/ 16593 w 1217130"/>
              <a:gd name="connsiteY53" fmla="*/ 713487 h 1216800"/>
              <a:gd name="connsiteX54" fmla="*/ 16593 w 1217130"/>
              <a:gd name="connsiteY54" fmla="*/ 731002 h 1216800"/>
              <a:gd name="connsiteX55" fmla="*/ 25350 w 1217130"/>
              <a:gd name="connsiteY55" fmla="*/ 784928 h 1216800"/>
              <a:gd name="connsiteX56" fmla="*/ 61301 w 1217130"/>
              <a:gd name="connsiteY56" fmla="*/ 882180 h 1216800"/>
              <a:gd name="connsiteX57" fmla="*/ 46091 w 1217130"/>
              <a:gd name="connsiteY57" fmla="*/ 864666 h 1216800"/>
              <a:gd name="connsiteX58" fmla="*/ 35029 w 1217130"/>
              <a:gd name="connsiteY58" fmla="*/ 828254 h 1216800"/>
              <a:gd name="connsiteX59" fmla="*/ 29498 w 1217130"/>
              <a:gd name="connsiteY59" fmla="*/ 809357 h 1216800"/>
              <a:gd name="connsiteX60" fmla="*/ 24428 w 1217130"/>
              <a:gd name="connsiteY60" fmla="*/ 789998 h 1216800"/>
              <a:gd name="connsiteX61" fmla="*/ 21663 w 1217130"/>
              <a:gd name="connsiteY61" fmla="*/ 780319 h 1216800"/>
              <a:gd name="connsiteX62" fmla="*/ 19358 w 1217130"/>
              <a:gd name="connsiteY62" fmla="*/ 770640 h 1216800"/>
              <a:gd name="connsiteX63" fmla="*/ 14288 w 1217130"/>
              <a:gd name="connsiteY63" fmla="*/ 750821 h 1216800"/>
              <a:gd name="connsiteX64" fmla="*/ 10140 w 1217130"/>
              <a:gd name="connsiteY64" fmla="*/ 730541 h 1216800"/>
              <a:gd name="connsiteX65" fmla="*/ 8296 w 1217130"/>
              <a:gd name="connsiteY65" fmla="*/ 720401 h 1216800"/>
              <a:gd name="connsiteX66" fmla="*/ 6913 w 1217130"/>
              <a:gd name="connsiteY66" fmla="*/ 710261 h 1216800"/>
              <a:gd name="connsiteX67" fmla="*/ 3687 w 1217130"/>
              <a:gd name="connsiteY67" fmla="*/ 689981 h 1216800"/>
              <a:gd name="connsiteX68" fmla="*/ 1844 w 1217130"/>
              <a:gd name="connsiteY68" fmla="*/ 669701 h 1216800"/>
              <a:gd name="connsiteX69" fmla="*/ 922 w 1217130"/>
              <a:gd name="connsiteY69" fmla="*/ 659561 h 1216800"/>
              <a:gd name="connsiteX70" fmla="*/ 461 w 1217130"/>
              <a:gd name="connsiteY70" fmla="*/ 649421 h 1216800"/>
              <a:gd name="connsiteX71" fmla="*/ 0 w 1217130"/>
              <a:gd name="connsiteY71" fmla="*/ 629602 h 1216800"/>
              <a:gd name="connsiteX72" fmla="*/ 461 w 1217130"/>
              <a:gd name="connsiteY72" fmla="*/ 610244 h 1216800"/>
              <a:gd name="connsiteX73" fmla="*/ 1844 w 1217130"/>
              <a:gd name="connsiteY73" fmla="*/ 591346 h 1216800"/>
              <a:gd name="connsiteX74" fmla="*/ 4148 w 1217130"/>
              <a:gd name="connsiteY74" fmla="*/ 572910 h 1216800"/>
              <a:gd name="connsiteX75" fmla="*/ 5531 w 1217130"/>
              <a:gd name="connsiteY75" fmla="*/ 564153 h 1216800"/>
              <a:gd name="connsiteX76" fmla="*/ 6453 w 1217130"/>
              <a:gd name="connsiteY76" fmla="*/ 554013 h 1216800"/>
              <a:gd name="connsiteX77" fmla="*/ 436942 w 1217130"/>
              <a:gd name="connsiteY77" fmla="*/ 32724 h 1216800"/>
              <a:gd name="connsiteX78" fmla="*/ 424958 w 1217130"/>
              <a:gd name="connsiteY78" fmla="*/ 41481 h 1216800"/>
              <a:gd name="connsiteX79" fmla="*/ 401452 w 1217130"/>
              <a:gd name="connsiteY79" fmla="*/ 49778 h 1216800"/>
              <a:gd name="connsiteX80" fmla="*/ 377485 w 1217130"/>
              <a:gd name="connsiteY80" fmla="*/ 58535 h 1216800"/>
              <a:gd name="connsiteX81" fmla="*/ 355822 w 1217130"/>
              <a:gd name="connsiteY81" fmla="*/ 63144 h 1216800"/>
              <a:gd name="connsiteX82" fmla="*/ 349369 w 1217130"/>
              <a:gd name="connsiteY82" fmla="*/ 63144 h 1216800"/>
              <a:gd name="connsiteX83" fmla="*/ 377485 w 1217130"/>
              <a:gd name="connsiteY83" fmla="*/ 51161 h 1216800"/>
              <a:gd name="connsiteX84" fmla="*/ 395921 w 1217130"/>
              <a:gd name="connsiteY84" fmla="*/ 44247 h 1216800"/>
              <a:gd name="connsiteX85" fmla="*/ 405139 w 1217130"/>
              <a:gd name="connsiteY85" fmla="*/ 41021 h 1216800"/>
              <a:gd name="connsiteX86" fmla="*/ 413897 w 1217130"/>
              <a:gd name="connsiteY86" fmla="*/ 38255 h 1216800"/>
              <a:gd name="connsiteX87" fmla="*/ 436942 w 1217130"/>
              <a:gd name="connsiteY87" fmla="*/ 32724 h 1216800"/>
              <a:gd name="connsiteX88" fmla="*/ 783085 w 1217130"/>
              <a:gd name="connsiteY88" fmla="*/ 27194 h 1216800"/>
              <a:gd name="connsiteX89" fmla="*/ 807053 w 1217130"/>
              <a:gd name="connsiteY89" fmla="*/ 32263 h 1216800"/>
              <a:gd name="connsiteX90" fmla="*/ 831020 w 1217130"/>
              <a:gd name="connsiteY90" fmla="*/ 38716 h 1216800"/>
              <a:gd name="connsiteX91" fmla="*/ 840699 w 1217130"/>
              <a:gd name="connsiteY91" fmla="*/ 44708 h 1216800"/>
              <a:gd name="connsiteX92" fmla="*/ 813966 w 1217130"/>
              <a:gd name="connsiteY92" fmla="*/ 37334 h 1216800"/>
              <a:gd name="connsiteX93" fmla="*/ 783085 w 1217130"/>
              <a:gd name="connsiteY93" fmla="*/ 27194 h 1216800"/>
              <a:gd name="connsiteX94" fmla="*/ 626837 w 1217130"/>
              <a:gd name="connsiteY94" fmla="*/ 15210 h 1216800"/>
              <a:gd name="connsiteX95" fmla="*/ 653108 w 1217130"/>
              <a:gd name="connsiteY95" fmla="*/ 16132 h 1216800"/>
              <a:gd name="connsiteX96" fmla="*/ 679380 w 1217130"/>
              <a:gd name="connsiteY96" fmla="*/ 17975 h 1216800"/>
              <a:gd name="connsiteX97" fmla="*/ 720862 w 1217130"/>
              <a:gd name="connsiteY97" fmla="*/ 22584 h 1216800"/>
              <a:gd name="connsiteX98" fmla="*/ 853143 w 1217130"/>
              <a:gd name="connsiteY98" fmla="*/ 59918 h 1216800"/>
              <a:gd name="connsiteX99" fmla="*/ 958230 w 1217130"/>
              <a:gd name="connsiteY99" fmla="*/ 117993 h 1216800"/>
              <a:gd name="connsiteX100" fmla="*/ 981276 w 1217130"/>
              <a:gd name="connsiteY100" fmla="*/ 133203 h 1216800"/>
              <a:gd name="connsiteX101" fmla="*/ 1001556 w 1217130"/>
              <a:gd name="connsiteY101" fmla="*/ 146569 h 1216800"/>
              <a:gd name="connsiteX102" fmla="*/ 1000173 w 1217130"/>
              <a:gd name="connsiteY102" fmla="*/ 141038 h 1216800"/>
              <a:gd name="connsiteX103" fmla="*/ 1050412 w 1217130"/>
              <a:gd name="connsiteY103" fmla="*/ 190355 h 1216800"/>
              <a:gd name="connsiteX104" fmla="*/ 1072536 w 1217130"/>
              <a:gd name="connsiteY104" fmla="*/ 214323 h 1216800"/>
              <a:gd name="connsiteX105" fmla="*/ 1096043 w 1217130"/>
              <a:gd name="connsiteY105" fmla="*/ 235986 h 1216800"/>
              <a:gd name="connsiteX106" fmla="*/ 1075763 w 1217130"/>
              <a:gd name="connsiteY106" fmla="*/ 210635 h 1216800"/>
              <a:gd name="connsiteX107" fmla="*/ 1062396 w 1217130"/>
              <a:gd name="connsiteY107" fmla="*/ 194965 h 1216800"/>
              <a:gd name="connsiteX108" fmla="*/ 1056865 w 1217130"/>
              <a:gd name="connsiteY108" fmla="*/ 188512 h 1216800"/>
              <a:gd name="connsiteX109" fmla="*/ 1051334 w 1217130"/>
              <a:gd name="connsiteY109" fmla="*/ 182059 h 1216800"/>
              <a:gd name="connsiteX110" fmla="*/ 1036585 w 1217130"/>
              <a:gd name="connsiteY110" fmla="*/ 166388 h 1216800"/>
              <a:gd name="connsiteX111" fmla="*/ 1124158 w 1217130"/>
              <a:gd name="connsiteY111" fmla="*/ 256266 h 1216800"/>
              <a:gd name="connsiteX112" fmla="*/ 1184537 w 1217130"/>
              <a:gd name="connsiteY112" fmla="*/ 360431 h 1216800"/>
              <a:gd name="connsiteX113" fmla="*/ 1190990 w 1217130"/>
              <a:gd name="connsiteY113" fmla="*/ 363657 h 1216800"/>
              <a:gd name="connsiteX114" fmla="*/ 1204817 w 1217130"/>
              <a:gd name="connsiteY114" fmla="*/ 411592 h 1216800"/>
              <a:gd name="connsiteX115" fmla="*/ 1213574 w 1217130"/>
              <a:gd name="connsiteY115" fmla="*/ 456761 h 1216800"/>
              <a:gd name="connsiteX116" fmla="*/ 1217130 w 1217130"/>
              <a:gd name="connsiteY116" fmla="*/ 492314 h 1216800"/>
              <a:gd name="connsiteX117" fmla="*/ 1217130 w 1217130"/>
              <a:gd name="connsiteY117" fmla="*/ 549650 h 1216800"/>
              <a:gd name="connsiteX118" fmla="*/ 1215879 w 1217130"/>
              <a:gd name="connsiteY118" fmla="*/ 566918 h 1216800"/>
              <a:gd name="connsiteX119" fmla="*/ 1211731 w 1217130"/>
              <a:gd name="connsiteY119" fmla="*/ 592729 h 1216800"/>
              <a:gd name="connsiteX120" fmla="*/ 1207481 w 1217130"/>
              <a:gd name="connsiteY120" fmla="*/ 606572 h 1216800"/>
              <a:gd name="connsiteX121" fmla="*/ 1208505 w 1217130"/>
              <a:gd name="connsiteY121" fmla="*/ 626837 h 1216800"/>
              <a:gd name="connsiteX122" fmla="*/ 993812 w 1217130"/>
              <a:gd name="connsiteY122" fmla="*/ 1082081 h 1216800"/>
              <a:gd name="connsiteX123" fmla="*/ 992336 w 1217130"/>
              <a:gd name="connsiteY123" fmla="*/ 1083185 h 1216800"/>
              <a:gd name="connsiteX124" fmla="*/ 991416 w 1217130"/>
              <a:gd name="connsiteY124" fmla="*/ 1084058 h 1216800"/>
              <a:gd name="connsiteX125" fmla="*/ 888173 w 1217130"/>
              <a:gd name="connsiteY125" fmla="*/ 1156882 h 1216800"/>
              <a:gd name="connsiteX126" fmla="*/ 863341 w 1217130"/>
              <a:gd name="connsiteY126" fmla="*/ 1164084 h 1216800"/>
              <a:gd name="connsiteX127" fmla="*/ 858877 w 1217130"/>
              <a:gd name="connsiteY127" fmla="*/ 1165286 h 1216800"/>
              <a:gd name="connsiteX128" fmla="*/ 848181 w 1217130"/>
              <a:gd name="connsiteY128" fmla="*/ 1170438 h 1216800"/>
              <a:gd name="connsiteX129" fmla="*/ 618540 w 1217130"/>
              <a:gd name="connsiteY129" fmla="*/ 1216800 h 1216800"/>
              <a:gd name="connsiteX130" fmla="*/ 443103 w 1217130"/>
              <a:gd name="connsiteY130" fmla="*/ 1190277 h 1216800"/>
              <a:gd name="connsiteX131" fmla="*/ 402206 w 1217130"/>
              <a:gd name="connsiteY131" fmla="*/ 1175308 h 1216800"/>
              <a:gd name="connsiteX132" fmla="*/ 397304 w 1217130"/>
              <a:gd name="connsiteY132" fmla="*/ 1173935 h 1216800"/>
              <a:gd name="connsiteX133" fmla="*/ 381172 w 1217130"/>
              <a:gd name="connsiteY133" fmla="*/ 1167944 h 1216800"/>
              <a:gd name="connsiteX134" fmla="*/ 313418 w 1217130"/>
              <a:gd name="connsiteY134" fmla="*/ 1136141 h 1216800"/>
              <a:gd name="connsiteX135" fmla="*/ 292217 w 1217130"/>
              <a:gd name="connsiteY135" fmla="*/ 1120470 h 1216800"/>
              <a:gd name="connsiteX136" fmla="*/ 267327 w 1217130"/>
              <a:gd name="connsiteY136" fmla="*/ 1102495 h 1216800"/>
              <a:gd name="connsiteX137" fmla="*/ 241517 w 1217130"/>
              <a:gd name="connsiteY137" fmla="*/ 1082675 h 1216800"/>
              <a:gd name="connsiteX138" fmla="*/ 218471 w 1217130"/>
              <a:gd name="connsiteY138" fmla="*/ 1062857 h 1216800"/>
              <a:gd name="connsiteX139" fmla="*/ 199113 w 1217130"/>
              <a:gd name="connsiteY139" fmla="*/ 1050873 h 1216800"/>
              <a:gd name="connsiteX140" fmla="*/ 223541 w 1217130"/>
              <a:gd name="connsiteY140" fmla="*/ 1073918 h 1216800"/>
              <a:gd name="connsiteX141" fmla="*/ 248891 w 1217130"/>
              <a:gd name="connsiteY141" fmla="*/ 1096964 h 1216800"/>
              <a:gd name="connsiteX142" fmla="*/ 235064 w 1217130"/>
              <a:gd name="connsiteY142" fmla="*/ 1089589 h 1216800"/>
              <a:gd name="connsiteX143" fmla="*/ 215706 w 1217130"/>
              <a:gd name="connsiteY143" fmla="*/ 1072075 h 1216800"/>
              <a:gd name="connsiteX144" fmla="*/ 194043 w 1217130"/>
              <a:gd name="connsiteY144" fmla="*/ 1049029 h 1216800"/>
              <a:gd name="connsiteX145" fmla="*/ 182981 w 1217130"/>
              <a:gd name="connsiteY145" fmla="*/ 1036585 h 1216800"/>
              <a:gd name="connsiteX146" fmla="*/ 171919 w 1217130"/>
              <a:gd name="connsiteY146" fmla="*/ 1024140 h 1216800"/>
              <a:gd name="connsiteX147" fmla="*/ 189895 w 1217130"/>
              <a:gd name="connsiteY147" fmla="*/ 1037967 h 1216800"/>
              <a:gd name="connsiteX148" fmla="*/ 154520 w 1217130"/>
              <a:gd name="connsiteY148" fmla="*/ 994872 h 1216800"/>
              <a:gd name="connsiteX149" fmla="*/ 136887 w 1217130"/>
              <a:gd name="connsiteY149" fmla="*/ 966793 h 1216800"/>
              <a:gd name="connsiteX150" fmla="*/ 129333 w 1217130"/>
              <a:gd name="connsiteY150" fmla="*/ 956691 h 1216800"/>
              <a:gd name="connsiteX151" fmla="*/ 99782 w 1217130"/>
              <a:gd name="connsiteY151" fmla="*/ 908048 h 1216800"/>
              <a:gd name="connsiteX152" fmla="*/ 77846 w 1217130"/>
              <a:gd name="connsiteY152" fmla="*/ 862512 h 1216800"/>
              <a:gd name="connsiteX153" fmla="*/ 91260 w 1217130"/>
              <a:gd name="connsiteY153" fmla="*/ 903843 h 1216800"/>
              <a:gd name="connsiteX154" fmla="*/ 45630 w 1217130"/>
              <a:gd name="connsiteY154" fmla="*/ 785389 h 1216800"/>
              <a:gd name="connsiteX155" fmla="*/ 23507 w 1217130"/>
              <a:gd name="connsiteY155" fmla="*/ 676154 h 1216800"/>
              <a:gd name="connsiteX156" fmla="*/ 27655 w 1217130"/>
              <a:gd name="connsiteY156" fmla="*/ 720862 h 1216800"/>
              <a:gd name="connsiteX157" fmla="*/ 31803 w 1217130"/>
              <a:gd name="connsiteY157" fmla="*/ 744368 h 1216800"/>
              <a:gd name="connsiteX158" fmla="*/ 36873 w 1217130"/>
              <a:gd name="connsiteY158" fmla="*/ 766492 h 1216800"/>
              <a:gd name="connsiteX159" fmla="*/ 45169 w 1217130"/>
              <a:gd name="connsiteY159" fmla="*/ 816731 h 1216800"/>
              <a:gd name="connsiteX160" fmla="*/ 38716 w 1217130"/>
              <a:gd name="connsiteY160" fmla="*/ 806130 h 1216800"/>
              <a:gd name="connsiteX161" fmla="*/ 30420 w 1217130"/>
              <a:gd name="connsiteY161" fmla="*/ 781241 h 1216800"/>
              <a:gd name="connsiteX162" fmla="*/ 23507 w 1217130"/>
              <a:gd name="connsiteY162" fmla="*/ 750821 h 1216800"/>
              <a:gd name="connsiteX163" fmla="*/ 22124 w 1217130"/>
              <a:gd name="connsiteY163" fmla="*/ 720862 h 1216800"/>
              <a:gd name="connsiteX164" fmla="*/ 17054 w 1217130"/>
              <a:gd name="connsiteY164" fmla="*/ 628680 h 1216800"/>
              <a:gd name="connsiteX165" fmla="*/ 17054 w 1217130"/>
              <a:gd name="connsiteY165" fmla="*/ 607017 h 1216800"/>
              <a:gd name="connsiteX166" fmla="*/ 17054 w 1217130"/>
              <a:gd name="connsiteY166" fmla="*/ 596417 h 1216800"/>
              <a:gd name="connsiteX167" fmla="*/ 17515 w 1217130"/>
              <a:gd name="connsiteY167" fmla="*/ 585815 h 1216800"/>
              <a:gd name="connsiteX168" fmla="*/ 18436 w 1217130"/>
              <a:gd name="connsiteY168" fmla="*/ 564614 h 1216800"/>
              <a:gd name="connsiteX169" fmla="*/ 20280 w 1217130"/>
              <a:gd name="connsiteY169" fmla="*/ 543873 h 1216800"/>
              <a:gd name="connsiteX170" fmla="*/ 21202 w 1217130"/>
              <a:gd name="connsiteY170" fmla="*/ 533733 h 1216800"/>
              <a:gd name="connsiteX171" fmla="*/ 22585 w 1217130"/>
              <a:gd name="connsiteY171" fmla="*/ 523593 h 1216800"/>
              <a:gd name="connsiteX172" fmla="*/ 25811 w 1217130"/>
              <a:gd name="connsiteY172" fmla="*/ 503313 h 1216800"/>
              <a:gd name="connsiteX173" fmla="*/ 35029 w 1217130"/>
              <a:gd name="connsiteY173" fmla="*/ 463214 h 1216800"/>
              <a:gd name="connsiteX174" fmla="*/ 67754 w 1217130"/>
              <a:gd name="connsiteY174" fmla="*/ 386703 h 1216800"/>
              <a:gd name="connsiteX175" fmla="*/ 83886 w 1217130"/>
              <a:gd name="connsiteY175" fmla="*/ 377715 h 1216800"/>
              <a:gd name="connsiteX176" fmla="*/ 84885 w 1217130"/>
              <a:gd name="connsiteY176" fmla="*/ 376549 h 1216800"/>
              <a:gd name="connsiteX177" fmla="*/ 99782 w 1217130"/>
              <a:gd name="connsiteY177" fmla="*/ 345625 h 1216800"/>
              <a:gd name="connsiteX178" fmla="*/ 125200 w 1217130"/>
              <a:gd name="connsiteY178" fmla="*/ 306866 h 1216800"/>
              <a:gd name="connsiteX179" fmla="*/ 121680 w 1217130"/>
              <a:gd name="connsiteY179" fmla="*/ 310653 h 1216800"/>
              <a:gd name="connsiteX180" fmla="*/ 112001 w 1217130"/>
              <a:gd name="connsiteY180" fmla="*/ 318488 h 1216800"/>
              <a:gd name="connsiteX181" fmla="*/ 127211 w 1217130"/>
              <a:gd name="connsiteY181" fmla="*/ 288990 h 1216800"/>
              <a:gd name="connsiteX182" fmla="*/ 103244 w 1217130"/>
              <a:gd name="connsiteY182" fmla="*/ 324480 h 1216800"/>
              <a:gd name="connsiteX183" fmla="*/ 90799 w 1217130"/>
              <a:gd name="connsiteY183" fmla="*/ 341995 h 1216800"/>
              <a:gd name="connsiteX184" fmla="*/ 101861 w 1217130"/>
              <a:gd name="connsiteY184" fmla="*/ 313418 h 1216800"/>
              <a:gd name="connsiteX185" fmla="*/ 116149 w 1217130"/>
              <a:gd name="connsiteY185" fmla="*/ 288990 h 1216800"/>
              <a:gd name="connsiteX186" fmla="*/ 132742 w 1217130"/>
              <a:gd name="connsiteY186" fmla="*/ 264562 h 1216800"/>
              <a:gd name="connsiteX187" fmla="*/ 155787 w 1217130"/>
              <a:gd name="connsiteY187" fmla="*/ 232298 h 1216800"/>
              <a:gd name="connsiteX188" fmla="*/ 153022 w 1217130"/>
              <a:gd name="connsiteY188" fmla="*/ 232298 h 1216800"/>
              <a:gd name="connsiteX189" fmla="*/ 146108 w 1217130"/>
              <a:gd name="connsiteY189" fmla="*/ 237829 h 1216800"/>
              <a:gd name="connsiteX190" fmla="*/ 135507 w 1217130"/>
              <a:gd name="connsiteY190" fmla="*/ 248430 h 1216800"/>
              <a:gd name="connsiteX191" fmla="*/ 83424 w 1217130"/>
              <a:gd name="connsiteY191" fmla="*/ 324480 h 1216800"/>
              <a:gd name="connsiteX192" fmla="*/ 73284 w 1217130"/>
              <a:gd name="connsiteY192" fmla="*/ 344760 h 1216800"/>
              <a:gd name="connsiteX193" fmla="*/ 64066 w 1217130"/>
              <a:gd name="connsiteY193" fmla="*/ 363657 h 1216800"/>
              <a:gd name="connsiteX194" fmla="*/ 48395 w 1217130"/>
              <a:gd name="connsiteY194" fmla="*/ 394077 h 1216800"/>
              <a:gd name="connsiteX195" fmla="*/ 44708 w 1217130"/>
              <a:gd name="connsiteY195" fmla="*/ 387625 h 1216800"/>
              <a:gd name="connsiteX196" fmla="*/ 50239 w 1217130"/>
              <a:gd name="connsiteY196" fmla="*/ 370571 h 1216800"/>
              <a:gd name="connsiteX197" fmla="*/ 59918 w 1217130"/>
              <a:gd name="connsiteY197" fmla="*/ 347986 h 1216800"/>
              <a:gd name="connsiteX198" fmla="*/ 87573 w 1217130"/>
              <a:gd name="connsiteY198" fmla="*/ 296365 h 1216800"/>
              <a:gd name="connsiteX199" fmla="*/ 103244 w 1217130"/>
              <a:gd name="connsiteY199" fmla="*/ 272858 h 1216800"/>
              <a:gd name="connsiteX200" fmla="*/ 117071 w 1217130"/>
              <a:gd name="connsiteY200" fmla="*/ 253500 h 1216800"/>
              <a:gd name="connsiteX201" fmla="*/ 132281 w 1217130"/>
              <a:gd name="connsiteY201" fmla="*/ 234142 h 1216800"/>
              <a:gd name="connsiteX202" fmla="*/ 141960 w 1217130"/>
              <a:gd name="connsiteY202" fmla="*/ 223080 h 1216800"/>
              <a:gd name="connsiteX203" fmla="*/ 151639 w 1217130"/>
              <a:gd name="connsiteY203" fmla="*/ 212479 h 1216800"/>
              <a:gd name="connsiteX204" fmla="*/ 168232 w 1217130"/>
              <a:gd name="connsiteY204" fmla="*/ 196808 h 1216800"/>
              <a:gd name="connsiteX205" fmla="*/ 174224 w 1217130"/>
              <a:gd name="connsiteY205" fmla="*/ 194504 h 1216800"/>
              <a:gd name="connsiteX206" fmla="*/ 241977 w 1217130"/>
              <a:gd name="connsiteY206" fmla="*/ 130437 h 1216800"/>
              <a:gd name="connsiteX207" fmla="*/ 259953 w 1217130"/>
              <a:gd name="connsiteY207" fmla="*/ 118454 h 1216800"/>
              <a:gd name="connsiteX208" fmla="*/ 278389 w 1217130"/>
              <a:gd name="connsiteY208" fmla="*/ 107392 h 1216800"/>
              <a:gd name="connsiteX209" fmla="*/ 296826 w 1217130"/>
              <a:gd name="connsiteY209" fmla="*/ 97252 h 1216800"/>
              <a:gd name="connsiteX210" fmla="*/ 315723 w 1217130"/>
              <a:gd name="connsiteY210" fmla="*/ 88034 h 1216800"/>
              <a:gd name="connsiteX211" fmla="*/ 324941 w 1217130"/>
              <a:gd name="connsiteY211" fmla="*/ 83424 h 1216800"/>
              <a:gd name="connsiteX212" fmla="*/ 334620 w 1217130"/>
              <a:gd name="connsiteY212" fmla="*/ 79276 h 1216800"/>
              <a:gd name="connsiteX213" fmla="*/ 353517 w 1217130"/>
              <a:gd name="connsiteY213" fmla="*/ 71441 h 1216800"/>
              <a:gd name="connsiteX214" fmla="*/ 392234 w 1217130"/>
              <a:gd name="connsiteY214" fmla="*/ 57153 h 1216800"/>
              <a:gd name="connsiteX215" fmla="*/ 473815 w 1217130"/>
              <a:gd name="connsiteY215" fmla="*/ 29498 h 1216800"/>
              <a:gd name="connsiteX216" fmla="*/ 499165 w 1217130"/>
              <a:gd name="connsiteY216" fmla="*/ 26272 h 1216800"/>
              <a:gd name="connsiteX217" fmla="*/ 519906 w 1217130"/>
              <a:gd name="connsiteY217" fmla="*/ 25350 h 1216800"/>
              <a:gd name="connsiteX218" fmla="*/ 542951 w 1217130"/>
              <a:gd name="connsiteY218" fmla="*/ 24428 h 1216800"/>
              <a:gd name="connsiteX219" fmla="*/ 575676 w 1217130"/>
              <a:gd name="connsiteY219" fmla="*/ 22124 h 1216800"/>
              <a:gd name="connsiteX220" fmla="*/ 584894 w 1217130"/>
              <a:gd name="connsiteY220" fmla="*/ 17054 h 1216800"/>
              <a:gd name="connsiteX221" fmla="*/ 603330 w 1217130"/>
              <a:gd name="connsiteY221" fmla="*/ 15671 h 1216800"/>
              <a:gd name="connsiteX222" fmla="*/ 626837 w 1217130"/>
              <a:gd name="connsiteY222" fmla="*/ 15210 h 1216800"/>
              <a:gd name="connsiteX223" fmla="*/ 617619 w 1217130"/>
              <a:gd name="connsiteY223" fmla="*/ 0 h 1216800"/>
              <a:gd name="connsiteX224" fmla="*/ 743447 w 1217130"/>
              <a:gd name="connsiteY224" fmla="*/ 15210 h 1216800"/>
              <a:gd name="connsiteX225" fmla="*/ 709340 w 1217130"/>
              <a:gd name="connsiteY225" fmla="*/ 13366 h 1216800"/>
              <a:gd name="connsiteX226" fmla="*/ 667858 w 1217130"/>
              <a:gd name="connsiteY226" fmla="*/ 9218 h 1216800"/>
              <a:gd name="connsiteX227" fmla="*/ 646656 w 1217130"/>
              <a:gd name="connsiteY227" fmla="*/ 8757 h 1216800"/>
              <a:gd name="connsiteX228" fmla="*/ 625454 w 1217130"/>
              <a:gd name="connsiteY228" fmla="*/ 9218 h 1216800"/>
              <a:gd name="connsiteX229" fmla="*/ 604253 w 1217130"/>
              <a:gd name="connsiteY229" fmla="*/ 10140 h 1216800"/>
              <a:gd name="connsiteX230" fmla="*/ 583051 w 1217130"/>
              <a:gd name="connsiteY230" fmla="*/ 11523 h 1216800"/>
              <a:gd name="connsiteX231" fmla="*/ 541569 w 1217130"/>
              <a:gd name="connsiteY231" fmla="*/ 15671 h 1216800"/>
              <a:gd name="connsiteX232" fmla="*/ 525898 w 1217130"/>
              <a:gd name="connsiteY232" fmla="*/ 16132 h 1216800"/>
              <a:gd name="connsiteX233" fmla="*/ 511609 w 1217130"/>
              <a:gd name="connsiteY233" fmla="*/ 17515 h 1216800"/>
              <a:gd name="connsiteX234" fmla="*/ 488564 w 1217130"/>
              <a:gd name="connsiteY234" fmla="*/ 20741 h 1216800"/>
              <a:gd name="connsiteX235" fmla="*/ 482572 w 1217130"/>
              <a:gd name="connsiteY235" fmla="*/ 17054 h 1216800"/>
              <a:gd name="connsiteX236" fmla="*/ 617619 w 1217130"/>
              <a:gd name="connsiteY236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217130" h="1216800">
                <a:moveTo>
                  <a:pt x="359049" y="1183154"/>
                </a:moveTo>
                <a:cubicBezTo>
                  <a:pt x="365962" y="1185458"/>
                  <a:pt x="372876" y="1187763"/>
                  <a:pt x="380711" y="1191450"/>
                </a:cubicBezTo>
                <a:cubicBezTo>
                  <a:pt x="389008" y="1194215"/>
                  <a:pt x="397765" y="1198363"/>
                  <a:pt x="409749" y="1203434"/>
                </a:cubicBezTo>
                <a:cubicBezTo>
                  <a:pt x="405140" y="1202512"/>
                  <a:pt x="400531" y="1201590"/>
                  <a:pt x="395921" y="1201129"/>
                </a:cubicBezTo>
                <a:cubicBezTo>
                  <a:pt x="391312" y="1199746"/>
                  <a:pt x="386703" y="1197442"/>
                  <a:pt x="380711" y="1194676"/>
                </a:cubicBezTo>
                <a:cubicBezTo>
                  <a:pt x="374720" y="1190989"/>
                  <a:pt x="367806" y="1186841"/>
                  <a:pt x="359049" y="1183154"/>
                </a:cubicBezTo>
                <a:close/>
                <a:moveTo>
                  <a:pt x="304200" y="1135161"/>
                </a:moveTo>
                <a:cubicBezTo>
                  <a:pt x="305122" y="1135450"/>
                  <a:pt x="306735" y="1136372"/>
                  <a:pt x="309270" y="1137984"/>
                </a:cubicBezTo>
                <a:cubicBezTo>
                  <a:pt x="319871" y="1143055"/>
                  <a:pt x="324019" y="1146281"/>
                  <a:pt x="326785" y="1149046"/>
                </a:cubicBezTo>
                <a:cubicBezTo>
                  <a:pt x="330011" y="1151812"/>
                  <a:pt x="331394" y="1154577"/>
                  <a:pt x="337846" y="1158726"/>
                </a:cubicBezTo>
                <a:cubicBezTo>
                  <a:pt x="333237" y="1157804"/>
                  <a:pt x="320793" y="1149507"/>
                  <a:pt x="312035" y="1143515"/>
                </a:cubicBezTo>
                <a:cubicBezTo>
                  <a:pt x="307426" y="1140289"/>
                  <a:pt x="304200" y="1137524"/>
                  <a:pt x="303278" y="1136141"/>
                </a:cubicBezTo>
                <a:cubicBezTo>
                  <a:pt x="303048" y="1135219"/>
                  <a:pt x="303278" y="1134874"/>
                  <a:pt x="304200" y="1135161"/>
                </a:cubicBezTo>
                <a:close/>
                <a:moveTo>
                  <a:pt x="262258" y="1118166"/>
                </a:moveTo>
                <a:lnTo>
                  <a:pt x="278389" y="1129688"/>
                </a:lnTo>
                <a:lnTo>
                  <a:pt x="294982" y="1140289"/>
                </a:lnTo>
                <a:cubicBezTo>
                  <a:pt x="305122" y="1147664"/>
                  <a:pt x="307427" y="1149507"/>
                  <a:pt x="306044" y="1149046"/>
                </a:cubicBezTo>
                <a:cubicBezTo>
                  <a:pt x="304200" y="1149046"/>
                  <a:pt x="298669" y="1146281"/>
                  <a:pt x="293138" y="1143515"/>
                </a:cubicBezTo>
                <a:cubicBezTo>
                  <a:pt x="282538" y="1138446"/>
                  <a:pt x="272858" y="1133375"/>
                  <a:pt x="297747" y="1149968"/>
                </a:cubicBezTo>
                <a:lnTo>
                  <a:pt x="282998" y="1140750"/>
                </a:lnTo>
                <a:lnTo>
                  <a:pt x="275624" y="1136141"/>
                </a:lnTo>
                <a:lnTo>
                  <a:pt x="268249" y="1131532"/>
                </a:lnTo>
                <a:close/>
                <a:moveTo>
                  <a:pt x="126688" y="997679"/>
                </a:moveTo>
                <a:lnTo>
                  <a:pt x="134125" y="1008008"/>
                </a:lnTo>
                <a:cubicBezTo>
                  <a:pt x="130899" y="1004321"/>
                  <a:pt x="128969" y="1001872"/>
                  <a:pt x="127845" y="1000201"/>
                </a:cubicBezTo>
                <a:close/>
                <a:moveTo>
                  <a:pt x="105534" y="921408"/>
                </a:moveTo>
                <a:cubicBezTo>
                  <a:pt x="106960" y="921732"/>
                  <a:pt x="109812" y="926657"/>
                  <a:pt x="112923" y="932880"/>
                </a:cubicBezTo>
                <a:cubicBezTo>
                  <a:pt x="117532" y="940715"/>
                  <a:pt x="122602" y="950394"/>
                  <a:pt x="125367" y="954543"/>
                </a:cubicBezTo>
                <a:cubicBezTo>
                  <a:pt x="128133" y="960534"/>
                  <a:pt x="131820" y="966065"/>
                  <a:pt x="135047" y="972057"/>
                </a:cubicBezTo>
                <a:cubicBezTo>
                  <a:pt x="132281" y="968370"/>
                  <a:pt x="129055" y="964222"/>
                  <a:pt x="125829" y="960534"/>
                </a:cubicBezTo>
                <a:cubicBezTo>
                  <a:pt x="122602" y="956386"/>
                  <a:pt x="119836" y="951777"/>
                  <a:pt x="117071" y="947629"/>
                </a:cubicBezTo>
                <a:cubicBezTo>
                  <a:pt x="114306" y="943481"/>
                  <a:pt x="111540" y="938872"/>
                  <a:pt x="109236" y="934723"/>
                </a:cubicBezTo>
                <a:cubicBezTo>
                  <a:pt x="107853" y="930575"/>
                  <a:pt x="106009" y="926427"/>
                  <a:pt x="104627" y="922740"/>
                </a:cubicBezTo>
                <a:cubicBezTo>
                  <a:pt x="104742" y="921703"/>
                  <a:pt x="105059" y="921300"/>
                  <a:pt x="105534" y="921408"/>
                </a:cubicBezTo>
                <a:close/>
                <a:moveTo>
                  <a:pt x="73285" y="889555"/>
                </a:moveTo>
                <a:cubicBezTo>
                  <a:pt x="77433" y="896929"/>
                  <a:pt x="82503" y="907069"/>
                  <a:pt x="88034" y="918131"/>
                </a:cubicBezTo>
                <a:cubicBezTo>
                  <a:pt x="94026" y="928732"/>
                  <a:pt x="100018" y="940715"/>
                  <a:pt x="106009" y="951317"/>
                </a:cubicBezTo>
                <a:cubicBezTo>
                  <a:pt x="109236" y="956847"/>
                  <a:pt x="112001" y="961917"/>
                  <a:pt x="114306" y="966526"/>
                </a:cubicBezTo>
                <a:cubicBezTo>
                  <a:pt x="117071" y="971135"/>
                  <a:pt x="119376" y="975284"/>
                  <a:pt x="121219" y="979432"/>
                </a:cubicBezTo>
                <a:cubicBezTo>
                  <a:pt x="124907" y="986806"/>
                  <a:pt x="127211" y="992337"/>
                  <a:pt x="126289" y="993720"/>
                </a:cubicBezTo>
                <a:cubicBezTo>
                  <a:pt x="127672" y="996025"/>
                  <a:pt x="126404" y="995909"/>
                  <a:pt x="126405" y="997062"/>
                </a:cubicBezTo>
                <a:lnTo>
                  <a:pt x="126688" y="997679"/>
                </a:lnTo>
                <a:lnTo>
                  <a:pt x="125829" y="996486"/>
                </a:lnTo>
                <a:cubicBezTo>
                  <a:pt x="123063" y="991877"/>
                  <a:pt x="119376" y="986806"/>
                  <a:pt x="116149" y="981275"/>
                </a:cubicBezTo>
                <a:cubicBezTo>
                  <a:pt x="108775" y="970675"/>
                  <a:pt x="101861" y="957769"/>
                  <a:pt x="94947" y="945786"/>
                </a:cubicBezTo>
                <a:cubicBezTo>
                  <a:pt x="91721" y="939794"/>
                  <a:pt x="88495" y="933341"/>
                  <a:pt x="85729" y="927810"/>
                </a:cubicBezTo>
                <a:cubicBezTo>
                  <a:pt x="82964" y="921818"/>
                  <a:pt x="80659" y="916748"/>
                  <a:pt x="78816" y="911678"/>
                </a:cubicBezTo>
                <a:cubicBezTo>
                  <a:pt x="75128" y="901077"/>
                  <a:pt x="72824" y="893242"/>
                  <a:pt x="73285" y="889555"/>
                </a:cubicBezTo>
                <a:close/>
                <a:moveTo>
                  <a:pt x="6453" y="554013"/>
                </a:moveTo>
                <a:cubicBezTo>
                  <a:pt x="3687" y="581206"/>
                  <a:pt x="3687" y="598260"/>
                  <a:pt x="4609" y="610244"/>
                </a:cubicBezTo>
                <a:cubicBezTo>
                  <a:pt x="5070" y="616235"/>
                  <a:pt x="5531" y="620845"/>
                  <a:pt x="6453" y="624993"/>
                </a:cubicBezTo>
                <a:cubicBezTo>
                  <a:pt x="6913" y="629141"/>
                  <a:pt x="8296" y="632367"/>
                  <a:pt x="8757" y="635594"/>
                </a:cubicBezTo>
                <a:cubicBezTo>
                  <a:pt x="12444" y="648499"/>
                  <a:pt x="13827" y="660944"/>
                  <a:pt x="19819" y="712105"/>
                </a:cubicBezTo>
                <a:cubicBezTo>
                  <a:pt x="18436" y="708878"/>
                  <a:pt x="17053" y="709800"/>
                  <a:pt x="16593" y="713487"/>
                </a:cubicBezTo>
                <a:cubicBezTo>
                  <a:pt x="15671" y="717175"/>
                  <a:pt x="16132" y="723166"/>
                  <a:pt x="16593" y="731002"/>
                </a:cubicBezTo>
                <a:cubicBezTo>
                  <a:pt x="17515" y="746673"/>
                  <a:pt x="21202" y="767875"/>
                  <a:pt x="25350" y="784928"/>
                </a:cubicBezTo>
                <a:cubicBezTo>
                  <a:pt x="36412" y="816731"/>
                  <a:pt x="48856" y="855447"/>
                  <a:pt x="61301" y="882180"/>
                </a:cubicBezTo>
                <a:cubicBezTo>
                  <a:pt x="68675" y="901077"/>
                  <a:pt x="62223" y="901077"/>
                  <a:pt x="46091" y="864666"/>
                </a:cubicBezTo>
                <a:cubicBezTo>
                  <a:pt x="42864" y="852682"/>
                  <a:pt x="38255" y="840698"/>
                  <a:pt x="35029" y="828254"/>
                </a:cubicBezTo>
                <a:cubicBezTo>
                  <a:pt x="33185" y="821801"/>
                  <a:pt x="31342" y="815809"/>
                  <a:pt x="29498" y="809357"/>
                </a:cubicBezTo>
                <a:cubicBezTo>
                  <a:pt x="27655" y="802904"/>
                  <a:pt x="25811" y="796451"/>
                  <a:pt x="24428" y="789998"/>
                </a:cubicBezTo>
                <a:cubicBezTo>
                  <a:pt x="23506" y="786772"/>
                  <a:pt x="22584" y="783546"/>
                  <a:pt x="21663" y="780319"/>
                </a:cubicBezTo>
                <a:cubicBezTo>
                  <a:pt x="20741" y="777093"/>
                  <a:pt x="20280" y="773866"/>
                  <a:pt x="19358" y="770640"/>
                </a:cubicBezTo>
                <a:cubicBezTo>
                  <a:pt x="17515" y="764187"/>
                  <a:pt x="16132" y="757274"/>
                  <a:pt x="14288" y="750821"/>
                </a:cubicBezTo>
                <a:cubicBezTo>
                  <a:pt x="12905" y="743907"/>
                  <a:pt x="11522" y="737455"/>
                  <a:pt x="10140" y="730541"/>
                </a:cubicBezTo>
                <a:cubicBezTo>
                  <a:pt x="9679" y="727315"/>
                  <a:pt x="8757" y="723627"/>
                  <a:pt x="8296" y="720401"/>
                </a:cubicBezTo>
                <a:lnTo>
                  <a:pt x="6913" y="710261"/>
                </a:lnTo>
                <a:cubicBezTo>
                  <a:pt x="5992" y="703347"/>
                  <a:pt x="5070" y="696434"/>
                  <a:pt x="3687" y="689981"/>
                </a:cubicBezTo>
                <a:cubicBezTo>
                  <a:pt x="3226" y="683067"/>
                  <a:pt x="2304" y="676154"/>
                  <a:pt x="1844" y="669701"/>
                </a:cubicBezTo>
                <a:cubicBezTo>
                  <a:pt x="1382" y="666475"/>
                  <a:pt x="1382" y="662787"/>
                  <a:pt x="922" y="659561"/>
                </a:cubicBezTo>
                <a:cubicBezTo>
                  <a:pt x="922" y="656335"/>
                  <a:pt x="461" y="652647"/>
                  <a:pt x="461" y="649421"/>
                </a:cubicBezTo>
                <a:cubicBezTo>
                  <a:pt x="461" y="642507"/>
                  <a:pt x="0" y="636055"/>
                  <a:pt x="0" y="629602"/>
                </a:cubicBezTo>
                <a:cubicBezTo>
                  <a:pt x="0" y="623149"/>
                  <a:pt x="461" y="616697"/>
                  <a:pt x="461" y="610244"/>
                </a:cubicBezTo>
                <a:cubicBezTo>
                  <a:pt x="922" y="603791"/>
                  <a:pt x="922" y="597338"/>
                  <a:pt x="1844" y="591346"/>
                </a:cubicBezTo>
                <a:cubicBezTo>
                  <a:pt x="2765" y="584894"/>
                  <a:pt x="3226" y="578902"/>
                  <a:pt x="4148" y="572910"/>
                </a:cubicBezTo>
                <a:cubicBezTo>
                  <a:pt x="4609" y="569684"/>
                  <a:pt x="5070" y="566918"/>
                  <a:pt x="5531" y="564153"/>
                </a:cubicBezTo>
                <a:cubicBezTo>
                  <a:pt x="5070" y="559544"/>
                  <a:pt x="5992" y="556778"/>
                  <a:pt x="6453" y="554013"/>
                </a:cubicBezTo>
                <a:close/>
                <a:moveTo>
                  <a:pt x="436942" y="32724"/>
                </a:moveTo>
                <a:cubicBezTo>
                  <a:pt x="439708" y="33646"/>
                  <a:pt x="436481" y="35490"/>
                  <a:pt x="424958" y="41481"/>
                </a:cubicBezTo>
                <a:cubicBezTo>
                  <a:pt x="418045" y="44247"/>
                  <a:pt x="409748" y="46552"/>
                  <a:pt x="401452" y="49778"/>
                </a:cubicBezTo>
                <a:cubicBezTo>
                  <a:pt x="393155" y="53004"/>
                  <a:pt x="384859" y="55770"/>
                  <a:pt x="377485" y="58535"/>
                </a:cubicBezTo>
                <a:cubicBezTo>
                  <a:pt x="363197" y="64066"/>
                  <a:pt x="353057" y="66832"/>
                  <a:pt x="355822" y="63144"/>
                </a:cubicBezTo>
                <a:lnTo>
                  <a:pt x="349369" y="63144"/>
                </a:lnTo>
                <a:cubicBezTo>
                  <a:pt x="355361" y="60840"/>
                  <a:pt x="365501" y="55770"/>
                  <a:pt x="377485" y="51161"/>
                </a:cubicBezTo>
                <a:cubicBezTo>
                  <a:pt x="383477" y="48856"/>
                  <a:pt x="389468" y="46552"/>
                  <a:pt x="395921" y="44247"/>
                </a:cubicBezTo>
                <a:cubicBezTo>
                  <a:pt x="399148" y="43325"/>
                  <a:pt x="401913" y="41943"/>
                  <a:pt x="405139" y="41021"/>
                </a:cubicBezTo>
                <a:cubicBezTo>
                  <a:pt x="408366" y="40099"/>
                  <a:pt x="411131" y="39177"/>
                  <a:pt x="413897" y="38255"/>
                </a:cubicBezTo>
                <a:cubicBezTo>
                  <a:pt x="424958" y="35029"/>
                  <a:pt x="433715" y="32724"/>
                  <a:pt x="436942" y="32724"/>
                </a:cubicBezTo>
                <a:close/>
                <a:moveTo>
                  <a:pt x="783085" y="27194"/>
                </a:moveTo>
                <a:cubicBezTo>
                  <a:pt x="790921" y="29037"/>
                  <a:pt x="799217" y="30420"/>
                  <a:pt x="807053" y="32263"/>
                </a:cubicBezTo>
                <a:lnTo>
                  <a:pt x="831020" y="38716"/>
                </a:lnTo>
                <a:cubicBezTo>
                  <a:pt x="834246" y="40560"/>
                  <a:pt x="837473" y="42864"/>
                  <a:pt x="840699" y="44708"/>
                </a:cubicBezTo>
                <a:cubicBezTo>
                  <a:pt x="833785" y="42403"/>
                  <a:pt x="824106" y="40560"/>
                  <a:pt x="813966" y="37334"/>
                </a:cubicBezTo>
                <a:cubicBezTo>
                  <a:pt x="803826" y="34107"/>
                  <a:pt x="792764" y="30881"/>
                  <a:pt x="783085" y="27194"/>
                </a:cubicBezTo>
                <a:close/>
                <a:moveTo>
                  <a:pt x="626837" y="15210"/>
                </a:moveTo>
                <a:cubicBezTo>
                  <a:pt x="635133" y="15671"/>
                  <a:pt x="644351" y="15671"/>
                  <a:pt x="653108" y="16132"/>
                </a:cubicBezTo>
                <a:cubicBezTo>
                  <a:pt x="662327" y="16593"/>
                  <a:pt x="671084" y="17515"/>
                  <a:pt x="679380" y="17975"/>
                </a:cubicBezTo>
                <a:cubicBezTo>
                  <a:pt x="696434" y="19819"/>
                  <a:pt x="711183" y="21663"/>
                  <a:pt x="720862" y="22584"/>
                </a:cubicBezTo>
                <a:cubicBezTo>
                  <a:pt x="764648" y="29498"/>
                  <a:pt x="811201" y="42404"/>
                  <a:pt x="853143" y="59918"/>
                </a:cubicBezTo>
                <a:cubicBezTo>
                  <a:pt x="895086" y="77433"/>
                  <a:pt x="931959" y="98635"/>
                  <a:pt x="958230" y="117993"/>
                </a:cubicBezTo>
                <a:cubicBezTo>
                  <a:pt x="965605" y="122602"/>
                  <a:pt x="973441" y="128133"/>
                  <a:pt x="981276" y="133203"/>
                </a:cubicBezTo>
                <a:cubicBezTo>
                  <a:pt x="989112" y="138273"/>
                  <a:pt x="996025" y="143343"/>
                  <a:pt x="1001556" y="146569"/>
                </a:cubicBezTo>
                <a:cubicBezTo>
                  <a:pt x="1012157" y="153483"/>
                  <a:pt x="1015383" y="154404"/>
                  <a:pt x="1000173" y="141038"/>
                </a:cubicBezTo>
                <a:cubicBezTo>
                  <a:pt x="1019992" y="156248"/>
                  <a:pt x="1035663" y="173763"/>
                  <a:pt x="1050412" y="190355"/>
                </a:cubicBezTo>
                <a:cubicBezTo>
                  <a:pt x="1057787" y="198652"/>
                  <a:pt x="1065162" y="206948"/>
                  <a:pt x="1072536" y="214323"/>
                </a:cubicBezTo>
                <a:cubicBezTo>
                  <a:pt x="1079911" y="222158"/>
                  <a:pt x="1087746" y="229533"/>
                  <a:pt x="1096043" y="235986"/>
                </a:cubicBezTo>
                <a:cubicBezTo>
                  <a:pt x="1087746" y="225385"/>
                  <a:pt x="1080832" y="217088"/>
                  <a:pt x="1075763" y="210635"/>
                </a:cubicBezTo>
                <a:cubicBezTo>
                  <a:pt x="1070232" y="204183"/>
                  <a:pt x="1066083" y="199574"/>
                  <a:pt x="1062396" y="194965"/>
                </a:cubicBezTo>
                <a:cubicBezTo>
                  <a:pt x="1060553" y="192660"/>
                  <a:pt x="1058709" y="190817"/>
                  <a:pt x="1056865" y="188512"/>
                </a:cubicBezTo>
                <a:cubicBezTo>
                  <a:pt x="1055022" y="186208"/>
                  <a:pt x="1053178" y="184364"/>
                  <a:pt x="1051334" y="182059"/>
                </a:cubicBezTo>
                <a:cubicBezTo>
                  <a:pt x="1047647" y="177911"/>
                  <a:pt x="1043038" y="172841"/>
                  <a:pt x="1036585" y="166388"/>
                </a:cubicBezTo>
                <a:cubicBezTo>
                  <a:pt x="1068388" y="188973"/>
                  <a:pt x="1098808" y="221237"/>
                  <a:pt x="1124158" y="256266"/>
                </a:cubicBezTo>
                <a:cubicBezTo>
                  <a:pt x="1149508" y="291295"/>
                  <a:pt x="1169327" y="328628"/>
                  <a:pt x="1184537" y="360431"/>
                </a:cubicBezTo>
                <a:cubicBezTo>
                  <a:pt x="1184998" y="359970"/>
                  <a:pt x="1186381" y="362735"/>
                  <a:pt x="1190990" y="363657"/>
                </a:cubicBezTo>
                <a:cubicBezTo>
                  <a:pt x="1196521" y="379789"/>
                  <a:pt x="1200669" y="395921"/>
                  <a:pt x="1204817" y="411592"/>
                </a:cubicBezTo>
                <a:cubicBezTo>
                  <a:pt x="1208505" y="427263"/>
                  <a:pt x="1211731" y="442012"/>
                  <a:pt x="1213574" y="456761"/>
                </a:cubicBezTo>
                <a:lnTo>
                  <a:pt x="1217130" y="492314"/>
                </a:lnTo>
                <a:lnTo>
                  <a:pt x="1217130" y="549650"/>
                </a:lnTo>
                <a:lnTo>
                  <a:pt x="1215879" y="566918"/>
                </a:lnTo>
                <a:cubicBezTo>
                  <a:pt x="1214497" y="576597"/>
                  <a:pt x="1213113" y="585355"/>
                  <a:pt x="1211731" y="592729"/>
                </a:cubicBezTo>
                <a:lnTo>
                  <a:pt x="1207481" y="606572"/>
                </a:lnTo>
                <a:lnTo>
                  <a:pt x="1208505" y="626837"/>
                </a:lnTo>
                <a:cubicBezTo>
                  <a:pt x="1208505" y="810115"/>
                  <a:pt x="1124930" y="973873"/>
                  <a:pt x="993812" y="1082081"/>
                </a:cubicBezTo>
                <a:lnTo>
                  <a:pt x="992336" y="1083185"/>
                </a:lnTo>
                <a:lnTo>
                  <a:pt x="991416" y="1084058"/>
                </a:lnTo>
                <a:cubicBezTo>
                  <a:pt x="958692" y="1111713"/>
                  <a:pt x="923662" y="1136141"/>
                  <a:pt x="888173" y="1156882"/>
                </a:cubicBezTo>
                <a:cubicBezTo>
                  <a:pt x="884716" y="1156882"/>
                  <a:pt x="872962" y="1161030"/>
                  <a:pt x="863341" y="1164084"/>
                </a:cubicBezTo>
                <a:lnTo>
                  <a:pt x="858877" y="1165286"/>
                </a:lnTo>
                <a:lnTo>
                  <a:pt x="848181" y="1170438"/>
                </a:lnTo>
                <a:cubicBezTo>
                  <a:pt x="777599" y="1200292"/>
                  <a:pt x="699997" y="1216800"/>
                  <a:pt x="618540" y="1216800"/>
                </a:cubicBezTo>
                <a:cubicBezTo>
                  <a:pt x="557448" y="1216800"/>
                  <a:pt x="498523" y="1207514"/>
                  <a:pt x="443103" y="1190277"/>
                </a:cubicBezTo>
                <a:lnTo>
                  <a:pt x="402206" y="1175308"/>
                </a:lnTo>
                <a:lnTo>
                  <a:pt x="397304" y="1173935"/>
                </a:lnTo>
                <a:cubicBezTo>
                  <a:pt x="392695" y="1172553"/>
                  <a:pt x="387164" y="1170709"/>
                  <a:pt x="381172" y="1167944"/>
                </a:cubicBezTo>
                <a:cubicBezTo>
                  <a:pt x="357205" y="1159186"/>
                  <a:pt x="328167" y="1142594"/>
                  <a:pt x="313418" y="1136141"/>
                </a:cubicBezTo>
                <a:cubicBezTo>
                  <a:pt x="307427" y="1131532"/>
                  <a:pt x="300513" y="1126001"/>
                  <a:pt x="292217" y="1120470"/>
                </a:cubicBezTo>
                <a:cubicBezTo>
                  <a:pt x="284381" y="1114939"/>
                  <a:pt x="276085" y="1108486"/>
                  <a:pt x="267327" y="1102495"/>
                </a:cubicBezTo>
                <a:cubicBezTo>
                  <a:pt x="258570" y="1096042"/>
                  <a:pt x="250274" y="1089128"/>
                  <a:pt x="241517" y="1082675"/>
                </a:cubicBezTo>
                <a:cubicBezTo>
                  <a:pt x="233220" y="1075762"/>
                  <a:pt x="225385" y="1069309"/>
                  <a:pt x="218471" y="1062857"/>
                </a:cubicBezTo>
                <a:cubicBezTo>
                  <a:pt x="214323" y="1061013"/>
                  <a:pt x="196809" y="1045342"/>
                  <a:pt x="199113" y="1050873"/>
                </a:cubicBezTo>
                <a:cubicBezTo>
                  <a:pt x="209714" y="1060091"/>
                  <a:pt x="216627" y="1067466"/>
                  <a:pt x="223541" y="1073918"/>
                </a:cubicBezTo>
                <a:cubicBezTo>
                  <a:pt x="230455" y="1080832"/>
                  <a:pt x="237369" y="1087746"/>
                  <a:pt x="248891" y="1096964"/>
                </a:cubicBezTo>
                <a:cubicBezTo>
                  <a:pt x="245665" y="1096503"/>
                  <a:pt x="240595" y="1093737"/>
                  <a:pt x="235064" y="1089589"/>
                </a:cubicBezTo>
                <a:cubicBezTo>
                  <a:pt x="229533" y="1084980"/>
                  <a:pt x="223080" y="1078988"/>
                  <a:pt x="215706" y="1072075"/>
                </a:cubicBezTo>
                <a:cubicBezTo>
                  <a:pt x="208792" y="1065161"/>
                  <a:pt x="201418" y="1056864"/>
                  <a:pt x="194043" y="1049029"/>
                </a:cubicBezTo>
                <a:cubicBezTo>
                  <a:pt x="190356" y="1044881"/>
                  <a:pt x="186669" y="1040733"/>
                  <a:pt x="182981" y="1036585"/>
                </a:cubicBezTo>
                <a:cubicBezTo>
                  <a:pt x="179294" y="1032437"/>
                  <a:pt x="175607" y="1028288"/>
                  <a:pt x="171919" y="1024140"/>
                </a:cubicBezTo>
                <a:cubicBezTo>
                  <a:pt x="177911" y="1029210"/>
                  <a:pt x="183903" y="1033358"/>
                  <a:pt x="189895" y="1037967"/>
                </a:cubicBezTo>
                <a:cubicBezTo>
                  <a:pt x="177450" y="1025062"/>
                  <a:pt x="165582" y="1010428"/>
                  <a:pt x="154520" y="994872"/>
                </a:cubicBezTo>
                <a:lnTo>
                  <a:pt x="136887" y="966793"/>
                </a:lnTo>
                <a:lnTo>
                  <a:pt x="129333" y="956691"/>
                </a:lnTo>
                <a:cubicBezTo>
                  <a:pt x="118731" y="940998"/>
                  <a:pt x="108864" y="924767"/>
                  <a:pt x="99782" y="908048"/>
                </a:cubicBezTo>
                <a:lnTo>
                  <a:pt x="77846" y="862512"/>
                </a:lnTo>
                <a:lnTo>
                  <a:pt x="91260" y="903843"/>
                </a:lnTo>
                <a:cubicBezTo>
                  <a:pt x="70980" y="868814"/>
                  <a:pt x="55770" y="826410"/>
                  <a:pt x="45630" y="785389"/>
                </a:cubicBezTo>
                <a:cubicBezTo>
                  <a:pt x="35029" y="744368"/>
                  <a:pt x="29959" y="705191"/>
                  <a:pt x="23507" y="676154"/>
                </a:cubicBezTo>
                <a:cubicBezTo>
                  <a:pt x="23507" y="689520"/>
                  <a:pt x="25811" y="705191"/>
                  <a:pt x="27655" y="720862"/>
                </a:cubicBezTo>
                <a:cubicBezTo>
                  <a:pt x="29038" y="728697"/>
                  <a:pt x="30420" y="736533"/>
                  <a:pt x="31803" y="744368"/>
                </a:cubicBezTo>
                <a:cubicBezTo>
                  <a:pt x="33185" y="752204"/>
                  <a:pt x="35029" y="759578"/>
                  <a:pt x="36873" y="766492"/>
                </a:cubicBezTo>
                <a:cubicBezTo>
                  <a:pt x="43325" y="794607"/>
                  <a:pt x="49778" y="815809"/>
                  <a:pt x="45169" y="816731"/>
                </a:cubicBezTo>
                <a:cubicBezTo>
                  <a:pt x="43787" y="816270"/>
                  <a:pt x="41482" y="812583"/>
                  <a:pt x="38716" y="806130"/>
                </a:cubicBezTo>
                <a:cubicBezTo>
                  <a:pt x="36412" y="799677"/>
                  <a:pt x="33185" y="790920"/>
                  <a:pt x="30420" y="781241"/>
                </a:cubicBezTo>
                <a:cubicBezTo>
                  <a:pt x="28116" y="771562"/>
                  <a:pt x="25811" y="760961"/>
                  <a:pt x="23507" y="750821"/>
                </a:cubicBezTo>
                <a:cubicBezTo>
                  <a:pt x="24428" y="737915"/>
                  <a:pt x="23045" y="728697"/>
                  <a:pt x="22124" y="720862"/>
                </a:cubicBezTo>
                <a:cubicBezTo>
                  <a:pt x="19358" y="688137"/>
                  <a:pt x="17515" y="657717"/>
                  <a:pt x="17054" y="628680"/>
                </a:cubicBezTo>
                <a:cubicBezTo>
                  <a:pt x="17054" y="621306"/>
                  <a:pt x="17054" y="613931"/>
                  <a:pt x="17054" y="607017"/>
                </a:cubicBezTo>
                <a:cubicBezTo>
                  <a:pt x="17054" y="603330"/>
                  <a:pt x="17054" y="599643"/>
                  <a:pt x="17054" y="596417"/>
                </a:cubicBezTo>
                <a:cubicBezTo>
                  <a:pt x="17054" y="592729"/>
                  <a:pt x="17515" y="589503"/>
                  <a:pt x="17515" y="585815"/>
                </a:cubicBezTo>
                <a:cubicBezTo>
                  <a:pt x="17976" y="578902"/>
                  <a:pt x="17976" y="571527"/>
                  <a:pt x="18436" y="564614"/>
                </a:cubicBezTo>
                <a:cubicBezTo>
                  <a:pt x="18898" y="557700"/>
                  <a:pt x="19819" y="550786"/>
                  <a:pt x="20280" y="543873"/>
                </a:cubicBezTo>
                <a:cubicBezTo>
                  <a:pt x="20741" y="540646"/>
                  <a:pt x="20741" y="536959"/>
                  <a:pt x="21202" y="533733"/>
                </a:cubicBezTo>
                <a:lnTo>
                  <a:pt x="22585" y="523593"/>
                </a:lnTo>
                <a:cubicBezTo>
                  <a:pt x="23507" y="516679"/>
                  <a:pt x="24428" y="509766"/>
                  <a:pt x="25811" y="503313"/>
                </a:cubicBezTo>
                <a:cubicBezTo>
                  <a:pt x="28576" y="489946"/>
                  <a:pt x="31342" y="476580"/>
                  <a:pt x="35029" y="463214"/>
                </a:cubicBezTo>
                <a:cubicBezTo>
                  <a:pt x="42865" y="436481"/>
                  <a:pt x="53465" y="411131"/>
                  <a:pt x="67754" y="386703"/>
                </a:cubicBezTo>
                <a:cubicBezTo>
                  <a:pt x="69367" y="391312"/>
                  <a:pt x="75244" y="387049"/>
                  <a:pt x="83886" y="377715"/>
                </a:cubicBezTo>
                <a:lnTo>
                  <a:pt x="84885" y="376549"/>
                </a:lnTo>
                <a:lnTo>
                  <a:pt x="99782" y="345625"/>
                </a:lnTo>
                <a:lnTo>
                  <a:pt x="125200" y="306866"/>
                </a:lnTo>
                <a:lnTo>
                  <a:pt x="121680" y="310653"/>
                </a:lnTo>
                <a:cubicBezTo>
                  <a:pt x="116610" y="315723"/>
                  <a:pt x="112462" y="320332"/>
                  <a:pt x="112001" y="318488"/>
                </a:cubicBezTo>
                <a:cubicBezTo>
                  <a:pt x="112001" y="316645"/>
                  <a:pt x="115688" y="308348"/>
                  <a:pt x="127211" y="288990"/>
                </a:cubicBezTo>
                <a:cubicBezTo>
                  <a:pt x="116610" y="307426"/>
                  <a:pt x="108775" y="317106"/>
                  <a:pt x="103244" y="324480"/>
                </a:cubicBezTo>
                <a:cubicBezTo>
                  <a:pt x="97713" y="331394"/>
                  <a:pt x="93564" y="335542"/>
                  <a:pt x="90799" y="341995"/>
                </a:cubicBezTo>
                <a:cubicBezTo>
                  <a:pt x="88495" y="340151"/>
                  <a:pt x="94026" y="328628"/>
                  <a:pt x="101861" y="313418"/>
                </a:cubicBezTo>
                <a:cubicBezTo>
                  <a:pt x="106009" y="306044"/>
                  <a:pt x="111079" y="297748"/>
                  <a:pt x="116149" y="288990"/>
                </a:cubicBezTo>
                <a:cubicBezTo>
                  <a:pt x="121680" y="280694"/>
                  <a:pt x="127672" y="272397"/>
                  <a:pt x="132742" y="264562"/>
                </a:cubicBezTo>
                <a:cubicBezTo>
                  <a:pt x="143804" y="249352"/>
                  <a:pt x="153022" y="236446"/>
                  <a:pt x="155787" y="232298"/>
                </a:cubicBezTo>
                <a:cubicBezTo>
                  <a:pt x="156709" y="229994"/>
                  <a:pt x="156248" y="229994"/>
                  <a:pt x="153022" y="232298"/>
                </a:cubicBezTo>
                <a:cubicBezTo>
                  <a:pt x="151178" y="233220"/>
                  <a:pt x="148873" y="235064"/>
                  <a:pt x="146108" y="237829"/>
                </a:cubicBezTo>
                <a:cubicBezTo>
                  <a:pt x="143343" y="240595"/>
                  <a:pt x="139655" y="243821"/>
                  <a:pt x="135507" y="248430"/>
                </a:cubicBezTo>
                <a:cubicBezTo>
                  <a:pt x="115227" y="268710"/>
                  <a:pt x="97252" y="297286"/>
                  <a:pt x="83424" y="324480"/>
                </a:cubicBezTo>
                <a:cubicBezTo>
                  <a:pt x="79737" y="331394"/>
                  <a:pt x="76511" y="338308"/>
                  <a:pt x="73284" y="344760"/>
                </a:cubicBezTo>
                <a:cubicBezTo>
                  <a:pt x="70058" y="351674"/>
                  <a:pt x="66832" y="357666"/>
                  <a:pt x="64066" y="363657"/>
                </a:cubicBezTo>
                <a:cubicBezTo>
                  <a:pt x="58996" y="375641"/>
                  <a:pt x="53004" y="385781"/>
                  <a:pt x="48395" y="394077"/>
                </a:cubicBezTo>
                <a:cubicBezTo>
                  <a:pt x="43325" y="399608"/>
                  <a:pt x="42404" y="396382"/>
                  <a:pt x="44708" y="387625"/>
                </a:cubicBezTo>
                <a:cubicBezTo>
                  <a:pt x="45630" y="383015"/>
                  <a:pt x="47935" y="377485"/>
                  <a:pt x="50239" y="370571"/>
                </a:cubicBezTo>
                <a:cubicBezTo>
                  <a:pt x="53004" y="364118"/>
                  <a:pt x="55770" y="356283"/>
                  <a:pt x="59918" y="347986"/>
                </a:cubicBezTo>
                <a:cubicBezTo>
                  <a:pt x="67293" y="331394"/>
                  <a:pt x="77433" y="312957"/>
                  <a:pt x="87573" y="296365"/>
                </a:cubicBezTo>
                <a:cubicBezTo>
                  <a:pt x="93104" y="288529"/>
                  <a:pt x="98173" y="280233"/>
                  <a:pt x="103244" y="272858"/>
                </a:cubicBezTo>
                <a:cubicBezTo>
                  <a:pt x="108313" y="265945"/>
                  <a:pt x="112923" y="259031"/>
                  <a:pt x="117071" y="253500"/>
                </a:cubicBezTo>
                <a:cubicBezTo>
                  <a:pt x="120758" y="248430"/>
                  <a:pt x="126289" y="241517"/>
                  <a:pt x="132281" y="234142"/>
                </a:cubicBezTo>
                <a:cubicBezTo>
                  <a:pt x="135507" y="230455"/>
                  <a:pt x="138733" y="226768"/>
                  <a:pt x="141960" y="223080"/>
                </a:cubicBezTo>
                <a:cubicBezTo>
                  <a:pt x="145186" y="219393"/>
                  <a:pt x="148413" y="215706"/>
                  <a:pt x="151639" y="212479"/>
                </a:cubicBezTo>
                <a:cubicBezTo>
                  <a:pt x="158092" y="205566"/>
                  <a:pt x="164084" y="200495"/>
                  <a:pt x="168232" y="196808"/>
                </a:cubicBezTo>
                <a:cubicBezTo>
                  <a:pt x="172380" y="193121"/>
                  <a:pt x="174684" y="192199"/>
                  <a:pt x="174224" y="194504"/>
                </a:cubicBezTo>
                <a:cubicBezTo>
                  <a:pt x="194964" y="169154"/>
                  <a:pt x="218010" y="147952"/>
                  <a:pt x="241977" y="130437"/>
                </a:cubicBezTo>
                <a:cubicBezTo>
                  <a:pt x="247508" y="126289"/>
                  <a:pt x="253961" y="122602"/>
                  <a:pt x="259953" y="118454"/>
                </a:cubicBezTo>
                <a:cubicBezTo>
                  <a:pt x="265944" y="114766"/>
                  <a:pt x="271937" y="110618"/>
                  <a:pt x="278389" y="107392"/>
                </a:cubicBezTo>
                <a:cubicBezTo>
                  <a:pt x="284381" y="104166"/>
                  <a:pt x="290834" y="100478"/>
                  <a:pt x="296826" y="97252"/>
                </a:cubicBezTo>
                <a:cubicBezTo>
                  <a:pt x="303278" y="94026"/>
                  <a:pt x="309270" y="90799"/>
                  <a:pt x="315723" y="88034"/>
                </a:cubicBezTo>
                <a:lnTo>
                  <a:pt x="324941" y="83424"/>
                </a:lnTo>
                <a:lnTo>
                  <a:pt x="334620" y="79276"/>
                </a:lnTo>
                <a:cubicBezTo>
                  <a:pt x="340612" y="76511"/>
                  <a:pt x="347065" y="73746"/>
                  <a:pt x="353517" y="71441"/>
                </a:cubicBezTo>
                <a:cubicBezTo>
                  <a:pt x="366423" y="66832"/>
                  <a:pt x="378868" y="61301"/>
                  <a:pt x="392234" y="57153"/>
                </a:cubicBezTo>
                <a:cubicBezTo>
                  <a:pt x="418506" y="47474"/>
                  <a:pt x="445238" y="39177"/>
                  <a:pt x="473815" y="29498"/>
                </a:cubicBezTo>
                <a:cubicBezTo>
                  <a:pt x="483955" y="28115"/>
                  <a:pt x="491790" y="26733"/>
                  <a:pt x="499165" y="26272"/>
                </a:cubicBezTo>
                <a:cubicBezTo>
                  <a:pt x="506539" y="25811"/>
                  <a:pt x="512992" y="25811"/>
                  <a:pt x="519906" y="25350"/>
                </a:cubicBezTo>
                <a:cubicBezTo>
                  <a:pt x="526819" y="24889"/>
                  <a:pt x="534194" y="24889"/>
                  <a:pt x="542951" y="24428"/>
                </a:cubicBezTo>
                <a:cubicBezTo>
                  <a:pt x="551708" y="23967"/>
                  <a:pt x="562309" y="23046"/>
                  <a:pt x="575676" y="22124"/>
                </a:cubicBezTo>
                <a:cubicBezTo>
                  <a:pt x="571067" y="20280"/>
                  <a:pt x="575215" y="18436"/>
                  <a:pt x="584894" y="17054"/>
                </a:cubicBezTo>
                <a:cubicBezTo>
                  <a:pt x="589964" y="16593"/>
                  <a:pt x="596417" y="16132"/>
                  <a:pt x="603330" y="15671"/>
                </a:cubicBezTo>
                <a:cubicBezTo>
                  <a:pt x="610244" y="15210"/>
                  <a:pt x="618540" y="14749"/>
                  <a:pt x="626837" y="15210"/>
                </a:cubicBezTo>
                <a:close/>
                <a:moveTo>
                  <a:pt x="617619" y="0"/>
                </a:moveTo>
                <a:cubicBezTo>
                  <a:pt x="665553" y="0"/>
                  <a:pt x="711183" y="7375"/>
                  <a:pt x="743447" y="15210"/>
                </a:cubicBezTo>
                <a:cubicBezTo>
                  <a:pt x="731924" y="14749"/>
                  <a:pt x="720402" y="13827"/>
                  <a:pt x="709340" y="13366"/>
                </a:cubicBezTo>
                <a:cubicBezTo>
                  <a:pt x="695973" y="11523"/>
                  <a:pt x="682146" y="9679"/>
                  <a:pt x="667858" y="9218"/>
                </a:cubicBezTo>
                <a:cubicBezTo>
                  <a:pt x="660944" y="9218"/>
                  <a:pt x="653570" y="8757"/>
                  <a:pt x="646656" y="8757"/>
                </a:cubicBezTo>
                <a:cubicBezTo>
                  <a:pt x="639742" y="9218"/>
                  <a:pt x="632368" y="9218"/>
                  <a:pt x="625454" y="9218"/>
                </a:cubicBezTo>
                <a:cubicBezTo>
                  <a:pt x="618540" y="9218"/>
                  <a:pt x="611166" y="9679"/>
                  <a:pt x="604253" y="10140"/>
                </a:cubicBezTo>
                <a:cubicBezTo>
                  <a:pt x="596878" y="10601"/>
                  <a:pt x="589964" y="10601"/>
                  <a:pt x="583051" y="11523"/>
                </a:cubicBezTo>
                <a:cubicBezTo>
                  <a:pt x="569223" y="13366"/>
                  <a:pt x="555396" y="13827"/>
                  <a:pt x="541569" y="15671"/>
                </a:cubicBezTo>
                <a:cubicBezTo>
                  <a:pt x="536038" y="15671"/>
                  <a:pt x="530968" y="15671"/>
                  <a:pt x="525898" y="16132"/>
                </a:cubicBezTo>
                <a:cubicBezTo>
                  <a:pt x="520828" y="16132"/>
                  <a:pt x="516219" y="17054"/>
                  <a:pt x="511609" y="17515"/>
                </a:cubicBezTo>
                <a:cubicBezTo>
                  <a:pt x="502391" y="18897"/>
                  <a:pt x="494556" y="19358"/>
                  <a:pt x="488564" y="20741"/>
                </a:cubicBezTo>
                <a:cubicBezTo>
                  <a:pt x="476580" y="23046"/>
                  <a:pt x="472432" y="23046"/>
                  <a:pt x="482572" y="17054"/>
                </a:cubicBezTo>
                <a:cubicBezTo>
                  <a:pt x="520828" y="6914"/>
                  <a:pt x="570145" y="0"/>
                  <a:pt x="6176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Profile Photo</a:t>
            </a: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3DC348FE-84F4-48A4-BB2D-50F30393F59A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52453" y="4023015"/>
            <a:ext cx="1215022" cy="1216800"/>
          </a:xfrm>
          <a:custGeom>
            <a:avLst/>
            <a:gdLst>
              <a:gd name="connsiteX0" fmla="*/ 530989 w 1215022"/>
              <a:gd name="connsiteY0" fmla="*/ 1206695 h 1216800"/>
              <a:gd name="connsiteX1" fmla="*/ 544054 w 1215022"/>
              <a:gd name="connsiteY1" fmla="*/ 1208095 h 1216800"/>
              <a:gd name="connsiteX2" fmla="*/ 543121 w 1215022"/>
              <a:gd name="connsiteY2" fmla="*/ 1208095 h 1216800"/>
              <a:gd name="connsiteX3" fmla="*/ 530989 w 1215022"/>
              <a:gd name="connsiteY3" fmla="*/ 1206695 h 1216800"/>
              <a:gd name="connsiteX4" fmla="*/ 464360 w 1215022"/>
              <a:gd name="connsiteY4" fmla="*/ 1198654 h 1216800"/>
              <a:gd name="connsiteX5" fmla="*/ 474530 w 1215022"/>
              <a:gd name="connsiteY5" fmla="*/ 1200163 h 1216800"/>
              <a:gd name="connsiteX6" fmla="*/ 465199 w 1215022"/>
              <a:gd name="connsiteY6" fmla="*/ 1199230 h 1216800"/>
              <a:gd name="connsiteX7" fmla="*/ 464360 w 1215022"/>
              <a:gd name="connsiteY7" fmla="*/ 1198654 h 1216800"/>
              <a:gd name="connsiteX8" fmla="*/ 792284 w 1215022"/>
              <a:gd name="connsiteY8" fmla="*/ 1188498 h 1216800"/>
              <a:gd name="connsiteX9" fmla="*/ 761955 w 1215022"/>
              <a:gd name="connsiteY9" fmla="*/ 1195964 h 1216800"/>
              <a:gd name="connsiteX10" fmla="*/ 792284 w 1215022"/>
              <a:gd name="connsiteY10" fmla="*/ 1188498 h 1216800"/>
              <a:gd name="connsiteX11" fmla="*/ 804111 w 1215022"/>
              <a:gd name="connsiteY11" fmla="*/ 1167930 h 1216800"/>
              <a:gd name="connsiteX12" fmla="*/ 785580 w 1215022"/>
              <a:gd name="connsiteY12" fmla="*/ 1174712 h 1216800"/>
              <a:gd name="connsiteX13" fmla="*/ 742045 w 1215022"/>
              <a:gd name="connsiteY13" fmla="*/ 1185906 h 1216800"/>
              <a:gd name="connsiteX14" fmla="*/ 740171 w 1215022"/>
              <a:gd name="connsiteY14" fmla="*/ 1187091 h 1216800"/>
              <a:gd name="connsiteX15" fmla="*/ 729759 w 1215022"/>
              <a:gd name="connsiteY15" fmla="*/ 1190364 h 1216800"/>
              <a:gd name="connsiteX16" fmla="*/ 759622 w 1215022"/>
              <a:gd name="connsiteY16" fmla="*/ 1182432 h 1216800"/>
              <a:gd name="connsiteX17" fmla="*/ 778753 w 1215022"/>
              <a:gd name="connsiteY17" fmla="*/ 1178699 h 1216800"/>
              <a:gd name="connsiteX18" fmla="*/ 796483 w 1215022"/>
              <a:gd name="connsiteY18" fmla="*/ 1172167 h 1216800"/>
              <a:gd name="connsiteX19" fmla="*/ 402705 w 1215022"/>
              <a:gd name="connsiteY19" fmla="*/ 1164588 h 1216800"/>
              <a:gd name="connsiteX20" fmla="*/ 402383 w 1215022"/>
              <a:gd name="connsiteY20" fmla="*/ 1164760 h 1216800"/>
              <a:gd name="connsiteX21" fmla="*/ 405940 w 1215022"/>
              <a:gd name="connsiteY21" fmla="*/ 1170301 h 1216800"/>
              <a:gd name="connsiteX22" fmla="*/ 443268 w 1215022"/>
              <a:gd name="connsiteY22" fmla="*/ 1178232 h 1216800"/>
              <a:gd name="connsiteX23" fmla="*/ 446769 w 1215022"/>
              <a:gd name="connsiteY23" fmla="*/ 1178884 h 1216800"/>
              <a:gd name="connsiteX24" fmla="*/ 273893 w 1215022"/>
              <a:gd name="connsiteY24" fmla="*/ 1112442 h 1216800"/>
              <a:gd name="connsiteX25" fmla="*/ 278506 w 1215022"/>
              <a:gd name="connsiteY25" fmla="*/ 1115313 h 1216800"/>
              <a:gd name="connsiteX26" fmla="*/ 278501 w 1215022"/>
              <a:gd name="connsiteY26" fmla="*/ 1115359 h 1216800"/>
              <a:gd name="connsiteX27" fmla="*/ 273893 w 1215022"/>
              <a:gd name="connsiteY27" fmla="*/ 1112442 h 1216800"/>
              <a:gd name="connsiteX28" fmla="*/ 274897 w 1215022"/>
              <a:gd name="connsiteY28" fmla="*/ 1100076 h 1216800"/>
              <a:gd name="connsiteX29" fmla="*/ 284625 w 1215022"/>
              <a:gd name="connsiteY29" fmla="*/ 1107310 h 1216800"/>
              <a:gd name="connsiteX30" fmla="*/ 296937 w 1215022"/>
              <a:gd name="connsiteY30" fmla="*/ 1113466 h 1216800"/>
              <a:gd name="connsiteX31" fmla="*/ 1040981 w 1215022"/>
              <a:gd name="connsiteY31" fmla="*/ 1018656 h 1216800"/>
              <a:gd name="connsiteX32" fmla="*/ 1033931 w 1215022"/>
              <a:gd name="connsiteY32" fmla="*/ 1024423 h 1216800"/>
              <a:gd name="connsiteX33" fmla="*/ 1032211 w 1215022"/>
              <a:gd name="connsiteY33" fmla="*/ 1024524 h 1216800"/>
              <a:gd name="connsiteX34" fmla="*/ 1030294 w 1215022"/>
              <a:gd name="connsiteY34" fmla="*/ 1026633 h 1216800"/>
              <a:gd name="connsiteX35" fmla="*/ 941903 w 1215022"/>
              <a:gd name="connsiteY35" fmla="*/ 1099563 h 1216800"/>
              <a:gd name="connsiteX36" fmla="*/ 931265 w 1215022"/>
              <a:gd name="connsiteY36" fmla="*/ 1106026 h 1216800"/>
              <a:gd name="connsiteX37" fmla="*/ 921998 w 1215022"/>
              <a:gd name="connsiteY37" fmla="*/ 1116175 h 1216800"/>
              <a:gd name="connsiteX38" fmla="*/ 933663 w 1215022"/>
              <a:gd name="connsiteY38" fmla="*/ 1107776 h 1216800"/>
              <a:gd name="connsiteX39" fmla="*/ 929930 w 1215022"/>
              <a:gd name="connsiteY39" fmla="*/ 1113376 h 1216800"/>
              <a:gd name="connsiteX40" fmla="*/ 921065 w 1215022"/>
              <a:gd name="connsiteY40" fmla="*/ 1119908 h 1216800"/>
              <a:gd name="connsiteX41" fmla="*/ 910800 w 1215022"/>
              <a:gd name="connsiteY41" fmla="*/ 1126440 h 1216800"/>
              <a:gd name="connsiteX42" fmla="*/ 910800 w 1215022"/>
              <a:gd name="connsiteY42" fmla="*/ 1129706 h 1216800"/>
              <a:gd name="connsiteX43" fmla="*/ 938329 w 1215022"/>
              <a:gd name="connsiteY43" fmla="*/ 1111509 h 1216800"/>
              <a:gd name="connsiteX44" fmla="*/ 967725 w 1215022"/>
              <a:gd name="connsiteY44" fmla="*/ 1090512 h 1216800"/>
              <a:gd name="connsiteX45" fmla="*/ 966791 w 1215022"/>
              <a:gd name="connsiteY45" fmla="*/ 1093778 h 1216800"/>
              <a:gd name="connsiteX46" fmla="*/ 977057 w 1215022"/>
              <a:gd name="connsiteY46" fmla="*/ 1084913 h 1216800"/>
              <a:gd name="connsiteX47" fmla="*/ 984989 w 1215022"/>
              <a:gd name="connsiteY47" fmla="*/ 1076514 h 1216800"/>
              <a:gd name="connsiteX48" fmla="*/ 992455 w 1215022"/>
              <a:gd name="connsiteY48" fmla="*/ 1068582 h 1216800"/>
              <a:gd name="connsiteX49" fmla="*/ 999453 w 1215022"/>
              <a:gd name="connsiteY49" fmla="*/ 1060183 h 1216800"/>
              <a:gd name="connsiteX50" fmla="*/ 1040981 w 1215022"/>
              <a:gd name="connsiteY50" fmla="*/ 1018656 h 1216800"/>
              <a:gd name="connsiteX51" fmla="*/ 128223 w 1215022"/>
              <a:gd name="connsiteY51" fmla="*/ 958959 h 1216800"/>
              <a:gd name="connsiteX52" fmla="*/ 130648 w 1215022"/>
              <a:gd name="connsiteY52" fmla="*/ 962665 h 1216800"/>
              <a:gd name="connsiteX53" fmla="*/ 130968 w 1215022"/>
              <a:gd name="connsiteY53" fmla="*/ 962629 h 1216800"/>
              <a:gd name="connsiteX54" fmla="*/ 109479 w 1215022"/>
              <a:gd name="connsiteY54" fmla="*/ 944581 h 1216800"/>
              <a:gd name="connsiteX55" fmla="*/ 111797 w 1215022"/>
              <a:gd name="connsiteY55" fmla="*/ 947768 h 1216800"/>
              <a:gd name="connsiteX56" fmla="*/ 111051 w 1215022"/>
              <a:gd name="connsiteY56" fmla="*/ 946800 h 1216800"/>
              <a:gd name="connsiteX57" fmla="*/ 104023 w 1215022"/>
              <a:gd name="connsiteY57" fmla="*/ 936879 h 1216800"/>
              <a:gd name="connsiteX58" fmla="*/ 109479 w 1215022"/>
              <a:gd name="connsiteY58" fmla="*/ 944581 h 1216800"/>
              <a:gd name="connsiteX59" fmla="*/ 104985 w 1215022"/>
              <a:gd name="connsiteY59" fmla="*/ 938402 h 1216800"/>
              <a:gd name="connsiteX60" fmla="*/ 95186 w 1215022"/>
              <a:gd name="connsiteY60" fmla="*/ 924404 h 1216800"/>
              <a:gd name="connsiteX61" fmla="*/ 96411 w 1215022"/>
              <a:gd name="connsiteY61" fmla="*/ 924827 h 1216800"/>
              <a:gd name="connsiteX62" fmla="*/ 104023 w 1215022"/>
              <a:gd name="connsiteY62" fmla="*/ 936879 h 1216800"/>
              <a:gd name="connsiteX63" fmla="*/ 71857 w 1215022"/>
              <a:gd name="connsiteY63" fmla="*/ 866250 h 1216800"/>
              <a:gd name="connsiteX64" fmla="*/ 72323 w 1215022"/>
              <a:gd name="connsiteY64" fmla="*/ 868412 h 1216800"/>
              <a:gd name="connsiteX65" fmla="*/ 76522 w 1215022"/>
              <a:gd name="connsiteY65" fmla="*/ 883343 h 1216800"/>
              <a:gd name="connsiteX66" fmla="*/ 89587 w 1215022"/>
              <a:gd name="connsiteY66" fmla="*/ 900607 h 1216800"/>
              <a:gd name="connsiteX67" fmla="*/ 91721 w 1215022"/>
              <a:gd name="connsiteY67" fmla="*/ 903659 h 1216800"/>
              <a:gd name="connsiteX68" fmla="*/ 82816 w 1215022"/>
              <a:gd name="connsiteY68" fmla="*/ 889000 h 1216800"/>
              <a:gd name="connsiteX69" fmla="*/ 1173825 w 1215022"/>
              <a:gd name="connsiteY69" fmla="*/ 794343 h 1216800"/>
              <a:gd name="connsiteX70" fmla="*/ 1165665 w 1215022"/>
              <a:gd name="connsiteY70" fmla="*/ 816638 h 1216800"/>
              <a:gd name="connsiteX71" fmla="*/ 1165504 w 1215022"/>
              <a:gd name="connsiteY71" fmla="*/ 818136 h 1216800"/>
              <a:gd name="connsiteX72" fmla="*/ 1170228 w 1215022"/>
              <a:gd name="connsiteY72" fmla="*/ 811020 h 1216800"/>
              <a:gd name="connsiteX73" fmla="*/ 12423 w 1215022"/>
              <a:gd name="connsiteY73" fmla="*/ 719217 h 1216800"/>
              <a:gd name="connsiteX74" fmla="*/ 13065 w 1215022"/>
              <a:gd name="connsiteY74" fmla="*/ 720967 h 1216800"/>
              <a:gd name="connsiteX75" fmla="*/ 12132 w 1215022"/>
              <a:gd name="connsiteY75" fmla="*/ 719567 h 1216800"/>
              <a:gd name="connsiteX76" fmla="*/ 12423 w 1215022"/>
              <a:gd name="connsiteY76" fmla="*/ 719217 h 1216800"/>
              <a:gd name="connsiteX77" fmla="*/ 15398 w 1215022"/>
              <a:gd name="connsiteY77" fmla="*/ 706502 h 1216800"/>
              <a:gd name="connsiteX78" fmla="*/ 20531 w 1215022"/>
              <a:gd name="connsiteY78" fmla="*/ 727499 h 1216800"/>
              <a:gd name="connsiteX79" fmla="*/ 26596 w 1215022"/>
              <a:gd name="connsiteY79" fmla="*/ 743363 h 1216800"/>
              <a:gd name="connsiteX80" fmla="*/ 25663 w 1215022"/>
              <a:gd name="connsiteY80" fmla="*/ 742430 h 1216800"/>
              <a:gd name="connsiteX81" fmla="*/ 39195 w 1215022"/>
              <a:gd name="connsiteY81" fmla="*/ 788623 h 1216800"/>
              <a:gd name="connsiteX82" fmla="*/ 36861 w 1215022"/>
              <a:gd name="connsiteY82" fmla="*/ 782558 h 1216800"/>
              <a:gd name="connsiteX83" fmla="*/ 41994 w 1215022"/>
              <a:gd name="connsiteY83" fmla="*/ 807754 h 1216800"/>
              <a:gd name="connsiteX84" fmla="*/ 50859 w 1215022"/>
              <a:gd name="connsiteY84" fmla="*/ 830151 h 1216800"/>
              <a:gd name="connsiteX85" fmla="*/ 57858 w 1215022"/>
              <a:gd name="connsiteY85" fmla="*/ 839949 h 1216800"/>
              <a:gd name="connsiteX86" fmla="*/ 55992 w 1215022"/>
              <a:gd name="connsiteY86" fmla="*/ 835750 h 1216800"/>
              <a:gd name="connsiteX87" fmla="*/ 64850 w 1215022"/>
              <a:gd name="connsiteY87" fmla="*/ 852219 h 1216800"/>
              <a:gd name="connsiteX88" fmla="*/ 65191 w 1215022"/>
              <a:gd name="connsiteY88" fmla="*/ 852412 h 1216800"/>
              <a:gd name="connsiteX89" fmla="*/ 57666 w 1215022"/>
              <a:gd name="connsiteY89" fmla="*/ 836792 h 1216800"/>
              <a:gd name="connsiteX90" fmla="*/ 22866 w 1215022"/>
              <a:gd name="connsiteY90" fmla="*/ 724683 h 1216800"/>
              <a:gd name="connsiteX91" fmla="*/ 20811 w 1215022"/>
              <a:gd name="connsiteY91" fmla="*/ 711220 h 1216800"/>
              <a:gd name="connsiteX92" fmla="*/ 20064 w 1215022"/>
              <a:gd name="connsiteY92" fmla="*/ 709302 h 1216800"/>
              <a:gd name="connsiteX93" fmla="*/ 15398 w 1215022"/>
              <a:gd name="connsiteY93" fmla="*/ 706502 h 1216800"/>
              <a:gd name="connsiteX94" fmla="*/ 1215022 w 1215022"/>
              <a:gd name="connsiteY94" fmla="*/ 604317 h 1216800"/>
              <a:gd name="connsiteX95" fmla="*/ 1212689 w 1215022"/>
              <a:gd name="connsiteY95" fmla="*/ 631380 h 1216800"/>
              <a:gd name="connsiteX96" fmla="*/ 1215022 w 1215022"/>
              <a:gd name="connsiteY96" fmla="*/ 604317 h 1216800"/>
              <a:gd name="connsiteX97" fmla="*/ 19597 w 1215022"/>
              <a:gd name="connsiteY97" fmla="*/ 466670 h 1216800"/>
              <a:gd name="connsiteX98" fmla="*/ 15865 w 1215022"/>
              <a:gd name="connsiteY98" fmla="*/ 484868 h 1216800"/>
              <a:gd name="connsiteX99" fmla="*/ 13531 w 1215022"/>
              <a:gd name="connsiteY99" fmla="*/ 502599 h 1216800"/>
              <a:gd name="connsiteX100" fmla="*/ 10265 w 1215022"/>
              <a:gd name="connsiteY100" fmla="*/ 536660 h 1216800"/>
              <a:gd name="connsiteX101" fmla="*/ 9799 w 1215022"/>
              <a:gd name="connsiteY101" fmla="*/ 545059 h 1216800"/>
              <a:gd name="connsiteX102" fmla="*/ 9332 w 1215022"/>
              <a:gd name="connsiteY102" fmla="*/ 553458 h 1216800"/>
              <a:gd name="connsiteX103" fmla="*/ 8399 w 1215022"/>
              <a:gd name="connsiteY103" fmla="*/ 570255 h 1216800"/>
              <a:gd name="connsiteX104" fmla="*/ 7466 w 1215022"/>
              <a:gd name="connsiteY104" fmla="*/ 605717 h 1216800"/>
              <a:gd name="connsiteX105" fmla="*/ 9799 w 1215022"/>
              <a:gd name="connsiteY105" fmla="*/ 597318 h 1216800"/>
              <a:gd name="connsiteX106" fmla="*/ 9799 w 1215022"/>
              <a:gd name="connsiteY106" fmla="*/ 635113 h 1216800"/>
              <a:gd name="connsiteX107" fmla="*/ 12132 w 1215022"/>
              <a:gd name="connsiteY107" fmla="*/ 657509 h 1216800"/>
              <a:gd name="connsiteX108" fmla="*/ 12598 w 1215022"/>
              <a:gd name="connsiteY108" fmla="*/ 666374 h 1216800"/>
              <a:gd name="connsiteX109" fmla="*/ 12132 w 1215022"/>
              <a:gd name="connsiteY109" fmla="*/ 672441 h 1216800"/>
              <a:gd name="connsiteX110" fmla="*/ 15631 w 1215022"/>
              <a:gd name="connsiteY110" fmla="*/ 678273 h 1216800"/>
              <a:gd name="connsiteX111" fmla="*/ 15921 w 1215022"/>
              <a:gd name="connsiteY111" fmla="*/ 679179 h 1216800"/>
              <a:gd name="connsiteX112" fmla="*/ 13815 w 1215022"/>
              <a:gd name="connsiteY112" fmla="*/ 665382 h 1216800"/>
              <a:gd name="connsiteX113" fmla="*/ 10732 w 1215022"/>
              <a:gd name="connsiteY113" fmla="*/ 604317 h 1216800"/>
              <a:gd name="connsiteX114" fmla="*/ 13815 w 1215022"/>
              <a:gd name="connsiteY114" fmla="*/ 543252 h 1216800"/>
              <a:gd name="connsiteX115" fmla="*/ 21900 w 1215022"/>
              <a:gd name="connsiteY115" fmla="*/ 490277 h 1216800"/>
              <a:gd name="connsiteX116" fmla="*/ 21405 w 1215022"/>
              <a:gd name="connsiteY116" fmla="*/ 489592 h 1216800"/>
              <a:gd name="connsiteX117" fmla="*/ 13998 w 1215022"/>
              <a:gd name="connsiteY117" fmla="*/ 514730 h 1216800"/>
              <a:gd name="connsiteX118" fmla="*/ 18197 w 1215022"/>
              <a:gd name="connsiteY118" fmla="*/ 485334 h 1216800"/>
              <a:gd name="connsiteX119" fmla="*/ 19597 w 1215022"/>
              <a:gd name="connsiteY119" fmla="*/ 466670 h 1216800"/>
              <a:gd name="connsiteX120" fmla="*/ 95711 w 1215022"/>
              <a:gd name="connsiteY120" fmla="*/ 295487 h 1216800"/>
              <a:gd name="connsiteX121" fmla="*/ 90520 w 1215022"/>
              <a:gd name="connsiteY121" fmla="*/ 301495 h 1216800"/>
              <a:gd name="connsiteX122" fmla="*/ 73723 w 1215022"/>
              <a:gd name="connsiteY122" fmla="*/ 329491 h 1216800"/>
              <a:gd name="connsiteX123" fmla="*/ 59725 w 1215022"/>
              <a:gd name="connsiteY123" fmla="*/ 362152 h 1216800"/>
              <a:gd name="connsiteX124" fmla="*/ 65324 w 1215022"/>
              <a:gd name="connsiteY124" fmla="*/ 346288 h 1216800"/>
              <a:gd name="connsiteX125" fmla="*/ 50859 w 1215022"/>
              <a:gd name="connsiteY125" fmla="*/ 382683 h 1216800"/>
              <a:gd name="connsiteX126" fmla="*/ 43394 w 1215022"/>
              <a:gd name="connsiteY126" fmla="*/ 401347 h 1216800"/>
              <a:gd name="connsiteX127" fmla="*/ 36861 w 1215022"/>
              <a:gd name="connsiteY127" fmla="*/ 419544 h 1216800"/>
              <a:gd name="connsiteX128" fmla="*/ 31262 w 1215022"/>
              <a:gd name="connsiteY128" fmla="*/ 437275 h 1216800"/>
              <a:gd name="connsiteX129" fmla="*/ 26596 w 1215022"/>
              <a:gd name="connsiteY129" fmla="*/ 454073 h 1216800"/>
              <a:gd name="connsiteX130" fmla="*/ 21930 w 1215022"/>
              <a:gd name="connsiteY130" fmla="*/ 483002 h 1216800"/>
              <a:gd name="connsiteX131" fmla="*/ 26596 w 1215022"/>
              <a:gd name="connsiteY131" fmla="*/ 458272 h 1216800"/>
              <a:gd name="connsiteX132" fmla="*/ 27369 w 1215022"/>
              <a:gd name="connsiteY132" fmla="*/ 462879 h 1216800"/>
              <a:gd name="connsiteX133" fmla="*/ 28105 w 1215022"/>
              <a:gd name="connsiteY133" fmla="*/ 463576 h 1216800"/>
              <a:gd name="connsiteX134" fmla="*/ 37583 w 1215022"/>
              <a:gd name="connsiteY134" fmla="*/ 426714 h 1216800"/>
              <a:gd name="connsiteX135" fmla="*/ 82816 w 1215022"/>
              <a:gd name="connsiteY135" fmla="*/ 319634 h 1216800"/>
              <a:gd name="connsiteX136" fmla="*/ 95669 w 1215022"/>
              <a:gd name="connsiteY136" fmla="*/ 298478 h 1216800"/>
              <a:gd name="connsiteX137" fmla="*/ 151975 w 1215022"/>
              <a:gd name="connsiteY137" fmla="*/ 219065 h 1216800"/>
              <a:gd name="connsiteX138" fmla="*/ 145579 w 1215022"/>
              <a:gd name="connsiteY138" fmla="*/ 224039 h 1216800"/>
              <a:gd name="connsiteX139" fmla="*/ 135314 w 1215022"/>
              <a:gd name="connsiteY139" fmla="*/ 234305 h 1216800"/>
              <a:gd name="connsiteX140" fmla="*/ 124115 w 1215022"/>
              <a:gd name="connsiteY140" fmla="*/ 246903 h 1216800"/>
              <a:gd name="connsiteX141" fmla="*/ 113383 w 1215022"/>
              <a:gd name="connsiteY141" fmla="*/ 260434 h 1216800"/>
              <a:gd name="connsiteX142" fmla="*/ 101719 w 1215022"/>
              <a:gd name="connsiteY142" fmla="*/ 285164 h 1216800"/>
              <a:gd name="connsiteX143" fmla="*/ 98452 w 1215022"/>
              <a:gd name="connsiteY143" fmla="*/ 288897 h 1216800"/>
              <a:gd name="connsiteX144" fmla="*/ 100027 w 1215022"/>
              <a:gd name="connsiteY144" fmla="*/ 290763 h 1216800"/>
              <a:gd name="connsiteX145" fmla="*/ 100361 w 1215022"/>
              <a:gd name="connsiteY145" fmla="*/ 290754 h 1216800"/>
              <a:gd name="connsiteX146" fmla="*/ 112698 w 1215022"/>
              <a:gd name="connsiteY146" fmla="*/ 270447 h 1216800"/>
              <a:gd name="connsiteX147" fmla="*/ 111517 w 1215022"/>
              <a:gd name="connsiteY147" fmla="*/ 270232 h 1216800"/>
              <a:gd name="connsiteX148" fmla="*/ 118516 w 1215022"/>
              <a:gd name="connsiteY148" fmla="*/ 258568 h 1216800"/>
              <a:gd name="connsiteX149" fmla="*/ 118516 w 1215022"/>
              <a:gd name="connsiteY149" fmla="*/ 262656 h 1216800"/>
              <a:gd name="connsiteX150" fmla="*/ 147114 w 1215022"/>
              <a:gd name="connsiteY150" fmla="*/ 224414 h 1216800"/>
              <a:gd name="connsiteX151" fmla="*/ 187035 w 1215022"/>
              <a:gd name="connsiteY151" fmla="*/ 170033 h 1216800"/>
              <a:gd name="connsiteX152" fmla="*/ 180250 w 1215022"/>
              <a:gd name="connsiteY152" fmla="*/ 177343 h 1216800"/>
              <a:gd name="connsiteX153" fmla="*/ 185240 w 1215022"/>
              <a:gd name="connsiteY153" fmla="*/ 171314 h 1216800"/>
              <a:gd name="connsiteX154" fmla="*/ 333618 w 1215022"/>
              <a:gd name="connsiteY154" fmla="*/ 64930 h 1216800"/>
              <a:gd name="connsiteX155" fmla="*/ 328020 w 1215022"/>
              <a:gd name="connsiteY155" fmla="*/ 69595 h 1216800"/>
              <a:gd name="connsiteX156" fmla="*/ 329885 w 1215022"/>
              <a:gd name="connsiteY156" fmla="*/ 69129 h 1216800"/>
              <a:gd name="connsiteX157" fmla="*/ 326619 w 1215022"/>
              <a:gd name="connsiteY157" fmla="*/ 70995 h 1216800"/>
              <a:gd name="connsiteX158" fmla="*/ 328018 w 1215022"/>
              <a:gd name="connsiteY158" fmla="*/ 69596 h 1216800"/>
              <a:gd name="connsiteX159" fmla="*/ 326269 w 1215022"/>
              <a:gd name="connsiteY159" fmla="*/ 69712 h 1216800"/>
              <a:gd name="connsiteX160" fmla="*/ 333618 w 1215022"/>
              <a:gd name="connsiteY160" fmla="*/ 64930 h 1216800"/>
              <a:gd name="connsiteX161" fmla="*/ 765746 w 1215022"/>
              <a:gd name="connsiteY161" fmla="*/ 26960 h 1216800"/>
              <a:gd name="connsiteX162" fmla="*/ 766621 w 1215022"/>
              <a:gd name="connsiteY162" fmla="*/ 29001 h 1216800"/>
              <a:gd name="connsiteX163" fmla="*/ 762989 w 1215022"/>
              <a:gd name="connsiteY163" fmla="*/ 28061 h 1216800"/>
              <a:gd name="connsiteX164" fmla="*/ 816235 w 1215022"/>
              <a:gd name="connsiteY164" fmla="*/ 44384 h 1216800"/>
              <a:gd name="connsiteX165" fmla="*/ 840279 w 1215022"/>
              <a:gd name="connsiteY165" fmla="*/ 54955 h 1216800"/>
              <a:gd name="connsiteX166" fmla="*/ 839877 w 1215022"/>
              <a:gd name="connsiteY166" fmla="*/ 54664 h 1216800"/>
              <a:gd name="connsiteX167" fmla="*/ 812814 w 1215022"/>
              <a:gd name="connsiteY167" fmla="*/ 41599 h 1216800"/>
              <a:gd name="connsiteX168" fmla="*/ 797883 w 1215022"/>
              <a:gd name="connsiteY168" fmla="*/ 37400 h 1216800"/>
              <a:gd name="connsiteX169" fmla="*/ 779219 w 1215022"/>
              <a:gd name="connsiteY169" fmla="*/ 30868 h 1216800"/>
              <a:gd name="connsiteX170" fmla="*/ 765746 w 1215022"/>
              <a:gd name="connsiteY170" fmla="*/ 26960 h 1216800"/>
              <a:gd name="connsiteX171" fmla="*/ 705189 w 1215022"/>
              <a:gd name="connsiteY171" fmla="*/ 15925 h 1216800"/>
              <a:gd name="connsiteX172" fmla="*/ 749700 w 1215022"/>
              <a:gd name="connsiteY172" fmla="*/ 23987 h 1216800"/>
              <a:gd name="connsiteX173" fmla="*/ 750514 w 1215022"/>
              <a:gd name="connsiteY173" fmla="*/ 24237 h 1216800"/>
              <a:gd name="connsiteX174" fmla="*/ 751748 w 1215022"/>
              <a:gd name="connsiteY174" fmla="*/ 23694 h 1216800"/>
              <a:gd name="connsiteX175" fmla="*/ 745157 w 1215022"/>
              <a:gd name="connsiteY175" fmla="*/ 20602 h 1216800"/>
              <a:gd name="connsiteX176" fmla="*/ 726960 w 1215022"/>
              <a:gd name="connsiteY176" fmla="*/ 16870 h 1216800"/>
              <a:gd name="connsiteX177" fmla="*/ 715295 w 1215022"/>
              <a:gd name="connsiteY177" fmla="*/ 15936 h 1216800"/>
              <a:gd name="connsiteX178" fmla="*/ 705497 w 1215022"/>
              <a:gd name="connsiteY178" fmla="*/ 15936 h 1216800"/>
              <a:gd name="connsiteX179" fmla="*/ 680951 w 1215022"/>
              <a:gd name="connsiteY179" fmla="*/ 11535 h 1216800"/>
              <a:gd name="connsiteX180" fmla="*/ 692209 w 1215022"/>
              <a:gd name="connsiteY180" fmla="*/ 13574 h 1216800"/>
              <a:gd name="connsiteX181" fmla="*/ 692199 w 1215022"/>
              <a:gd name="connsiteY181" fmla="*/ 13545 h 1216800"/>
              <a:gd name="connsiteX182" fmla="*/ 688568 w 1215022"/>
              <a:gd name="connsiteY182" fmla="*/ 12517 h 1216800"/>
              <a:gd name="connsiteX183" fmla="*/ 678901 w 1215022"/>
              <a:gd name="connsiteY183" fmla="*/ 11270 h 1216800"/>
              <a:gd name="connsiteX184" fmla="*/ 678618 w 1215022"/>
              <a:gd name="connsiteY184" fmla="*/ 11294 h 1216800"/>
              <a:gd name="connsiteX185" fmla="*/ 679484 w 1215022"/>
              <a:gd name="connsiteY185" fmla="*/ 11346 h 1216800"/>
              <a:gd name="connsiteX186" fmla="*/ 653880 w 1215022"/>
              <a:gd name="connsiteY186" fmla="*/ 8587 h 1216800"/>
              <a:gd name="connsiteX187" fmla="*/ 648105 w 1215022"/>
              <a:gd name="connsiteY187" fmla="*/ 8937 h 1216800"/>
              <a:gd name="connsiteX188" fmla="*/ 643769 w 1215022"/>
              <a:gd name="connsiteY188" fmla="*/ 9211 h 1216800"/>
              <a:gd name="connsiteX189" fmla="*/ 665349 w 1215022"/>
              <a:gd name="connsiteY189" fmla="*/ 10501 h 1216800"/>
              <a:gd name="connsiteX190" fmla="*/ 666303 w 1215022"/>
              <a:gd name="connsiteY190" fmla="*/ 10337 h 1216800"/>
              <a:gd name="connsiteX191" fmla="*/ 653880 w 1215022"/>
              <a:gd name="connsiteY191" fmla="*/ 8587 h 1216800"/>
              <a:gd name="connsiteX192" fmla="*/ 570236 w 1215022"/>
              <a:gd name="connsiteY192" fmla="*/ 3067 h 1216800"/>
              <a:gd name="connsiteX193" fmla="*/ 568317 w 1215022"/>
              <a:gd name="connsiteY193" fmla="*/ 6138 h 1216800"/>
              <a:gd name="connsiteX194" fmla="*/ 534722 w 1215022"/>
              <a:gd name="connsiteY194" fmla="*/ 8471 h 1216800"/>
              <a:gd name="connsiteX195" fmla="*/ 517924 w 1215022"/>
              <a:gd name="connsiteY195" fmla="*/ 11270 h 1216800"/>
              <a:gd name="connsiteX196" fmla="*/ 501127 w 1215022"/>
              <a:gd name="connsiteY196" fmla="*/ 15003 h 1216800"/>
              <a:gd name="connsiteX197" fmla="*/ 484329 w 1215022"/>
              <a:gd name="connsiteY197" fmla="*/ 18736 h 1216800"/>
              <a:gd name="connsiteX198" fmla="*/ 467532 w 1215022"/>
              <a:gd name="connsiteY198" fmla="*/ 22936 h 1216800"/>
              <a:gd name="connsiteX199" fmla="*/ 459133 w 1215022"/>
              <a:gd name="connsiteY199" fmla="*/ 24802 h 1216800"/>
              <a:gd name="connsiteX200" fmla="*/ 450734 w 1215022"/>
              <a:gd name="connsiteY200" fmla="*/ 27135 h 1216800"/>
              <a:gd name="connsiteX201" fmla="*/ 433470 w 1215022"/>
              <a:gd name="connsiteY201" fmla="*/ 30868 h 1216800"/>
              <a:gd name="connsiteX202" fmla="*/ 433003 w 1215022"/>
              <a:gd name="connsiteY202" fmla="*/ 27135 h 1216800"/>
              <a:gd name="connsiteX203" fmla="*/ 405474 w 1215022"/>
              <a:gd name="connsiteY203" fmla="*/ 38333 h 1216800"/>
              <a:gd name="connsiteX204" fmla="*/ 374212 w 1215022"/>
              <a:gd name="connsiteY204" fmla="*/ 52798 h 1216800"/>
              <a:gd name="connsiteX205" fmla="*/ 374212 w 1215022"/>
              <a:gd name="connsiteY205" fmla="*/ 50465 h 1216800"/>
              <a:gd name="connsiteX206" fmla="*/ 350882 w 1215022"/>
              <a:gd name="connsiteY206" fmla="*/ 59330 h 1216800"/>
              <a:gd name="connsiteX207" fmla="*/ 331751 w 1215022"/>
              <a:gd name="connsiteY207" fmla="*/ 71462 h 1216800"/>
              <a:gd name="connsiteX208" fmla="*/ 319153 w 1215022"/>
              <a:gd name="connsiteY208" fmla="*/ 78927 h 1216800"/>
              <a:gd name="connsiteX209" fmla="*/ 306089 w 1215022"/>
              <a:gd name="connsiteY209" fmla="*/ 87326 h 1216800"/>
              <a:gd name="connsiteX210" fmla="*/ 279959 w 1215022"/>
              <a:gd name="connsiteY210" fmla="*/ 104124 h 1216800"/>
              <a:gd name="connsiteX211" fmla="*/ 259895 w 1215022"/>
              <a:gd name="connsiteY211" fmla="*/ 117189 h 1216800"/>
              <a:gd name="connsiteX212" fmla="*/ 270160 w 1215022"/>
              <a:gd name="connsiteY212" fmla="*/ 109256 h 1216800"/>
              <a:gd name="connsiteX213" fmla="*/ 281826 w 1215022"/>
              <a:gd name="connsiteY213" fmla="*/ 101324 h 1216800"/>
              <a:gd name="connsiteX214" fmla="*/ 299556 w 1215022"/>
              <a:gd name="connsiteY214" fmla="*/ 88259 h 1216800"/>
              <a:gd name="connsiteX215" fmla="*/ 283692 w 1215022"/>
              <a:gd name="connsiteY215" fmla="*/ 98525 h 1216800"/>
              <a:gd name="connsiteX216" fmla="*/ 265494 w 1215022"/>
              <a:gd name="connsiteY216" fmla="*/ 110189 h 1216800"/>
              <a:gd name="connsiteX217" fmla="*/ 248697 w 1215022"/>
              <a:gd name="connsiteY217" fmla="*/ 122321 h 1216800"/>
              <a:gd name="connsiteX218" fmla="*/ 237032 w 1215022"/>
              <a:gd name="connsiteY218" fmla="*/ 133053 h 1216800"/>
              <a:gd name="connsiteX219" fmla="*/ 238899 w 1215022"/>
              <a:gd name="connsiteY219" fmla="*/ 132120 h 1216800"/>
              <a:gd name="connsiteX220" fmla="*/ 196839 w 1215022"/>
              <a:gd name="connsiteY220" fmla="*/ 170767 h 1216800"/>
              <a:gd name="connsiteX221" fmla="*/ 193314 w 1215022"/>
              <a:gd name="connsiteY221" fmla="*/ 175045 h 1216800"/>
              <a:gd name="connsiteX222" fmla="*/ 228074 w 1215022"/>
              <a:gd name="connsiteY222" fmla="*/ 143453 h 1216800"/>
              <a:gd name="connsiteX223" fmla="*/ 607978 w 1215022"/>
              <a:gd name="connsiteY223" fmla="*/ 7071 h 1216800"/>
              <a:gd name="connsiteX224" fmla="*/ 630965 w 1215022"/>
              <a:gd name="connsiteY224" fmla="*/ 8445 h 1216800"/>
              <a:gd name="connsiteX225" fmla="*/ 627108 w 1215022"/>
              <a:gd name="connsiteY225" fmla="*/ 8004 h 1216800"/>
              <a:gd name="connsiteX226" fmla="*/ 638773 w 1215022"/>
              <a:gd name="connsiteY226" fmla="*/ 7071 h 1216800"/>
              <a:gd name="connsiteX227" fmla="*/ 652305 w 1215022"/>
              <a:gd name="connsiteY227" fmla="*/ 6605 h 1216800"/>
              <a:gd name="connsiteX228" fmla="*/ 667236 w 1215022"/>
              <a:gd name="connsiteY228" fmla="*/ 4738 h 1216800"/>
              <a:gd name="connsiteX229" fmla="*/ 668635 w 1215022"/>
              <a:gd name="connsiteY229" fmla="*/ 5671 h 1216800"/>
              <a:gd name="connsiteX230" fmla="*/ 696165 w 1215022"/>
              <a:gd name="connsiteY230" fmla="*/ 8471 h 1216800"/>
              <a:gd name="connsiteX231" fmla="*/ 688232 w 1215022"/>
              <a:gd name="connsiteY231" fmla="*/ 8471 h 1216800"/>
              <a:gd name="connsiteX232" fmla="*/ 699898 w 1215022"/>
              <a:gd name="connsiteY232" fmla="*/ 10337 h 1216800"/>
              <a:gd name="connsiteX233" fmla="*/ 711096 w 1215022"/>
              <a:gd name="connsiteY233" fmla="*/ 12204 h 1216800"/>
              <a:gd name="connsiteX234" fmla="*/ 733026 w 1215022"/>
              <a:gd name="connsiteY234" fmla="*/ 15003 h 1216800"/>
              <a:gd name="connsiteX235" fmla="*/ 754023 w 1215022"/>
              <a:gd name="connsiteY235" fmla="*/ 18736 h 1216800"/>
              <a:gd name="connsiteX236" fmla="*/ 774087 w 1215022"/>
              <a:gd name="connsiteY236" fmla="*/ 25735 h 1216800"/>
              <a:gd name="connsiteX237" fmla="*/ 770821 w 1215022"/>
              <a:gd name="connsiteY237" fmla="*/ 26202 h 1216800"/>
              <a:gd name="connsiteX238" fmla="*/ 786685 w 1215022"/>
              <a:gd name="connsiteY238" fmla="*/ 30868 h 1216800"/>
              <a:gd name="connsiteX239" fmla="*/ 801149 w 1215022"/>
              <a:gd name="connsiteY239" fmla="*/ 36000 h 1216800"/>
              <a:gd name="connsiteX240" fmla="*/ 816080 w 1215022"/>
              <a:gd name="connsiteY240" fmla="*/ 40666 h 1216800"/>
              <a:gd name="connsiteX241" fmla="*/ 832412 w 1215022"/>
              <a:gd name="connsiteY241" fmla="*/ 45799 h 1216800"/>
              <a:gd name="connsiteX242" fmla="*/ 844543 w 1215022"/>
              <a:gd name="connsiteY242" fmla="*/ 55131 h 1216800"/>
              <a:gd name="connsiteX243" fmla="*/ 865073 w 1215022"/>
              <a:gd name="connsiteY243" fmla="*/ 62596 h 1216800"/>
              <a:gd name="connsiteX244" fmla="*/ 885137 w 1215022"/>
              <a:gd name="connsiteY244" fmla="*/ 70995 h 1216800"/>
              <a:gd name="connsiteX245" fmla="*/ 858599 w 1215022"/>
              <a:gd name="connsiteY245" fmla="*/ 61021 h 1216800"/>
              <a:gd name="connsiteX246" fmla="*/ 849885 w 1215022"/>
              <a:gd name="connsiteY246" fmla="*/ 59178 h 1216800"/>
              <a:gd name="connsiteX247" fmla="*/ 879220 w 1215022"/>
              <a:gd name="connsiteY247" fmla="*/ 72075 h 1216800"/>
              <a:gd name="connsiteX248" fmla="*/ 918174 w 1215022"/>
              <a:gd name="connsiteY248" fmla="*/ 95872 h 1216800"/>
              <a:gd name="connsiteX249" fmla="*/ 918265 w 1215022"/>
              <a:gd name="connsiteY249" fmla="*/ 95725 h 1216800"/>
              <a:gd name="connsiteX250" fmla="*/ 877671 w 1215022"/>
              <a:gd name="connsiteY250" fmla="*/ 70995 h 1216800"/>
              <a:gd name="connsiteX251" fmla="*/ 893536 w 1215022"/>
              <a:gd name="connsiteY251" fmla="*/ 76594 h 1216800"/>
              <a:gd name="connsiteX252" fmla="*/ 905200 w 1215022"/>
              <a:gd name="connsiteY252" fmla="*/ 82193 h 1216800"/>
              <a:gd name="connsiteX253" fmla="*/ 923398 w 1215022"/>
              <a:gd name="connsiteY253" fmla="*/ 93858 h 1216800"/>
              <a:gd name="connsiteX254" fmla="*/ 942995 w 1215022"/>
              <a:gd name="connsiteY254" fmla="*/ 108323 h 1216800"/>
              <a:gd name="connsiteX255" fmla="*/ 956060 w 1215022"/>
              <a:gd name="connsiteY255" fmla="*/ 118121 h 1216800"/>
              <a:gd name="connsiteX256" fmla="*/ 972857 w 1215022"/>
              <a:gd name="connsiteY256" fmla="*/ 129786 h 1216800"/>
              <a:gd name="connsiteX257" fmla="*/ 959754 w 1215022"/>
              <a:gd name="connsiteY257" fmla="*/ 121797 h 1216800"/>
              <a:gd name="connsiteX258" fmla="*/ 988706 w 1215022"/>
              <a:gd name="connsiteY258" fmla="*/ 144626 h 1216800"/>
              <a:gd name="connsiteX259" fmla="*/ 987789 w 1215022"/>
              <a:gd name="connsiteY259" fmla="*/ 143784 h 1216800"/>
              <a:gd name="connsiteX260" fmla="*/ 991490 w 1215022"/>
              <a:gd name="connsiteY260" fmla="*/ 146822 h 1216800"/>
              <a:gd name="connsiteX261" fmla="*/ 997474 w 1215022"/>
              <a:gd name="connsiteY261" fmla="*/ 151540 h 1216800"/>
              <a:gd name="connsiteX262" fmla="*/ 998946 w 1215022"/>
              <a:gd name="connsiteY262" fmla="*/ 152939 h 1216800"/>
              <a:gd name="connsiteX263" fmla="*/ 1005986 w 1215022"/>
              <a:gd name="connsiteY263" fmla="*/ 158716 h 1216800"/>
              <a:gd name="connsiteX264" fmla="*/ 1009149 w 1215022"/>
              <a:gd name="connsiteY264" fmla="*/ 162637 h 1216800"/>
              <a:gd name="connsiteX265" fmla="*/ 1038055 w 1215022"/>
              <a:gd name="connsiteY265" fmla="*/ 190114 h 1216800"/>
              <a:gd name="connsiteX266" fmla="*/ 1026517 w 1215022"/>
              <a:gd name="connsiteY266" fmla="*/ 177846 h 1216800"/>
              <a:gd name="connsiteX267" fmla="*/ 1063377 w 1215022"/>
              <a:gd name="connsiteY267" fmla="*/ 213774 h 1216800"/>
              <a:gd name="connsiteX268" fmla="*/ 1061511 w 1215022"/>
              <a:gd name="connsiteY268" fmla="*/ 216574 h 1216800"/>
              <a:gd name="connsiteX269" fmla="*/ 1058120 w 1215022"/>
              <a:gd name="connsiteY269" fmla="*/ 213582 h 1216800"/>
              <a:gd name="connsiteX270" fmla="*/ 1076110 w 1215022"/>
              <a:gd name="connsiteY270" fmla="*/ 235119 h 1216800"/>
              <a:gd name="connsiteX271" fmla="*/ 1081575 w 1215022"/>
              <a:gd name="connsiteY271" fmla="*/ 238971 h 1216800"/>
              <a:gd name="connsiteX272" fmla="*/ 1090463 w 1215022"/>
              <a:gd name="connsiteY272" fmla="*/ 252302 h 1216800"/>
              <a:gd name="connsiteX273" fmla="*/ 1090837 w 1215022"/>
              <a:gd name="connsiteY273" fmla="*/ 252751 h 1216800"/>
              <a:gd name="connsiteX274" fmla="*/ 1092236 w 1215022"/>
              <a:gd name="connsiteY274" fmla="*/ 254962 h 1216800"/>
              <a:gd name="connsiteX275" fmla="*/ 1098372 w 1215022"/>
              <a:gd name="connsiteY275" fmla="*/ 264167 h 1216800"/>
              <a:gd name="connsiteX276" fmla="*/ 1095545 w 1215022"/>
              <a:gd name="connsiteY276" fmla="*/ 260194 h 1216800"/>
              <a:gd name="connsiteX277" fmla="*/ 1133139 w 1215022"/>
              <a:gd name="connsiteY277" fmla="*/ 319634 h 1216800"/>
              <a:gd name="connsiteX278" fmla="*/ 1150591 w 1215022"/>
              <a:gd name="connsiteY278" fmla="*/ 355863 h 1216800"/>
              <a:gd name="connsiteX279" fmla="*/ 1150632 w 1215022"/>
              <a:gd name="connsiteY279" fmla="*/ 355153 h 1216800"/>
              <a:gd name="connsiteX280" fmla="*/ 1151370 w 1215022"/>
              <a:gd name="connsiteY280" fmla="*/ 357480 h 1216800"/>
              <a:gd name="connsiteX281" fmla="*/ 1158289 w 1215022"/>
              <a:gd name="connsiteY281" fmla="*/ 371842 h 1216800"/>
              <a:gd name="connsiteX282" fmla="*/ 1158855 w 1215022"/>
              <a:gd name="connsiteY282" fmla="*/ 373390 h 1216800"/>
              <a:gd name="connsiteX283" fmla="*/ 1159497 w 1215022"/>
              <a:gd name="connsiteY283" fmla="*/ 373817 h 1216800"/>
              <a:gd name="connsiteX284" fmla="*/ 1165519 w 1215022"/>
              <a:gd name="connsiteY284" fmla="*/ 391234 h 1216800"/>
              <a:gd name="connsiteX285" fmla="*/ 1165904 w 1215022"/>
              <a:gd name="connsiteY285" fmla="*/ 392649 h 1216800"/>
              <a:gd name="connsiteX286" fmla="*/ 1178372 w 1215022"/>
              <a:gd name="connsiteY286" fmla="*/ 426714 h 1216800"/>
              <a:gd name="connsiteX287" fmla="*/ 1205223 w 1215022"/>
              <a:gd name="connsiteY287" fmla="*/ 604317 h 1216800"/>
              <a:gd name="connsiteX288" fmla="*/ 1202140 w 1215022"/>
              <a:gd name="connsiteY288" fmla="*/ 665382 h 1216800"/>
              <a:gd name="connsiteX289" fmla="*/ 1196696 w 1215022"/>
              <a:gd name="connsiteY289" fmla="*/ 701051 h 1216800"/>
              <a:gd name="connsiteX290" fmla="*/ 1198224 w 1215022"/>
              <a:gd name="connsiteY290" fmla="*/ 694837 h 1216800"/>
              <a:gd name="connsiteX291" fmla="*/ 1197291 w 1215022"/>
              <a:gd name="connsiteY291" fmla="*/ 712567 h 1216800"/>
              <a:gd name="connsiteX292" fmla="*/ 1198691 w 1215022"/>
              <a:gd name="connsiteY292" fmla="*/ 706968 h 1216800"/>
              <a:gd name="connsiteX293" fmla="*/ 1196825 w 1215022"/>
              <a:gd name="connsiteY293" fmla="*/ 726565 h 1216800"/>
              <a:gd name="connsiteX294" fmla="*/ 1200557 w 1215022"/>
              <a:gd name="connsiteY294" fmla="*/ 706035 h 1216800"/>
              <a:gd name="connsiteX295" fmla="*/ 1202424 w 1215022"/>
              <a:gd name="connsiteY295" fmla="*/ 689238 h 1216800"/>
              <a:gd name="connsiteX296" fmla="*/ 1201957 w 1215022"/>
              <a:gd name="connsiteY296" fmla="*/ 669174 h 1216800"/>
              <a:gd name="connsiteX297" fmla="*/ 1204757 w 1215022"/>
              <a:gd name="connsiteY297" fmla="*/ 660775 h 1216800"/>
              <a:gd name="connsiteX298" fmla="*/ 1208023 w 1215022"/>
              <a:gd name="connsiteY298" fmla="*/ 634646 h 1216800"/>
              <a:gd name="connsiteX299" fmla="*/ 1210823 w 1215022"/>
              <a:gd name="connsiteY299" fmla="*/ 652377 h 1216800"/>
              <a:gd name="connsiteX300" fmla="*/ 1210823 w 1215022"/>
              <a:gd name="connsiteY300" fmla="*/ 672907 h 1216800"/>
              <a:gd name="connsiteX301" fmla="*/ 1208023 w 1215022"/>
              <a:gd name="connsiteY301" fmla="*/ 699503 h 1216800"/>
              <a:gd name="connsiteX302" fmla="*/ 1205223 w 1215022"/>
              <a:gd name="connsiteY302" fmla="*/ 716300 h 1216800"/>
              <a:gd name="connsiteX303" fmla="*/ 1203823 w 1215022"/>
              <a:gd name="connsiteY303" fmla="*/ 725632 h 1216800"/>
              <a:gd name="connsiteX304" fmla="*/ 1201491 w 1215022"/>
              <a:gd name="connsiteY304" fmla="*/ 735897 h 1216800"/>
              <a:gd name="connsiteX305" fmla="*/ 1157164 w 1215022"/>
              <a:gd name="connsiteY305" fmla="*/ 867012 h 1216800"/>
              <a:gd name="connsiteX306" fmla="*/ 1083441 w 1215022"/>
              <a:gd name="connsiteY306" fmla="*/ 984594 h 1216800"/>
              <a:gd name="connsiteX307" fmla="*/ 984989 w 1215022"/>
              <a:gd name="connsiteY307" fmla="*/ 1082580 h 1216800"/>
              <a:gd name="connsiteX308" fmla="*/ 866939 w 1215022"/>
              <a:gd name="connsiteY308" fmla="*/ 1156303 h 1216800"/>
              <a:gd name="connsiteX309" fmla="*/ 852008 w 1215022"/>
              <a:gd name="connsiteY309" fmla="*/ 1162368 h 1216800"/>
              <a:gd name="connsiteX310" fmla="*/ 834278 w 1215022"/>
              <a:gd name="connsiteY310" fmla="*/ 1169367 h 1216800"/>
              <a:gd name="connsiteX311" fmla="*/ 810481 w 1215022"/>
              <a:gd name="connsiteY311" fmla="*/ 1178232 h 1216800"/>
              <a:gd name="connsiteX312" fmla="*/ 780619 w 1215022"/>
              <a:gd name="connsiteY312" fmla="*/ 1187564 h 1216800"/>
              <a:gd name="connsiteX313" fmla="*/ 763355 w 1215022"/>
              <a:gd name="connsiteY313" fmla="*/ 1192230 h 1216800"/>
              <a:gd name="connsiteX314" fmla="*/ 745157 w 1215022"/>
              <a:gd name="connsiteY314" fmla="*/ 1196896 h 1216800"/>
              <a:gd name="connsiteX315" fmla="*/ 704563 w 1215022"/>
              <a:gd name="connsiteY315" fmla="*/ 1205762 h 1216800"/>
              <a:gd name="connsiteX316" fmla="*/ 682633 w 1215022"/>
              <a:gd name="connsiteY316" fmla="*/ 1209495 h 1216800"/>
              <a:gd name="connsiteX317" fmla="*/ 671435 w 1215022"/>
              <a:gd name="connsiteY317" fmla="*/ 1211361 h 1216800"/>
              <a:gd name="connsiteX318" fmla="*/ 659770 w 1215022"/>
              <a:gd name="connsiteY318" fmla="*/ 1212761 h 1216800"/>
              <a:gd name="connsiteX319" fmla="*/ 642039 w 1215022"/>
              <a:gd name="connsiteY319" fmla="*/ 1214627 h 1216800"/>
              <a:gd name="connsiteX320" fmla="*/ 623375 w 1215022"/>
              <a:gd name="connsiteY320" fmla="*/ 1216027 h 1216800"/>
              <a:gd name="connsiteX321" fmla="*/ 582781 w 1215022"/>
              <a:gd name="connsiteY321" fmla="*/ 1216494 h 1216800"/>
              <a:gd name="connsiteX322" fmla="*/ 599112 w 1215022"/>
              <a:gd name="connsiteY322" fmla="*/ 1213694 h 1216800"/>
              <a:gd name="connsiteX323" fmla="*/ 615443 w 1215022"/>
              <a:gd name="connsiteY323" fmla="*/ 1210428 h 1216800"/>
              <a:gd name="connsiteX324" fmla="*/ 623375 w 1215022"/>
              <a:gd name="connsiteY324" fmla="*/ 1214627 h 1216800"/>
              <a:gd name="connsiteX325" fmla="*/ 641573 w 1215022"/>
              <a:gd name="connsiteY325" fmla="*/ 1214161 h 1216800"/>
              <a:gd name="connsiteX326" fmla="*/ 650438 w 1215022"/>
              <a:gd name="connsiteY326" fmla="*/ 1212761 h 1216800"/>
              <a:gd name="connsiteX327" fmla="*/ 651838 w 1215022"/>
              <a:gd name="connsiteY327" fmla="*/ 1210428 h 1216800"/>
              <a:gd name="connsiteX328" fmla="*/ 674235 w 1215022"/>
              <a:gd name="connsiteY328" fmla="*/ 1204362 h 1216800"/>
              <a:gd name="connsiteX329" fmla="*/ 697564 w 1215022"/>
              <a:gd name="connsiteY329" fmla="*/ 1202962 h 1216800"/>
              <a:gd name="connsiteX330" fmla="*/ 727427 w 1215022"/>
              <a:gd name="connsiteY330" fmla="*/ 1192697 h 1216800"/>
              <a:gd name="connsiteX331" fmla="*/ 655571 w 1215022"/>
              <a:gd name="connsiteY331" fmla="*/ 1202496 h 1216800"/>
              <a:gd name="connsiteX332" fmla="*/ 637840 w 1215022"/>
              <a:gd name="connsiteY332" fmla="*/ 1203429 h 1216800"/>
              <a:gd name="connsiteX333" fmla="*/ 621509 w 1215022"/>
              <a:gd name="connsiteY333" fmla="*/ 1204362 h 1216800"/>
              <a:gd name="connsiteX334" fmla="*/ 607511 w 1215022"/>
              <a:gd name="connsiteY334" fmla="*/ 1205762 h 1216800"/>
              <a:gd name="connsiteX335" fmla="*/ 596312 w 1215022"/>
              <a:gd name="connsiteY335" fmla="*/ 1208095 h 1216800"/>
              <a:gd name="connsiteX336" fmla="*/ 584181 w 1215022"/>
              <a:gd name="connsiteY336" fmla="*/ 1212761 h 1216800"/>
              <a:gd name="connsiteX337" fmla="*/ 562251 w 1215022"/>
              <a:gd name="connsiteY337" fmla="*/ 1212761 h 1216800"/>
              <a:gd name="connsiteX338" fmla="*/ 540321 w 1215022"/>
              <a:gd name="connsiteY338" fmla="*/ 1210428 h 1216800"/>
              <a:gd name="connsiteX339" fmla="*/ 544520 w 1215022"/>
              <a:gd name="connsiteY339" fmla="*/ 1209495 h 1216800"/>
              <a:gd name="connsiteX340" fmla="*/ 566450 w 1215022"/>
              <a:gd name="connsiteY340" fmla="*/ 1209961 h 1216800"/>
              <a:gd name="connsiteX341" fmla="*/ 581381 w 1215022"/>
              <a:gd name="connsiteY341" fmla="*/ 1208562 h 1216800"/>
              <a:gd name="connsiteX342" fmla="*/ 597246 w 1215022"/>
              <a:gd name="connsiteY342" fmla="*/ 1202496 h 1216800"/>
              <a:gd name="connsiteX343" fmla="*/ 568316 w 1215022"/>
              <a:gd name="connsiteY343" fmla="*/ 1200629 h 1216800"/>
              <a:gd name="connsiteX344" fmla="*/ 539387 w 1215022"/>
              <a:gd name="connsiteY344" fmla="*/ 1197363 h 1216800"/>
              <a:gd name="connsiteX345" fmla="*/ 550119 w 1215022"/>
              <a:gd name="connsiteY345" fmla="*/ 1201096 h 1216800"/>
              <a:gd name="connsiteX346" fmla="*/ 539854 w 1215022"/>
              <a:gd name="connsiteY346" fmla="*/ 1202029 h 1216800"/>
              <a:gd name="connsiteX347" fmla="*/ 519790 w 1215022"/>
              <a:gd name="connsiteY347" fmla="*/ 1201562 h 1216800"/>
              <a:gd name="connsiteX348" fmla="*/ 500193 w 1215022"/>
              <a:gd name="connsiteY348" fmla="*/ 1200629 h 1216800"/>
              <a:gd name="connsiteX349" fmla="*/ 511391 w 1215022"/>
              <a:gd name="connsiteY349" fmla="*/ 1202496 h 1216800"/>
              <a:gd name="connsiteX350" fmla="*/ 478730 w 1215022"/>
              <a:gd name="connsiteY350" fmla="*/ 1200629 h 1216800"/>
              <a:gd name="connsiteX351" fmla="*/ 476863 w 1215022"/>
              <a:gd name="connsiteY351" fmla="*/ 1199230 h 1216800"/>
              <a:gd name="connsiteX352" fmla="*/ 460066 w 1215022"/>
              <a:gd name="connsiteY352" fmla="*/ 1195963 h 1216800"/>
              <a:gd name="connsiteX353" fmla="*/ 444668 w 1215022"/>
              <a:gd name="connsiteY353" fmla="*/ 1192697 h 1216800"/>
              <a:gd name="connsiteX354" fmla="*/ 428804 w 1215022"/>
              <a:gd name="connsiteY354" fmla="*/ 1188964 h 1216800"/>
              <a:gd name="connsiteX355" fmla="*/ 411073 w 1215022"/>
              <a:gd name="connsiteY355" fmla="*/ 1182898 h 1216800"/>
              <a:gd name="connsiteX356" fmla="*/ 409207 w 1215022"/>
              <a:gd name="connsiteY356" fmla="*/ 1180566 h 1216800"/>
              <a:gd name="connsiteX357" fmla="*/ 397542 w 1215022"/>
              <a:gd name="connsiteY357" fmla="*/ 1176833 h 1216800"/>
              <a:gd name="connsiteX358" fmla="*/ 384944 w 1215022"/>
              <a:gd name="connsiteY358" fmla="*/ 1172167 h 1216800"/>
              <a:gd name="connsiteX359" fmla="*/ 364880 w 1215022"/>
              <a:gd name="connsiteY359" fmla="*/ 1165635 h 1216800"/>
              <a:gd name="connsiteX360" fmla="*/ 350415 w 1215022"/>
              <a:gd name="connsiteY360" fmla="*/ 1156769 h 1216800"/>
              <a:gd name="connsiteX361" fmla="*/ 343883 w 1215022"/>
              <a:gd name="connsiteY361" fmla="*/ 1150703 h 1216800"/>
              <a:gd name="connsiteX362" fmla="*/ 369546 w 1215022"/>
              <a:gd name="connsiteY362" fmla="*/ 1161435 h 1216800"/>
              <a:gd name="connsiteX363" fmla="*/ 388676 w 1215022"/>
              <a:gd name="connsiteY363" fmla="*/ 1166568 h 1216800"/>
              <a:gd name="connsiteX364" fmla="*/ 375145 w 1215022"/>
              <a:gd name="connsiteY364" fmla="*/ 1161435 h 1216800"/>
              <a:gd name="connsiteX365" fmla="*/ 361614 w 1215022"/>
              <a:gd name="connsiteY365" fmla="*/ 1155836 h 1216800"/>
              <a:gd name="connsiteX366" fmla="*/ 348549 w 1215022"/>
              <a:gd name="connsiteY366" fmla="*/ 1149770 h 1216800"/>
              <a:gd name="connsiteX367" fmla="*/ 335484 w 1215022"/>
              <a:gd name="connsiteY367" fmla="*/ 1143238 h 1216800"/>
              <a:gd name="connsiteX368" fmla="*/ 367213 w 1215022"/>
              <a:gd name="connsiteY368" fmla="*/ 1150237 h 1216800"/>
              <a:gd name="connsiteX369" fmla="*/ 361405 w 1215022"/>
              <a:gd name="connsiteY369" fmla="*/ 1147265 h 1216800"/>
              <a:gd name="connsiteX370" fmla="*/ 323295 w 1215022"/>
              <a:gd name="connsiteY370" fmla="*/ 1129478 h 1216800"/>
              <a:gd name="connsiteX371" fmla="*/ 304177 w 1215022"/>
              <a:gd name="connsiteY371" fmla="*/ 1117864 h 1216800"/>
              <a:gd name="connsiteX372" fmla="*/ 302998 w 1215022"/>
              <a:gd name="connsiteY372" fmla="*/ 1118100 h 1216800"/>
              <a:gd name="connsiteX373" fmla="*/ 305156 w 1215022"/>
              <a:gd name="connsiteY373" fmla="*/ 1122708 h 1216800"/>
              <a:gd name="connsiteX374" fmla="*/ 324753 w 1215022"/>
              <a:gd name="connsiteY374" fmla="*/ 1132039 h 1216800"/>
              <a:gd name="connsiteX375" fmla="*/ 310288 w 1215022"/>
              <a:gd name="connsiteY375" fmla="*/ 1126440 h 1216800"/>
              <a:gd name="connsiteX376" fmla="*/ 292091 w 1215022"/>
              <a:gd name="connsiteY376" fmla="*/ 1117108 h 1216800"/>
              <a:gd name="connsiteX377" fmla="*/ 319620 w 1215022"/>
              <a:gd name="connsiteY377" fmla="*/ 1133906 h 1216800"/>
              <a:gd name="connsiteX378" fmla="*/ 294890 w 1215022"/>
              <a:gd name="connsiteY378" fmla="*/ 1124574 h 1216800"/>
              <a:gd name="connsiteX379" fmla="*/ 322419 w 1215022"/>
              <a:gd name="connsiteY379" fmla="*/ 1137639 h 1216800"/>
              <a:gd name="connsiteX380" fmla="*/ 335484 w 1215022"/>
              <a:gd name="connsiteY380" fmla="*/ 1142305 h 1216800"/>
              <a:gd name="connsiteX381" fmla="*/ 334249 w 1215022"/>
              <a:gd name="connsiteY381" fmla="*/ 1143320 h 1216800"/>
              <a:gd name="connsiteX382" fmla="*/ 335018 w 1215022"/>
              <a:gd name="connsiteY382" fmla="*/ 1143705 h 1216800"/>
              <a:gd name="connsiteX383" fmla="*/ 333618 w 1215022"/>
              <a:gd name="connsiteY383" fmla="*/ 1143705 h 1216800"/>
              <a:gd name="connsiteX384" fmla="*/ 333382 w 1215022"/>
              <a:gd name="connsiteY384" fmla="*/ 1143232 h 1216800"/>
              <a:gd name="connsiteX385" fmla="*/ 328544 w 1215022"/>
              <a:gd name="connsiteY385" fmla="*/ 1142071 h 1216800"/>
              <a:gd name="connsiteX386" fmla="*/ 316354 w 1215022"/>
              <a:gd name="connsiteY386" fmla="*/ 1137639 h 1216800"/>
              <a:gd name="connsiteX387" fmla="*/ 294890 w 1215022"/>
              <a:gd name="connsiteY387" fmla="*/ 1125507 h 1216800"/>
              <a:gd name="connsiteX388" fmla="*/ 278506 w 1215022"/>
              <a:gd name="connsiteY388" fmla="*/ 1115313 h 1216800"/>
              <a:gd name="connsiteX389" fmla="*/ 278559 w 1215022"/>
              <a:gd name="connsiteY389" fmla="*/ 1114776 h 1216800"/>
              <a:gd name="connsiteX390" fmla="*/ 268294 w 1215022"/>
              <a:gd name="connsiteY390" fmla="*/ 1108243 h 1216800"/>
              <a:gd name="connsiteX391" fmla="*/ 258496 w 1215022"/>
              <a:gd name="connsiteY391" fmla="*/ 1101711 h 1216800"/>
              <a:gd name="connsiteX392" fmla="*/ 239365 w 1215022"/>
              <a:gd name="connsiteY392" fmla="*/ 1088646 h 1216800"/>
              <a:gd name="connsiteX393" fmla="*/ 219768 w 1215022"/>
              <a:gd name="connsiteY393" fmla="*/ 1073248 h 1216800"/>
              <a:gd name="connsiteX394" fmla="*/ 197838 w 1215022"/>
              <a:gd name="connsiteY394" fmla="*/ 1052718 h 1216800"/>
              <a:gd name="connsiteX395" fmla="*/ 208569 w 1215022"/>
              <a:gd name="connsiteY395" fmla="*/ 1058784 h 1216800"/>
              <a:gd name="connsiteX396" fmla="*/ 193638 w 1215022"/>
              <a:gd name="connsiteY396" fmla="*/ 1043386 h 1216800"/>
              <a:gd name="connsiteX397" fmla="*/ 178707 w 1215022"/>
              <a:gd name="connsiteY397" fmla="*/ 1033588 h 1216800"/>
              <a:gd name="connsiteX398" fmla="*/ 155377 w 1215022"/>
              <a:gd name="connsiteY398" fmla="*/ 1007924 h 1216800"/>
              <a:gd name="connsiteX399" fmla="*/ 131581 w 1215022"/>
              <a:gd name="connsiteY399" fmla="*/ 980862 h 1216800"/>
              <a:gd name="connsiteX400" fmla="*/ 120849 w 1215022"/>
              <a:gd name="connsiteY400" fmla="*/ 967797 h 1216800"/>
              <a:gd name="connsiteX401" fmla="*/ 111984 w 1215022"/>
              <a:gd name="connsiteY401" fmla="*/ 955199 h 1216800"/>
              <a:gd name="connsiteX402" fmla="*/ 104985 w 1215022"/>
              <a:gd name="connsiteY402" fmla="*/ 944467 h 1216800"/>
              <a:gd name="connsiteX403" fmla="*/ 100785 w 1215022"/>
              <a:gd name="connsiteY403" fmla="*/ 935602 h 1216800"/>
              <a:gd name="connsiteX404" fmla="*/ 108717 w 1215022"/>
              <a:gd name="connsiteY404" fmla="*/ 947733 h 1216800"/>
              <a:gd name="connsiteX405" fmla="*/ 113383 w 1215022"/>
              <a:gd name="connsiteY405" fmla="*/ 952866 h 1216800"/>
              <a:gd name="connsiteX406" fmla="*/ 123649 w 1215022"/>
              <a:gd name="connsiteY406" fmla="*/ 964064 h 1216800"/>
              <a:gd name="connsiteX407" fmla="*/ 111797 w 1215022"/>
              <a:gd name="connsiteY407" fmla="*/ 947768 h 1216800"/>
              <a:gd name="connsiteX408" fmla="*/ 128315 w 1215022"/>
              <a:gd name="connsiteY408" fmla="*/ 969197 h 1216800"/>
              <a:gd name="connsiteX409" fmla="*/ 145579 w 1215022"/>
              <a:gd name="connsiteY409" fmla="*/ 990661 h 1216800"/>
              <a:gd name="connsiteX410" fmla="*/ 160976 w 1215022"/>
              <a:gd name="connsiteY410" fmla="*/ 1010724 h 1216800"/>
              <a:gd name="connsiteX411" fmla="*/ 174974 w 1215022"/>
              <a:gd name="connsiteY411" fmla="*/ 1023789 h 1216800"/>
              <a:gd name="connsiteX412" fmla="*/ 182907 w 1215022"/>
              <a:gd name="connsiteY412" fmla="*/ 1031721 h 1216800"/>
              <a:gd name="connsiteX413" fmla="*/ 191306 w 1215022"/>
              <a:gd name="connsiteY413" fmla="*/ 1039187 h 1216800"/>
              <a:gd name="connsiteX414" fmla="*/ 206237 w 1215022"/>
              <a:gd name="connsiteY414" fmla="*/ 1051785 h 1216800"/>
              <a:gd name="connsiteX415" fmla="*/ 216035 w 1215022"/>
              <a:gd name="connsiteY415" fmla="*/ 1057384 h 1216800"/>
              <a:gd name="connsiteX416" fmla="*/ 187573 w 1215022"/>
              <a:gd name="connsiteY416" fmla="*/ 1030788 h 1216800"/>
              <a:gd name="connsiteX417" fmla="*/ 193989 w 1215022"/>
              <a:gd name="connsiteY417" fmla="*/ 1034871 h 1216800"/>
              <a:gd name="connsiteX418" fmla="*/ 194129 w 1215022"/>
              <a:gd name="connsiteY418" fmla="*/ 1034330 h 1216800"/>
              <a:gd name="connsiteX419" fmla="*/ 185661 w 1215022"/>
              <a:gd name="connsiteY419" fmla="*/ 1026633 h 1216800"/>
              <a:gd name="connsiteX420" fmla="*/ 182086 w 1215022"/>
              <a:gd name="connsiteY420" fmla="*/ 1022700 h 1216800"/>
              <a:gd name="connsiteX421" fmla="*/ 176039 w 1215022"/>
              <a:gd name="connsiteY421" fmla="*/ 1018007 h 1216800"/>
              <a:gd name="connsiteX422" fmla="*/ 129715 w 1215022"/>
              <a:gd name="connsiteY422" fmla="*/ 964531 h 1216800"/>
              <a:gd name="connsiteX423" fmla="*/ 142346 w 1215022"/>
              <a:gd name="connsiteY423" fmla="*/ 977845 h 1216800"/>
              <a:gd name="connsiteX424" fmla="*/ 137760 w 1215022"/>
              <a:gd name="connsiteY424" fmla="*/ 971711 h 1216800"/>
              <a:gd name="connsiteX425" fmla="*/ 137705 w 1215022"/>
              <a:gd name="connsiteY425" fmla="*/ 971647 h 1216800"/>
              <a:gd name="connsiteX426" fmla="*/ 127381 w 1215022"/>
              <a:gd name="connsiteY426" fmla="*/ 959865 h 1216800"/>
              <a:gd name="connsiteX427" fmla="*/ 119624 w 1215022"/>
              <a:gd name="connsiteY427" fmla="*/ 949075 h 1216800"/>
              <a:gd name="connsiteX428" fmla="*/ 118904 w 1215022"/>
              <a:gd name="connsiteY428" fmla="*/ 947081 h 1216800"/>
              <a:gd name="connsiteX429" fmla="*/ 118495 w 1215022"/>
              <a:gd name="connsiteY429" fmla="*/ 945949 h 1216800"/>
              <a:gd name="connsiteX430" fmla="*/ 112732 w 1215022"/>
              <a:gd name="connsiteY430" fmla="*/ 938243 h 1216800"/>
              <a:gd name="connsiteX431" fmla="*/ 106965 w 1215022"/>
              <a:gd name="connsiteY431" fmla="*/ 928749 h 1216800"/>
              <a:gd name="connsiteX432" fmla="*/ 107653 w 1215022"/>
              <a:gd name="connsiteY432" fmla="*/ 932474 h 1216800"/>
              <a:gd name="connsiteX433" fmla="*/ 98584 w 1215022"/>
              <a:gd name="connsiteY433" fmla="*/ 925577 h 1216800"/>
              <a:gd name="connsiteX434" fmla="*/ 96411 w 1215022"/>
              <a:gd name="connsiteY434" fmla="*/ 924827 h 1216800"/>
              <a:gd name="connsiteX435" fmla="*/ 93786 w 1215022"/>
              <a:gd name="connsiteY435" fmla="*/ 920671 h 1216800"/>
              <a:gd name="connsiteX436" fmla="*/ 83521 w 1215022"/>
              <a:gd name="connsiteY436" fmla="*/ 902473 h 1216800"/>
              <a:gd name="connsiteX437" fmla="*/ 76522 w 1215022"/>
              <a:gd name="connsiteY437" fmla="*/ 890808 h 1216800"/>
              <a:gd name="connsiteX438" fmla="*/ 67657 w 1215022"/>
              <a:gd name="connsiteY438" fmla="*/ 875411 h 1216800"/>
              <a:gd name="connsiteX439" fmla="*/ 66724 w 1215022"/>
              <a:gd name="connsiteY439" fmla="*/ 865612 h 1216800"/>
              <a:gd name="connsiteX440" fmla="*/ 59725 w 1215022"/>
              <a:gd name="connsiteY440" fmla="*/ 855813 h 1216800"/>
              <a:gd name="connsiteX441" fmla="*/ 48993 w 1215022"/>
              <a:gd name="connsiteY441" fmla="*/ 834817 h 1216800"/>
              <a:gd name="connsiteX442" fmla="*/ 37328 w 1215022"/>
              <a:gd name="connsiteY442" fmla="*/ 808220 h 1216800"/>
              <a:gd name="connsiteX443" fmla="*/ 27063 w 1215022"/>
              <a:gd name="connsiteY443" fmla="*/ 782091 h 1216800"/>
              <a:gd name="connsiteX444" fmla="*/ 26596 w 1215022"/>
              <a:gd name="connsiteY444" fmla="*/ 766693 h 1216800"/>
              <a:gd name="connsiteX445" fmla="*/ 21930 w 1215022"/>
              <a:gd name="connsiteY445" fmla="*/ 760161 h 1216800"/>
              <a:gd name="connsiteX446" fmla="*/ 16798 w 1215022"/>
              <a:gd name="connsiteY446" fmla="*/ 729832 h 1216800"/>
              <a:gd name="connsiteX447" fmla="*/ 16798 w 1215022"/>
              <a:gd name="connsiteY447" fmla="*/ 726099 h 1216800"/>
              <a:gd name="connsiteX448" fmla="*/ 8399 w 1215022"/>
              <a:gd name="connsiteY448" fmla="*/ 701370 h 1216800"/>
              <a:gd name="connsiteX449" fmla="*/ 5599 w 1215022"/>
              <a:gd name="connsiteY449" fmla="*/ 682706 h 1216800"/>
              <a:gd name="connsiteX450" fmla="*/ 3266 w 1215022"/>
              <a:gd name="connsiteY450" fmla="*/ 661242 h 1216800"/>
              <a:gd name="connsiteX451" fmla="*/ 0 w 1215022"/>
              <a:gd name="connsiteY451" fmla="*/ 573988 h 1216800"/>
              <a:gd name="connsiteX452" fmla="*/ 1867 w 1215022"/>
              <a:gd name="connsiteY452" fmla="*/ 596852 h 1216800"/>
              <a:gd name="connsiteX453" fmla="*/ 3266 w 1215022"/>
              <a:gd name="connsiteY453" fmla="*/ 610850 h 1216800"/>
              <a:gd name="connsiteX454" fmla="*/ 5599 w 1215022"/>
              <a:gd name="connsiteY454" fmla="*/ 614115 h 1216800"/>
              <a:gd name="connsiteX455" fmla="*/ 4666 w 1215022"/>
              <a:gd name="connsiteY455" fmla="*/ 599651 h 1216800"/>
              <a:gd name="connsiteX456" fmla="*/ 5133 w 1215022"/>
              <a:gd name="connsiteY456" fmla="*/ 580987 h 1216800"/>
              <a:gd name="connsiteX457" fmla="*/ 5133 w 1215022"/>
              <a:gd name="connsiteY457" fmla="*/ 572588 h 1216800"/>
              <a:gd name="connsiteX458" fmla="*/ 5133 w 1215022"/>
              <a:gd name="connsiteY458" fmla="*/ 566056 h 1216800"/>
              <a:gd name="connsiteX459" fmla="*/ 3266 w 1215022"/>
              <a:gd name="connsiteY459" fmla="*/ 563257 h 1216800"/>
              <a:gd name="connsiteX460" fmla="*/ 4199 w 1215022"/>
              <a:gd name="connsiteY460" fmla="*/ 545526 h 1216800"/>
              <a:gd name="connsiteX461" fmla="*/ 6066 w 1215022"/>
              <a:gd name="connsiteY461" fmla="*/ 526862 h 1216800"/>
              <a:gd name="connsiteX462" fmla="*/ 7932 w 1215022"/>
              <a:gd name="connsiteY462" fmla="*/ 508198 h 1216800"/>
              <a:gd name="connsiteX463" fmla="*/ 10732 w 1215022"/>
              <a:gd name="connsiteY463" fmla="*/ 490467 h 1216800"/>
              <a:gd name="connsiteX464" fmla="*/ 26130 w 1215022"/>
              <a:gd name="connsiteY464" fmla="*/ 437741 h 1216800"/>
              <a:gd name="connsiteX465" fmla="*/ 26596 w 1215022"/>
              <a:gd name="connsiteY465" fmla="*/ 426543 h 1216800"/>
              <a:gd name="connsiteX466" fmla="*/ 33595 w 1215022"/>
              <a:gd name="connsiteY466" fmla="*/ 403213 h 1216800"/>
              <a:gd name="connsiteX467" fmla="*/ 55059 w 1215022"/>
              <a:gd name="connsiteY467" fmla="*/ 348621 h 1216800"/>
              <a:gd name="connsiteX468" fmla="*/ 62058 w 1215022"/>
              <a:gd name="connsiteY468" fmla="*/ 339289 h 1216800"/>
              <a:gd name="connsiteX469" fmla="*/ 69990 w 1215022"/>
              <a:gd name="connsiteY469" fmla="*/ 322492 h 1216800"/>
              <a:gd name="connsiteX470" fmla="*/ 73723 w 1215022"/>
              <a:gd name="connsiteY470" fmla="*/ 314559 h 1216800"/>
              <a:gd name="connsiteX471" fmla="*/ 77456 w 1215022"/>
              <a:gd name="connsiteY471" fmla="*/ 308494 h 1216800"/>
              <a:gd name="connsiteX472" fmla="*/ 70456 w 1215022"/>
              <a:gd name="connsiteY472" fmla="*/ 325758 h 1216800"/>
              <a:gd name="connsiteX473" fmla="*/ 127381 w 1215022"/>
              <a:gd name="connsiteY473" fmla="*/ 234305 h 1216800"/>
              <a:gd name="connsiteX474" fmla="*/ 180250 w 1215022"/>
              <a:gd name="connsiteY474" fmla="*/ 177343 h 1216800"/>
              <a:gd name="connsiteX475" fmla="*/ 174041 w 1215022"/>
              <a:gd name="connsiteY475" fmla="*/ 184845 h 1216800"/>
              <a:gd name="connsiteX476" fmla="*/ 172642 w 1215022"/>
              <a:gd name="connsiteY476" fmla="*/ 190444 h 1216800"/>
              <a:gd name="connsiteX477" fmla="*/ 169375 w 1215022"/>
              <a:gd name="connsiteY477" fmla="*/ 197910 h 1216800"/>
              <a:gd name="connsiteX478" fmla="*/ 163776 w 1215022"/>
              <a:gd name="connsiteY478" fmla="*/ 205434 h 1216800"/>
              <a:gd name="connsiteX479" fmla="*/ 158877 w 1215022"/>
              <a:gd name="connsiteY479" fmla="*/ 211471 h 1216800"/>
              <a:gd name="connsiteX480" fmla="*/ 185615 w 1215022"/>
              <a:gd name="connsiteY480" fmla="*/ 182051 h 1216800"/>
              <a:gd name="connsiteX481" fmla="*/ 185765 w 1215022"/>
              <a:gd name="connsiteY481" fmla="*/ 180937 h 1216800"/>
              <a:gd name="connsiteX482" fmla="*/ 192239 w 1215022"/>
              <a:gd name="connsiteY482" fmla="*/ 173180 h 1216800"/>
              <a:gd name="connsiteX483" fmla="*/ 207636 w 1215022"/>
              <a:gd name="connsiteY483" fmla="*/ 154983 h 1216800"/>
              <a:gd name="connsiteX484" fmla="*/ 195505 w 1215022"/>
              <a:gd name="connsiteY484" fmla="*/ 166648 h 1216800"/>
              <a:gd name="connsiteX485" fmla="*/ 183373 w 1215022"/>
              <a:gd name="connsiteY485" fmla="*/ 178313 h 1216800"/>
              <a:gd name="connsiteX486" fmla="*/ 192166 w 1215022"/>
              <a:gd name="connsiteY486" fmla="*/ 166371 h 1216800"/>
              <a:gd name="connsiteX487" fmla="*/ 187035 w 1215022"/>
              <a:gd name="connsiteY487" fmla="*/ 170033 h 1216800"/>
              <a:gd name="connsiteX488" fmla="*/ 199704 w 1215022"/>
              <a:gd name="connsiteY488" fmla="*/ 156383 h 1216800"/>
              <a:gd name="connsiteX489" fmla="*/ 204837 w 1215022"/>
              <a:gd name="connsiteY489" fmla="*/ 155916 h 1216800"/>
              <a:gd name="connsiteX490" fmla="*/ 211836 w 1215022"/>
              <a:gd name="connsiteY490" fmla="*/ 143784 h 1216800"/>
              <a:gd name="connsiteX491" fmla="*/ 226300 w 1215022"/>
              <a:gd name="connsiteY491" fmla="*/ 134919 h 1216800"/>
              <a:gd name="connsiteX492" fmla="*/ 257563 w 1215022"/>
              <a:gd name="connsiteY492" fmla="*/ 107390 h 1216800"/>
              <a:gd name="connsiteX493" fmla="*/ 268294 w 1215022"/>
              <a:gd name="connsiteY493" fmla="*/ 100391 h 1216800"/>
              <a:gd name="connsiteX494" fmla="*/ 281826 w 1215022"/>
              <a:gd name="connsiteY494" fmla="*/ 93392 h 1216800"/>
              <a:gd name="connsiteX495" fmla="*/ 297223 w 1215022"/>
              <a:gd name="connsiteY495" fmla="*/ 85460 h 1216800"/>
              <a:gd name="connsiteX496" fmla="*/ 313554 w 1215022"/>
              <a:gd name="connsiteY496" fmla="*/ 76594 h 1216800"/>
              <a:gd name="connsiteX497" fmla="*/ 310755 w 1215022"/>
              <a:gd name="connsiteY497" fmla="*/ 78461 h 1216800"/>
              <a:gd name="connsiteX498" fmla="*/ 318687 w 1215022"/>
              <a:gd name="connsiteY498" fmla="*/ 75661 h 1216800"/>
              <a:gd name="connsiteX499" fmla="*/ 335484 w 1215022"/>
              <a:gd name="connsiteY499" fmla="*/ 67729 h 1216800"/>
              <a:gd name="connsiteX500" fmla="*/ 329885 w 1215022"/>
              <a:gd name="connsiteY500" fmla="*/ 68662 h 1216800"/>
              <a:gd name="connsiteX501" fmla="*/ 464732 w 1215022"/>
              <a:gd name="connsiteY501" fmla="*/ 17337 h 1216800"/>
              <a:gd name="connsiteX502" fmla="*/ 535713 w 1215022"/>
              <a:gd name="connsiteY502" fmla="*/ 5438 h 1216800"/>
              <a:gd name="connsiteX503" fmla="*/ 570650 w 1215022"/>
              <a:gd name="connsiteY503" fmla="*/ 2405 h 1216800"/>
              <a:gd name="connsiteX504" fmla="*/ 575078 w 1215022"/>
              <a:gd name="connsiteY504" fmla="*/ 2735 h 1216800"/>
              <a:gd name="connsiteX505" fmla="*/ 570236 w 1215022"/>
              <a:gd name="connsiteY505" fmla="*/ 3067 h 1216800"/>
              <a:gd name="connsiteX506" fmla="*/ 607044 w 1215022"/>
              <a:gd name="connsiteY506" fmla="*/ 539 h 1216800"/>
              <a:gd name="connsiteX507" fmla="*/ 626642 w 1215022"/>
              <a:gd name="connsiteY507" fmla="*/ 5671 h 1216800"/>
              <a:gd name="connsiteX508" fmla="*/ 580915 w 1215022"/>
              <a:gd name="connsiteY508" fmla="*/ 6605 h 1216800"/>
              <a:gd name="connsiteX509" fmla="*/ 603778 w 1215022"/>
              <a:gd name="connsiteY509" fmla="*/ 4738 h 1216800"/>
              <a:gd name="connsiteX510" fmla="*/ 589314 w 1215022"/>
              <a:gd name="connsiteY510" fmla="*/ 3339 h 1216800"/>
              <a:gd name="connsiteX511" fmla="*/ 579282 w 1215022"/>
              <a:gd name="connsiteY511" fmla="*/ 3047 h 1216800"/>
              <a:gd name="connsiteX512" fmla="*/ 575078 w 1215022"/>
              <a:gd name="connsiteY512" fmla="*/ 2735 h 1216800"/>
              <a:gd name="connsiteX513" fmla="*/ 612177 w 1215022"/>
              <a:gd name="connsiteY513" fmla="*/ 14 h 1216800"/>
              <a:gd name="connsiteX514" fmla="*/ 629441 w 1215022"/>
              <a:gd name="connsiteY514" fmla="*/ 539 h 1216800"/>
              <a:gd name="connsiteX515" fmla="*/ 607511 w 1215022"/>
              <a:gd name="connsiteY515" fmla="*/ 539 h 1216800"/>
              <a:gd name="connsiteX516" fmla="*/ 612177 w 1215022"/>
              <a:gd name="connsiteY516" fmla="*/ 14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</a:cxnLst>
            <a:rect l="l" t="t" r="r" b="b"/>
            <a:pathLst>
              <a:path w="1215022" h="1216800">
                <a:moveTo>
                  <a:pt x="530989" y="1206695"/>
                </a:moveTo>
                <a:cubicBezTo>
                  <a:pt x="534722" y="1207162"/>
                  <a:pt x="541721" y="1207628"/>
                  <a:pt x="544054" y="1208095"/>
                </a:cubicBezTo>
                <a:lnTo>
                  <a:pt x="543121" y="1208095"/>
                </a:lnTo>
                <a:cubicBezTo>
                  <a:pt x="539388" y="1207628"/>
                  <a:pt x="535655" y="1207162"/>
                  <a:pt x="530989" y="1206695"/>
                </a:cubicBezTo>
                <a:close/>
                <a:moveTo>
                  <a:pt x="464360" y="1198654"/>
                </a:moveTo>
                <a:cubicBezTo>
                  <a:pt x="465257" y="1198501"/>
                  <a:pt x="470682" y="1199463"/>
                  <a:pt x="474530" y="1200163"/>
                </a:cubicBezTo>
                <a:cubicBezTo>
                  <a:pt x="471265" y="1199696"/>
                  <a:pt x="468465" y="1199696"/>
                  <a:pt x="465199" y="1199230"/>
                </a:cubicBezTo>
                <a:cubicBezTo>
                  <a:pt x="464265" y="1198880"/>
                  <a:pt x="464062" y="1198705"/>
                  <a:pt x="464360" y="1198654"/>
                </a:cubicBezTo>
                <a:close/>
                <a:moveTo>
                  <a:pt x="792284" y="1188498"/>
                </a:moveTo>
                <a:cubicBezTo>
                  <a:pt x="782485" y="1190365"/>
                  <a:pt x="768954" y="1193164"/>
                  <a:pt x="761955" y="1195964"/>
                </a:cubicBezTo>
                <a:cubicBezTo>
                  <a:pt x="767087" y="1193631"/>
                  <a:pt x="788551" y="1187098"/>
                  <a:pt x="792284" y="1188498"/>
                </a:cubicBezTo>
                <a:close/>
                <a:moveTo>
                  <a:pt x="804111" y="1167930"/>
                </a:moveTo>
                <a:lnTo>
                  <a:pt x="785580" y="1174712"/>
                </a:lnTo>
                <a:lnTo>
                  <a:pt x="742045" y="1185906"/>
                </a:lnTo>
                <a:lnTo>
                  <a:pt x="740171" y="1187091"/>
                </a:lnTo>
                <a:cubicBezTo>
                  <a:pt x="737983" y="1188002"/>
                  <a:pt x="734659" y="1189081"/>
                  <a:pt x="729759" y="1190364"/>
                </a:cubicBezTo>
                <a:cubicBezTo>
                  <a:pt x="740025" y="1188964"/>
                  <a:pt x="750757" y="1185232"/>
                  <a:pt x="759622" y="1182432"/>
                </a:cubicBezTo>
                <a:cubicBezTo>
                  <a:pt x="768021" y="1179166"/>
                  <a:pt x="775020" y="1177299"/>
                  <a:pt x="778753" y="1178699"/>
                </a:cubicBezTo>
                <a:cubicBezTo>
                  <a:pt x="786218" y="1176366"/>
                  <a:pt x="791350" y="1174033"/>
                  <a:pt x="796483" y="1172167"/>
                </a:cubicBezTo>
                <a:close/>
                <a:moveTo>
                  <a:pt x="402705" y="1164588"/>
                </a:moveTo>
                <a:lnTo>
                  <a:pt x="402383" y="1164760"/>
                </a:lnTo>
                <a:cubicBezTo>
                  <a:pt x="402441" y="1165868"/>
                  <a:pt x="403841" y="1167501"/>
                  <a:pt x="405940" y="1170301"/>
                </a:cubicBezTo>
                <a:cubicBezTo>
                  <a:pt x="417139" y="1172633"/>
                  <a:pt x="429737" y="1175900"/>
                  <a:pt x="443268" y="1178232"/>
                </a:cubicBezTo>
                <a:lnTo>
                  <a:pt x="446769" y="1178884"/>
                </a:lnTo>
                <a:close/>
                <a:moveTo>
                  <a:pt x="273893" y="1112442"/>
                </a:moveTo>
                <a:lnTo>
                  <a:pt x="278506" y="1115313"/>
                </a:lnTo>
                <a:lnTo>
                  <a:pt x="278501" y="1115359"/>
                </a:lnTo>
                <a:cubicBezTo>
                  <a:pt x="277743" y="1115009"/>
                  <a:pt x="276226" y="1114076"/>
                  <a:pt x="273893" y="1112442"/>
                </a:cubicBezTo>
                <a:close/>
                <a:moveTo>
                  <a:pt x="274897" y="1100076"/>
                </a:moveTo>
                <a:lnTo>
                  <a:pt x="284625" y="1107310"/>
                </a:lnTo>
                <a:lnTo>
                  <a:pt x="296937" y="1113466"/>
                </a:lnTo>
                <a:close/>
                <a:moveTo>
                  <a:pt x="1040981" y="1018656"/>
                </a:moveTo>
                <a:cubicBezTo>
                  <a:pt x="1037481" y="1021922"/>
                  <a:pt x="1035294" y="1023643"/>
                  <a:pt x="1033931" y="1024423"/>
                </a:cubicBezTo>
                <a:lnTo>
                  <a:pt x="1032211" y="1024524"/>
                </a:lnTo>
                <a:lnTo>
                  <a:pt x="1030294" y="1026633"/>
                </a:lnTo>
                <a:cubicBezTo>
                  <a:pt x="1003274" y="1053653"/>
                  <a:pt x="973677" y="1078097"/>
                  <a:pt x="941903" y="1099563"/>
                </a:cubicBezTo>
                <a:lnTo>
                  <a:pt x="931265" y="1106026"/>
                </a:lnTo>
                <a:lnTo>
                  <a:pt x="921998" y="1116175"/>
                </a:lnTo>
                <a:lnTo>
                  <a:pt x="933663" y="1107776"/>
                </a:lnTo>
                <a:cubicBezTo>
                  <a:pt x="937396" y="1107310"/>
                  <a:pt x="935063" y="1109643"/>
                  <a:pt x="929930" y="1113376"/>
                </a:cubicBezTo>
                <a:cubicBezTo>
                  <a:pt x="927597" y="1115242"/>
                  <a:pt x="924331" y="1117575"/>
                  <a:pt x="921065" y="1119908"/>
                </a:cubicBezTo>
                <a:cubicBezTo>
                  <a:pt x="917799" y="1122241"/>
                  <a:pt x="914066" y="1124574"/>
                  <a:pt x="910800" y="1126440"/>
                </a:cubicBezTo>
                <a:cubicBezTo>
                  <a:pt x="897269" y="1134839"/>
                  <a:pt x="887470" y="1140438"/>
                  <a:pt x="910800" y="1129706"/>
                </a:cubicBezTo>
                <a:cubicBezTo>
                  <a:pt x="922931" y="1122241"/>
                  <a:pt x="930397" y="1117108"/>
                  <a:pt x="938329" y="1111509"/>
                </a:cubicBezTo>
                <a:cubicBezTo>
                  <a:pt x="946728" y="1105910"/>
                  <a:pt x="954660" y="1099844"/>
                  <a:pt x="967725" y="1090512"/>
                </a:cubicBezTo>
                <a:lnTo>
                  <a:pt x="966791" y="1093778"/>
                </a:lnTo>
                <a:cubicBezTo>
                  <a:pt x="970991" y="1090979"/>
                  <a:pt x="974257" y="1087712"/>
                  <a:pt x="977057" y="1084913"/>
                </a:cubicBezTo>
                <a:cubicBezTo>
                  <a:pt x="979856" y="1082113"/>
                  <a:pt x="982656" y="1079314"/>
                  <a:pt x="984989" y="1076514"/>
                </a:cubicBezTo>
                <a:cubicBezTo>
                  <a:pt x="987789" y="1073714"/>
                  <a:pt x="990121" y="1071382"/>
                  <a:pt x="992455" y="1068582"/>
                </a:cubicBezTo>
                <a:cubicBezTo>
                  <a:pt x="994787" y="1065783"/>
                  <a:pt x="997121" y="1062983"/>
                  <a:pt x="999453" y="1060183"/>
                </a:cubicBezTo>
                <a:cubicBezTo>
                  <a:pt x="1009252" y="1049451"/>
                  <a:pt x="1020450" y="1037320"/>
                  <a:pt x="1040981" y="1018656"/>
                </a:cubicBezTo>
                <a:close/>
                <a:moveTo>
                  <a:pt x="128223" y="958959"/>
                </a:moveTo>
                <a:lnTo>
                  <a:pt x="130648" y="962665"/>
                </a:lnTo>
                <a:lnTo>
                  <a:pt x="130968" y="962629"/>
                </a:lnTo>
                <a:close/>
                <a:moveTo>
                  <a:pt x="109479" y="944581"/>
                </a:moveTo>
                <a:lnTo>
                  <a:pt x="111797" y="947768"/>
                </a:lnTo>
                <a:lnTo>
                  <a:pt x="111051" y="946800"/>
                </a:lnTo>
                <a:close/>
                <a:moveTo>
                  <a:pt x="104023" y="936879"/>
                </a:moveTo>
                <a:lnTo>
                  <a:pt x="109479" y="944581"/>
                </a:lnTo>
                <a:lnTo>
                  <a:pt x="104985" y="938402"/>
                </a:lnTo>
                <a:close/>
                <a:moveTo>
                  <a:pt x="95186" y="924404"/>
                </a:moveTo>
                <a:lnTo>
                  <a:pt x="96411" y="924827"/>
                </a:lnTo>
                <a:lnTo>
                  <a:pt x="104023" y="936879"/>
                </a:lnTo>
                <a:close/>
                <a:moveTo>
                  <a:pt x="71857" y="866250"/>
                </a:moveTo>
                <a:lnTo>
                  <a:pt x="72323" y="868412"/>
                </a:lnTo>
                <a:cubicBezTo>
                  <a:pt x="72323" y="870745"/>
                  <a:pt x="71390" y="872145"/>
                  <a:pt x="76522" y="883343"/>
                </a:cubicBezTo>
                <a:cubicBezTo>
                  <a:pt x="81655" y="891742"/>
                  <a:pt x="85387" y="895008"/>
                  <a:pt x="89587" y="900607"/>
                </a:cubicBezTo>
                <a:lnTo>
                  <a:pt x="91721" y="903659"/>
                </a:lnTo>
                <a:lnTo>
                  <a:pt x="82816" y="889000"/>
                </a:lnTo>
                <a:close/>
                <a:moveTo>
                  <a:pt x="1173825" y="794343"/>
                </a:moveTo>
                <a:lnTo>
                  <a:pt x="1165665" y="816638"/>
                </a:lnTo>
                <a:lnTo>
                  <a:pt x="1165504" y="818136"/>
                </a:lnTo>
                <a:cubicBezTo>
                  <a:pt x="1165796" y="818952"/>
                  <a:pt x="1167195" y="817086"/>
                  <a:pt x="1170228" y="811020"/>
                </a:cubicBezTo>
                <a:close/>
                <a:moveTo>
                  <a:pt x="12423" y="719217"/>
                </a:moveTo>
                <a:cubicBezTo>
                  <a:pt x="12599" y="719567"/>
                  <a:pt x="12832" y="720267"/>
                  <a:pt x="13065" y="720967"/>
                </a:cubicBezTo>
                <a:cubicBezTo>
                  <a:pt x="12598" y="720500"/>
                  <a:pt x="12598" y="720034"/>
                  <a:pt x="12132" y="719567"/>
                </a:cubicBezTo>
                <a:cubicBezTo>
                  <a:pt x="12132" y="718867"/>
                  <a:pt x="12248" y="718867"/>
                  <a:pt x="12423" y="719217"/>
                </a:cubicBezTo>
                <a:close/>
                <a:moveTo>
                  <a:pt x="15398" y="706502"/>
                </a:moveTo>
                <a:cubicBezTo>
                  <a:pt x="16798" y="716301"/>
                  <a:pt x="18664" y="722366"/>
                  <a:pt x="20531" y="727499"/>
                </a:cubicBezTo>
                <a:cubicBezTo>
                  <a:pt x="22397" y="732631"/>
                  <a:pt x="24730" y="736831"/>
                  <a:pt x="26596" y="743363"/>
                </a:cubicBezTo>
                <a:lnTo>
                  <a:pt x="25663" y="742430"/>
                </a:lnTo>
                <a:cubicBezTo>
                  <a:pt x="28463" y="753629"/>
                  <a:pt x="33128" y="771826"/>
                  <a:pt x="39195" y="788623"/>
                </a:cubicBezTo>
                <a:cubicBezTo>
                  <a:pt x="38728" y="786290"/>
                  <a:pt x="37794" y="784424"/>
                  <a:pt x="36861" y="782558"/>
                </a:cubicBezTo>
                <a:cubicBezTo>
                  <a:pt x="37328" y="788623"/>
                  <a:pt x="49460" y="821752"/>
                  <a:pt x="41994" y="807754"/>
                </a:cubicBezTo>
                <a:cubicBezTo>
                  <a:pt x="45260" y="819886"/>
                  <a:pt x="48526" y="825951"/>
                  <a:pt x="50859" y="830151"/>
                </a:cubicBezTo>
                <a:cubicBezTo>
                  <a:pt x="53192" y="834350"/>
                  <a:pt x="55059" y="836683"/>
                  <a:pt x="57858" y="839949"/>
                </a:cubicBezTo>
                <a:cubicBezTo>
                  <a:pt x="56925" y="838549"/>
                  <a:pt x="56458" y="837149"/>
                  <a:pt x="55992" y="835750"/>
                </a:cubicBezTo>
                <a:cubicBezTo>
                  <a:pt x="58092" y="840649"/>
                  <a:pt x="62554" y="849223"/>
                  <a:pt x="64850" y="852219"/>
                </a:cubicBezTo>
                <a:lnTo>
                  <a:pt x="65191" y="852412"/>
                </a:lnTo>
                <a:lnTo>
                  <a:pt x="57666" y="836792"/>
                </a:lnTo>
                <a:cubicBezTo>
                  <a:pt x="42555" y="801065"/>
                  <a:pt x="30822" y="763562"/>
                  <a:pt x="22866" y="724683"/>
                </a:cubicBezTo>
                <a:lnTo>
                  <a:pt x="20811" y="711220"/>
                </a:lnTo>
                <a:lnTo>
                  <a:pt x="20064" y="709302"/>
                </a:lnTo>
                <a:cubicBezTo>
                  <a:pt x="24730" y="730765"/>
                  <a:pt x="17264" y="708368"/>
                  <a:pt x="15398" y="706502"/>
                </a:cubicBezTo>
                <a:close/>
                <a:moveTo>
                  <a:pt x="1215022" y="604317"/>
                </a:moveTo>
                <a:cubicBezTo>
                  <a:pt x="1214089" y="612249"/>
                  <a:pt x="1215022" y="637912"/>
                  <a:pt x="1212689" y="631380"/>
                </a:cubicBezTo>
                <a:cubicBezTo>
                  <a:pt x="1210356" y="619248"/>
                  <a:pt x="1214089" y="602917"/>
                  <a:pt x="1215022" y="604317"/>
                </a:cubicBezTo>
                <a:close/>
                <a:moveTo>
                  <a:pt x="19597" y="466670"/>
                </a:moveTo>
                <a:cubicBezTo>
                  <a:pt x="18197" y="473203"/>
                  <a:pt x="16798" y="478802"/>
                  <a:pt x="15865" y="484868"/>
                </a:cubicBezTo>
                <a:cubicBezTo>
                  <a:pt x="14931" y="490934"/>
                  <a:pt x="14465" y="497000"/>
                  <a:pt x="13531" y="502599"/>
                </a:cubicBezTo>
                <a:cubicBezTo>
                  <a:pt x="11665" y="514263"/>
                  <a:pt x="11199" y="525462"/>
                  <a:pt x="10265" y="536660"/>
                </a:cubicBezTo>
                <a:lnTo>
                  <a:pt x="9799" y="545059"/>
                </a:lnTo>
                <a:lnTo>
                  <a:pt x="9332" y="553458"/>
                </a:lnTo>
                <a:cubicBezTo>
                  <a:pt x="8865" y="559057"/>
                  <a:pt x="8865" y="564656"/>
                  <a:pt x="8399" y="570255"/>
                </a:cubicBezTo>
                <a:cubicBezTo>
                  <a:pt x="7932" y="581920"/>
                  <a:pt x="8399" y="593585"/>
                  <a:pt x="7466" y="605717"/>
                </a:cubicBezTo>
                <a:lnTo>
                  <a:pt x="9799" y="597318"/>
                </a:lnTo>
                <a:cubicBezTo>
                  <a:pt x="7466" y="603384"/>
                  <a:pt x="8865" y="619248"/>
                  <a:pt x="9799" y="635113"/>
                </a:cubicBezTo>
                <a:cubicBezTo>
                  <a:pt x="10732" y="643045"/>
                  <a:pt x="11665" y="650977"/>
                  <a:pt x="12132" y="657509"/>
                </a:cubicBezTo>
                <a:cubicBezTo>
                  <a:pt x="12598" y="660775"/>
                  <a:pt x="12598" y="664042"/>
                  <a:pt x="12598" y="666374"/>
                </a:cubicBezTo>
                <a:cubicBezTo>
                  <a:pt x="12598" y="669174"/>
                  <a:pt x="12598" y="671040"/>
                  <a:pt x="12132" y="672441"/>
                </a:cubicBezTo>
                <a:cubicBezTo>
                  <a:pt x="12365" y="667541"/>
                  <a:pt x="13882" y="672441"/>
                  <a:pt x="15631" y="678273"/>
                </a:cubicBezTo>
                <a:lnTo>
                  <a:pt x="15921" y="679179"/>
                </a:lnTo>
                <a:lnTo>
                  <a:pt x="13815" y="665382"/>
                </a:lnTo>
                <a:cubicBezTo>
                  <a:pt x="11777" y="645304"/>
                  <a:pt x="10732" y="624933"/>
                  <a:pt x="10732" y="604317"/>
                </a:cubicBezTo>
                <a:cubicBezTo>
                  <a:pt x="10732" y="583702"/>
                  <a:pt x="11777" y="563330"/>
                  <a:pt x="13815" y="543252"/>
                </a:cubicBezTo>
                <a:lnTo>
                  <a:pt x="21900" y="490277"/>
                </a:lnTo>
                <a:lnTo>
                  <a:pt x="21405" y="489592"/>
                </a:lnTo>
                <a:cubicBezTo>
                  <a:pt x="20181" y="488717"/>
                  <a:pt x="18431" y="491867"/>
                  <a:pt x="13998" y="514730"/>
                </a:cubicBezTo>
                <a:cubicBezTo>
                  <a:pt x="17264" y="499799"/>
                  <a:pt x="18197" y="491867"/>
                  <a:pt x="18197" y="485334"/>
                </a:cubicBezTo>
                <a:cubicBezTo>
                  <a:pt x="18664" y="478802"/>
                  <a:pt x="18197" y="474136"/>
                  <a:pt x="19597" y="466670"/>
                </a:cubicBezTo>
                <a:close/>
                <a:moveTo>
                  <a:pt x="95711" y="295487"/>
                </a:moveTo>
                <a:cubicBezTo>
                  <a:pt x="94720" y="296012"/>
                  <a:pt x="92854" y="298229"/>
                  <a:pt x="90520" y="301495"/>
                </a:cubicBezTo>
                <a:cubicBezTo>
                  <a:pt x="85854" y="308494"/>
                  <a:pt x="78855" y="319225"/>
                  <a:pt x="73723" y="329491"/>
                </a:cubicBezTo>
                <a:cubicBezTo>
                  <a:pt x="68124" y="342089"/>
                  <a:pt x="71390" y="343022"/>
                  <a:pt x="59725" y="362152"/>
                </a:cubicBezTo>
                <a:cubicBezTo>
                  <a:pt x="61591" y="356087"/>
                  <a:pt x="68124" y="343489"/>
                  <a:pt x="65324" y="346288"/>
                </a:cubicBezTo>
                <a:cubicBezTo>
                  <a:pt x="61124" y="358420"/>
                  <a:pt x="55525" y="370085"/>
                  <a:pt x="50859" y="382683"/>
                </a:cubicBezTo>
                <a:cubicBezTo>
                  <a:pt x="48526" y="389215"/>
                  <a:pt x="45727" y="395281"/>
                  <a:pt x="43394" y="401347"/>
                </a:cubicBezTo>
                <a:cubicBezTo>
                  <a:pt x="41061" y="407413"/>
                  <a:pt x="39195" y="413478"/>
                  <a:pt x="36861" y="419544"/>
                </a:cubicBezTo>
                <a:cubicBezTo>
                  <a:pt x="34529" y="425610"/>
                  <a:pt x="33128" y="431676"/>
                  <a:pt x="31262" y="437275"/>
                </a:cubicBezTo>
                <a:cubicBezTo>
                  <a:pt x="29396" y="442874"/>
                  <a:pt x="27996" y="448473"/>
                  <a:pt x="26596" y="454073"/>
                </a:cubicBezTo>
                <a:cubicBezTo>
                  <a:pt x="24263" y="464804"/>
                  <a:pt x="22397" y="475069"/>
                  <a:pt x="21930" y="483002"/>
                </a:cubicBezTo>
                <a:lnTo>
                  <a:pt x="26596" y="458272"/>
                </a:lnTo>
                <a:cubicBezTo>
                  <a:pt x="26363" y="461071"/>
                  <a:pt x="26771" y="462209"/>
                  <a:pt x="27369" y="462879"/>
                </a:cubicBezTo>
                <a:lnTo>
                  <a:pt x="28105" y="463576"/>
                </a:lnTo>
                <a:lnTo>
                  <a:pt x="37583" y="426714"/>
                </a:lnTo>
                <a:cubicBezTo>
                  <a:pt x="49216" y="389312"/>
                  <a:pt x="64428" y="353485"/>
                  <a:pt x="82816" y="319634"/>
                </a:cubicBezTo>
                <a:lnTo>
                  <a:pt x="95669" y="298478"/>
                </a:lnTo>
                <a:close/>
                <a:moveTo>
                  <a:pt x="151975" y="219065"/>
                </a:moveTo>
                <a:lnTo>
                  <a:pt x="145579" y="224039"/>
                </a:lnTo>
                <a:cubicBezTo>
                  <a:pt x="142779" y="226839"/>
                  <a:pt x="139047" y="230572"/>
                  <a:pt x="135314" y="234305"/>
                </a:cubicBezTo>
                <a:cubicBezTo>
                  <a:pt x="132047" y="238037"/>
                  <a:pt x="127848" y="242237"/>
                  <a:pt x="124115" y="246903"/>
                </a:cubicBezTo>
                <a:cubicBezTo>
                  <a:pt x="120383" y="251569"/>
                  <a:pt x="116650" y="256235"/>
                  <a:pt x="113383" y="260434"/>
                </a:cubicBezTo>
                <a:cubicBezTo>
                  <a:pt x="109184" y="268366"/>
                  <a:pt x="105451" y="276765"/>
                  <a:pt x="101719" y="285164"/>
                </a:cubicBezTo>
                <a:lnTo>
                  <a:pt x="98452" y="288897"/>
                </a:lnTo>
                <a:cubicBezTo>
                  <a:pt x="95419" y="294729"/>
                  <a:pt x="98219" y="292163"/>
                  <a:pt x="100027" y="290763"/>
                </a:cubicBezTo>
                <a:lnTo>
                  <a:pt x="100361" y="290754"/>
                </a:lnTo>
                <a:lnTo>
                  <a:pt x="112698" y="270447"/>
                </a:lnTo>
                <a:lnTo>
                  <a:pt x="111517" y="270232"/>
                </a:lnTo>
                <a:cubicBezTo>
                  <a:pt x="110117" y="270699"/>
                  <a:pt x="109651" y="270232"/>
                  <a:pt x="118516" y="258568"/>
                </a:cubicBezTo>
                <a:lnTo>
                  <a:pt x="118516" y="262656"/>
                </a:lnTo>
                <a:lnTo>
                  <a:pt x="147114" y="224414"/>
                </a:lnTo>
                <a:close/>
                <a:moveTo>
                  <a:pt x="187035" y="170033"/>
                </a:moveTo>
                <a:lnTo>
                  <a:pt x="180250" y="177343"/>
                </a:lnTo>
                <a:lnTo>
                  <a:pt x="185240" y="171314"/>
                </a:lnTo>
                <a:close/>
                <a:moveTo>
                  <a:pt x="333618" y="64930"/>
                </a:moveTo>
                <a:lnTo>
                  <a:pt x="328020" y="69595"/>
                </a:lnTo>
                <a:lnTo>
                  <a:pt x="329885" y="69129"/>
                </a:lnTo>
                <a:cubicBezTo>
                  <a:pt x="328952" y="69595"/>
                  <a:pt x="328019" y="70528"/>
                  <a:pt x="326619" y="70995"/>
                </a:cubicBezTo>
                <a:lnTo>
                  <a:pt x="328018" y="69596"/>
                </a:lnTo>
                <a:lnTo>
                  <a:pt x="326269" y="69712"/>
                </a:lnTo>
                <a:cubicBezTo>
                  <a:pt x="326852" y="69129"/>
                  <a:pt x="328952" y="67729"/>
                  <a:pt x="333618" y="64930"/>
                </a:cubicBezTo>
                <a:close/>
                <a:moveTo>
                  <a:pt x="765746" y="26960"/>
                </a:moveTo>
                <a:cubicBezTo>
                  <a:pt x="763121" y="26435"/>
                  <a:pt x="762888" y="26902"/>
                  <a:pt x="766621" y="29001"/>
                </a:cubicBezTo>
                <a:lnTo>
                  <a:pt x="762989" y="28061"/>
                </a:lnTo>
                <a:lnTo>
                  <a:pt x="816235" y="44384"/>
                </a:lnTo>
                <a:lnTo>
                  <a:pt x="840279" y="54955"/>
                </a:lnTo>
                <a:lnTo>
                  <a:pt x="839877" y="54664"/>
                </a:lnTo>
                <a:cubicBezTo>
                  <a:pt x="834278" y="51398"/>
                  <a:pt x="824479" y="46732"/>
                  <a:pt x="812814" y="41599"/>
                </a:cubicBezTo>
                <a:cubicBezTo>
                  <a:pt x="809548" y="41133"/>
                  <a:pt x="803949" y="39266"/>
                  <a:pt x="797883" y="37400"/>
                </a:cubicBezTo>
                <a:cubicBezTo>
                  <a:pt x="791817" y="35067"/>
                  <a:pt x="785285" y="32734"/>
                  <a:pt x="779219" y="30868"/>
                </a:cubicBezTo>
                <a:cubicBezTo>
                  <a:pt x="773387" y="29001"/>
                  <a:pt x="768371" y="27485"/>
                  <a:pt x="765746" y="26960"/>
                </a:cubicBezTo>
                <a:close/>
                <a:moveTo>
                  <a:pt x="705189" y="15925"/>
                </a:moveTo>
                <a:lnTo>
                  <a:pt x="749700" y="23987"/>
                </a:lnTo>
                <a:lnTo>
                  <a:pt x="750514" y="24237"/>
                </a:lnTo>
                <a:lnTo>
                  <a:pt x="751748" y="23694"/>
                </a:lnTo>
                <a:cubicBezTo>
                  <a:pt x="751457" y="23169"/>
                  <a:pt x="749823" y="22236"/>
                  <a:pt x="745157" y="20602"/>
                </a:cubicBezTo>
                <a:cubicBezTo>
                  <a:pt x="737226" y="18736"/>
                  <a:pt x="731626" y="17336"/>
                  <a:pt x="726960" y="16870"/>
                </a:cubicBezTo>
                <a:cubicBezTo>
                  <a:pt x="722294" y="15936"/>
                  <a:pt x="718562" y="15936"/>
                  <a:pt x="715295" y="15936"/>
                </a:cubicBezTo>
                <a:cubicBezTo>
                  <a:pt x="712029" y="15936"/>
                  <a:pt x="708763" y="15936"/>
                  <a:pt x="705497" y="15936"/>
                </a:cubicBezTo>
                <a:close/>
                <a:moveTo>
                  <a:pt x="680951" y="11535"/>
                </a:moveTo>
                <a:lnTo>
                  <a:pt x="692209" y="13574"/>
                </a:lnTo>
                <a:lnTo>
                  <a:pt x="692199" y="13545"/>
                </a:lnTo>
                <a:cubicBezTo>
                  <a:pt x="691674" y="13225"/>
                  <a:pt x="690624" y="12889"/>
                  <a:pt x="688568" y="12517"/>
                </a:cubicBezTo>
                <a:close/>
                <a:moveTo>
                  <a:pt x="678901" y="11270"/>
                </a:moveTo>
                <a:lnTo>
                  <a:pt x="678618" y="11294"/>
                </a:lnTo>
                <a:lnTo>
                  <a:pt x="679484" y="11346"/>
                </a:lnTo>
                <a:close/>
                <a:moveTo>
                  <a:pt x="653880" y="8587"/>
                </a:moveTo>
                <a:cubicBezTo>
                  <a:pt x="651255" y="8471"/>
                  <a:pt x="649738" y="8704"/>
                  <a:pt x="648105" y="8937"/>
                </a:cubicBezTo>
                <a:lnTo>
                  <a:pt x="643769" y="9211"/>
                </a:lnTo>
                <a:lnTo>
                  <a:pt x="665349" y="10501"/>
                </a:lnTo>
                <a:lnTo>
                  <a:pt x="666303" y="10337"/>
                </a:lnTo>
                <a:cubicBezTo>
                  <a:pt x="660237" y="9171"/>
                  <a:pt x="656504" y="8704"/>
                  <a:pt x="653880" y="8587"/>
                </a:cubicBezTo>
                <a:close/>
                <a:moveTo>
                  <a:pt x="570236" y="3067"/>
                </a:moveTo>
                <a:lnTo>
                  <a:pt x="568317" y="6138"/>
                </a:lnTo>
                <a:cubicBezTo>
                  <a:pt x="557119" y="6138"/>
                  <a:pt x="545920" y="6605"/>
                  <a:pt x="534722" y="8471"/>
                </a:cubicBezTo>
                <a:cubicBezTo>
                  <a:pt x="529123" y="9404"/>
                  <a:pt x="523524" y="10337"/>
                  <a:pt x="517924" y="11270"/>
                </a:cubicBezTo>
                <a:cubicBezTo>
                  <a:pt x="512325" y="12204"/>
                  <a:pt x="506726" y="13604"/>
                  <a:pt x="501127" y="15003"/>
                </a:cubicBezTo>
                <a:cubicBezTo>
                  <a:pt x="495528" y="16403"/>
                  <a:pt x="489928" y="17337"/>
                  <a:pt x="484329" y="18736"/>
                </a:cubicBezTo>
                <a:cubicBezTo>
                  <a:pt x="478730" y="20136"/>
                  <a:pt x="473131" y="21536"/>
                  <a:pt x="467532" y="22936"/>
                </a:cubicBezTo>
                <a:lnTo>
                  <a:pt x="459133" y="24802"/>
                </a:lnTo>
                <a:lnTo>
                  <a:pt x="450734" y="27135"/>
                </a:lnTo>
                <a:cubicBezTo>
                  <a:pt x="445135" y="28535"/>
                  <a:pt x="439069" y="29934"/>
                  <a:pt x="433470" y="30868"/>
                </a:cubicBezTo>
                <a:lnTo>
                  <a:pt x="433003" y="27135"/>
                </a:lnTo>
                <a:cubicBezTo>
                  <a:pt x="412006" y="33201"/>
                  <a:pt x="409207" y="36000"/>
                  <a:pt x="405474" y="38333"/>
                </a:cubicBezTo>
                <a:cubicBezTo>
                  <a:pt x="401741" y="40666"/>
                  <a:pt x="397542" y="43932"/>
                  <a:pt x="374212" y="52798"/>
                </a:cubicBezTo>
                <a:cubicBezTo>
                  <a:pt x="383544" y="48598"/>
                  <a:pt x="380744" y="48598"/>
                  <a:pt x="374212" y="50465"/>
                </a:cubicBezTo>
                <a:cubicBezTo>
                  <a:pt x="367680" y="52798"/>
                  <a:pt x="357415" y="56531"/>
                  <a:pt x="350882" y="59330"/>
                </a:cubicBezTo>
                <a:cubicBezTo>
                  <a:pt x="346216" y="62130"/>
                  <a:pt x="339684" y="66796"/>
                  <a:pt x="331751" y="71462"/>
                </a:cubicBezTo>
                <a:cubicBezTo>
                  <a:pt x="327552" y="73795"/>
                  <a:pt x="323353" y="76128"/>
                  <a:pt x="319153" y="78927"/>
                </a:cubicBezTo>
                <a:cubicBezTo>
                  <a:pt x="314954" y="81727"/>
                  <a:pt x="310755" y="84527"/>
                  <a:pt x="306089" y="87326"/>
                </a:cubicBezTo>
                <a:cubicBezTo>
                  <a:pt x="296757" y="92925"/>
                  <a:pt x="287891" y="98991"/>
                  <a:pt x="279959" y="104124"/>
                </a:cubicBezTo>
                <a:cubicBezTo>
                  <a:pt x="272027" y="109256"/>
                  <a:pt x="265028" y="113922"/>
                  <a:pt x="259895" y="117189"/>
                </a:cubicBezTo>
                <a:cubicBezTo>
                  <a:pt x="262695" y="114855"/>
                  <a:pt x="266428" y="112056"/>
                  <a:pt x="270160" y="109256"/>
                </a:cubicBezTo>
                <a:cubicBezTo>
                  <a:pt x="273893" y="106457"/>
                  <a:pt x="278093" y="104124"/>
                  <a:pt x="281826" y="101324"/>
                </a:cubicBezTo>
                <a:cubicBezTo>
                  <a:pt x="289291" y="96191"/>
                  <a:pt x="296290" y="91059"/>
                  <a:pt x="299556" y="88259"/>
                </a:cubicBezTo>
                <a:cubicBezTo>
                  <a:pt x="294890" y="91059"/>
                  <a:pt x="289758" y="94792"/>
                  <a:pt x="283692" y="98525"/>
                </a:cubicBezTo>
                <a:cubicBezTo>
                  <a:pt x="277626" y="102257"/>
                  <a:pt x="271560" y="105990"/>
                  <a:pt x="265494" y="110189"/>
                </a:cubicBezTo>
                <a:cubicBezTo>
                  <a:pt x="259429" y="114389"/>
                  <a:pt x="253830" y="118588"/>
                  <a:pt x="248697" y="122321"/>
                </a:cubicBezTo>
                <a:cubicBezTo>
                  <a:pt x="244031" y="126054"/>
                  <a:pt x="239832" y="129786"/>
                  <a:pt x="237032" y="133053"/>
                </a:cubicBezTo>
                <a:lnTo>
                  <a:pt x="238899" y="132120"/>
                </a:lnTo>
                <a:cubicBezTo>
                  <a:pt x="218252" y="151367"/>
                  <a:pt x="207841" y="158803"/>
                  <a:pt x="196839" y="170767"/>
                </a:cubicBezTo>
                <a:lnTo>
                  <a:pt x="193314" y="175045"/>
                </a:lnTo>
                <a:lnTo>
                  <a:pt x="228074" y="143453"/>
                </a:lnTo>
                <a:cubicBezTo>
                  <a:pt x="331313" y="58253"/>
                  <a:pt x="463668" y="7071"/>
                  <a:pt x="607978" y="7071"/>
                </a:cubicBezTo>
                <a:lnTo>
                  <a:pt x="630965" y="8445"/>
                </a:lnTo>
                <a:lnTo>
                  <a:pt x="627108" y="8004"/>
                </a:lnTo>
                <a:cubicBezTo>
                  <a:pt x="630374" y="7538"/>
                  <a:pt x="634574" y="7538"/>
                  <a:pt x="638773" y="7071"/>
                </a:cubicBezTo>
                <a:cubicBezTo>
                  <a:pt x="643439" y="6605"/>
                  <a:pt x="648105" y="6605"/>
                  <a:pt x="652305" y="6605"/>
                </a:cubicBezTo>
                <a:cubicBezTo>
                  <a:pt x="661170" y="6605"/>
                  <a:pt x="667702" y="6138"/>
                  <a:pt x="667236" y="4738"/>
                </a:cubicBezTo>
                <a:lnTo>
                  <a:pt x="668635" y="5671"/>
                </a:lnTo>
                <a:lnTo>
                  <a:pt x="696165" y="8471"/>
                </a:lnTo>
                <a:cubicBezTo>
                  <a:pt x="689166" y="8004"/>
                  <a:pt x="691499" y="8471"/>
                  <a:pt x="688232" y="8471"/>
                </a:cubicBezTo>
                <a:cubicBezTo>
                  <a:pt x="691965" y="9404"/>
                  <a:pt x="696165" y="9870"/>
                  <a:pt x="699898" y="10337"/>
                </a:cubicBezTo>
                <a:cubicBezTo>
                  <a:pt x="703630" y="11270"/>
                  <a:pt x="707363" y="11737"/>
                  <a:pt x="711096" y="12204"/>
                </a:cubicBezTo>
                <a:cubicBezTo>
                  <a:pt x="718562" y="13603"/>
                  <a:pt x="726027" y="14070"/>
                  <a:pt x="733026" y="15003"/>
                </a:cubicBezTo>
                <a:cubicBezTo>
                  <a:pt x="740025" y="15936"/>
                  <a:pt x="747024" y="17336"/>
                  <a:pt x="754023" y="18736"/>
                </a:cubicBezTo>
                <a:cubicBezTo>
                  <a:pt x="761022" y="20136"/>
                  <a:pt x="767554" y="22935"/>
                  <a:pt x="774087" y="25735"/>
                </a:cubicBezTo>
                <a:lnTo>
                  <a:pt x="770821" y="26202"/>
                </a:lnTo>
                <a:cubicBezTo>
                  <a:pt x="776420" y="27601"/>
                  <a:pt x="781552" y="29468"/>
                  <a:pt x="786685" y="30868"/>
                </a:cubicBezTo>
                <a:cubicBezTo>
                  <a:pt x="791351" y="32734"/>
                  <a:pt x="796483" y="34134"/>
                  <a:pt x="801149" y="36000"/>
                </a:cubicBezTo>
                <a:cubicBezTo>
                  <a:pt x="805815" y="37400"/>
                  <a:pt x="810948" y="39266"/>
                  <a:pt x="816080" y="40666"/>
                </a:cubicBezTo>
                <a:cubicBezTo>
                  <a:pt x="821213" y="42066"/>
                  <a:pt x="826812" y="43932"/>
                  <a:pt x="832412" y="45799"/>
                </a:cubicBezTo>
                <a:cubicBezTo>
                  <a:pt x="836611" y="49065"/>
                  <a:pt x="840810" y="51864"/>
                  <a:pt x="844543" y="55131"/>
                </a:cubicBezTo>
                <a:lnTo>
                  <a:pt x="865073" y="62596"/>
                </a:lnTo>
                <a:cubicBezTo>
                  <a:pt x="872072" y="64929"/>
                  <a:pt x="878605" y="68195"/>
                  <a:pt x="885137" y="70995"/>
                </a:cubicBezTo>
                <a:cubicBezTo>
                  <a:pt x="876272" y="66796"/>
                  <a:pt x="866356" y="63180"/>
                  <a:pt x="858599" y="61021"/>
                </a:cubicBezTo>
                <a:lnTo>
                  <a:pt x="849885" y="59178"/>
                </a:lnTo>
                <a:lnTo>
                  <a:pt x="879220" y="72075"/>
                </a:lnTo>
                <a:lnTo>
                  <a:pt x="918174" y="95872"/>
                </a:lnTo>
                <a:lnTo>
                  <a:pt x="918265" y="95725"/>
                </a:lnTo>
                <a:cubicBezTo>
                  <a:pt x="904734" y="87326"/>
                  <a:pt x="891669" y="78461"/>
                  <a:pt x="877671" y="70995"/>
                </a:cubicBezTo>
                <a:cubicBezTo>
                  <a:pt x="883271" y="72861"/>
                  <a:pt x="887937" y="74728"/>
                  <a:pt x="893536" y="76594"/>
                </a:cubicBezTo>
                <a:cubicBezTo>
                  <a:pt x="898202" y="78461"/>
                  <a:pt x="901935" y="80327"/>
                  <a:pt x="905200" y="82193"/>
                </a:cubicBezTo>
                <a:cubicBezTo>
                  <a:pt x="911733" y="85926"/>
                  <a:pt x="917799" y="89659"/>
                  <a:pt x="923398" y="93858"/>
                </a:cubicBezTo>
                <a:cubicBezTo>
                  <a:pt x="928997" y="98058"/>
                  <a:pt x="935063" y="102724"/>
                  <a:pt x="942995" y="108323"/>
                </a:cubicBezTo>
                <a:cubicBezTo>
                  <a:pt x="946728" y="111589"/>
                  <a:pt x="950927" y="114855"/>
                  <a:pt x="956060" y="118121"/>
                </a:cubicBezTo>
                <a:cubicBezTo>
                  <a:pt x="960726" y="121388"/>
                  <a:pt x="966791" y="125120"/>
                  <a:pt x="972857" y="129786"/>
                </a:cubicBezTo>
                <a:lnTo>
                  <a:pt x="959754" y="121797"/>
                </a:lnTo>
                <a:lnTo>
                  <a:pt x="988706" y="144626"/>
                </a:lnTo>
                <a:lnTo>
                  <a:pt x="987789" y="143784"/>
                </a:lnTo>
                <a:lnTo>
                  <a:pt x="991490" y="146822"/>
                </a:lnTo>
                <a:lnTo>
                  <a:pt x="997474" y="151540"/>
                </a:lnTo>
                <a:lnTo>
                  <a:pt x="998946" y="152939"/>
                </a:lnTo>
                <a:lnTo>
                  <a:pt x="1005986" y="158716"/>
                </a:lnTo>
                <a:lnTo>
                  <a:pt x="1009149" y="162637"/>
                </a:lnTo>
                <a:lnTo>
                  <a:pt x="1038055" y="190114"/>
                </a:lnTo>
                <a:lnTo>
                  <a:pt x="1026517" y="177846"/>
                </a:lnTo>
                <a:cubicBezTo>
                  <a:pt x="1039114" y="189045"/>
                  <a:pt x="1051713" y="201176"/>
                  <a:pt x="1063377" y="213774"/>
                </a:cubicBezTo>
                <a:cubicBezTo>
                  <a:pt x="1066644" y="219373"/>
                  <a:pt x="1065244" y="219840"/>
                  <a:pt x="1061511" y="216574"/>
                </a:cubicBezTo>
                <a:lnTo>
                  <a:pt x="1058120" y="213582"/>
                </a:lnTo>
                <a:lnTo>
                  <a:pt x="1076110" y="235119"/>
                </a:lnTo>
                <a:lnTo>
                  <a:pt x="1081575" y="238971"/>
                </a:lnTo>
                <a:lnTo>
                  <a:pt x="1090463" y="252302"/>
                </a:lnTo>
                <a:lnTo>
                  <a:pt x="1090837" y="252751"/>
                </a:lnTo>
                <a:lnTo>
                  <a:pt x="1092236" y="254962"/>
                </a:lnTo>
                <a:lnTo>
                  <a:pt x="1098372" y="264167"/>
                </a:lnTo>
                <a:lnTo>
                  <a:pt x="1095545" y="260194"/>
                </a:lnTo>
                <a:lnTo>
                  <a:pt x="1133139" y="319634"/>
                </a:lnTo>
                <a:lnTo>
                  <a:pt x="1150591" y="355863"/>
                </a:lnTo>
                <a:lnTo>
                  <a:pt x="1150632" y="355153"/>
                </a:lnTo>
                <a:lnTo>
                  <a:pt x="1151370" y="357480"/>
                </a:lnTo>
                <a:lnTo>
                  <a:pt x="1158289" y="371842"/>
                </a:lnTo>
                <a:lnTo>
                  <a:pt x="1158855" y="373390"/>
                </a:lnTo>
                <a:lnTo>
                  <a:pt x="1159497" y="373817"/>
                </a:lnTo>
                <a:cubicBezTo>
                  <a:pt x="1161947" y="380350"/>
                  <a:pt x="1163930" y="386124"/>
                  <a:pt x="1165519" y="391234"/>
                </a:cubicBezTo>
                <a:lnTo>
                  <a:pt x="1165904" y="392649"/>
                </a:lnTo>
                <a:lnTo>
                  <a:pt x="1178372" y="426714"/>
                </a:lnTo>
                <a:cubicBezTo>
                  <a:pt x="1195823" y="482819"/>
                  <a:pt x="1205223" y="542471"/>
                  <a:pt x="1205223" y="604317"/>
                </a:cubicBezTo>
                <a:cubicBezTo>
                  <a:pt x="1205223" y="624933"/>
                  <a:pt x="1204179" y="645304"/>
                  <a:pt x="1202140" y="665382"/>
                </a:cubicBezTo>
                <a:lnTo>
                  <a:pt x="1196696" y="701051"/>
                </a:lnTo>
                <a:lnTo>
                  <a:pt x="1198224" y="694837"/>
                </a:lnTo>
                <a:cubicBezTo>
                  <a:pt x="1196825" y="704169"/>
                  <a:pt x="1196358" y="709302"/>
                  <a:pt x="1197291" y="712567"/>
                </a:cubicBezTo>
                <a:lnTo>
                  <a:pt x="1198691" y="706968"/>
                </a:lnTo>
                <a:cubicBezTo>
                  <a:pt x="1200557" y="699503"/>
                  <a:pt x="1194025" y="728899"/>
                  <a:pt x="1196825" y="726565"/>
                </a:cubicBezTo>
                <a:cubicBezTo>
                  <a:pt x="1198224" y="719100"/>
                  <a:pt x="1199624" y="712101"/>
                  <a:pt x="1200557" y="706035"/>
                </a:cubicBezTo>
                <a:cubicBezTo>
                  <a:pt x="1201491" y="699970"/>
                  <a:pt x="1202424" y="694370"/>
                  <a:pt x="1202424" y="689238"/>
                </a:cubicBezTo>
                <a:cubicBezTo>
                  <a:pt x="1202890" y="679439"/>
                  <a:pt x="1202890" y="672440"/>
                  <a:pt x="1201957" y="669174"/>
                </a:cubicBezTo>
                <a:cubicBezTo>
                  <a:pt x="1202424" y="675240"/>
                  <a:pt x="1203823" y="669640"/>
                  <a:pt x="1204757" y="660775"/>
                </a:cubicBezTo>
                <a:cubicBezTo>
                  <a:pt x="1205690" y="652377"/>
                  <a:pt x="1207090" y="640711"/>
                  <a:pt x="1208023" y="634646"/>
                </a:cubicBezTo>
                <a:cubicBezTo>
                  <a:pt x="1209423" y="640711"/>
                  <a:pt x="1210356" y="646311"/>
                  <a:pt x="1210823" y="652377"/>
                </a:cubicBezTo>
                <a:cubicBezTo>
                  <a:pt x="1210823" y="658442"/>
                  <a:pt x="1211289" y="665441"/>
                  <a:pt x="1210823" y="672907"/>
                </a:cubicBezTo>
                <a:cubicBezTo>
                  <a:pt x="1209889" y="680372"/>
                  <a:pt x="1209423" y="689238"/>
                  <a:pt x="1208023" y="699503"/>
                </a:cubicBezTo>
                <a:cubicBezTo>
                  <a:pt x="1207090" y="704636"/>
                  <a:pt x="1206157" y="710235"/>
                  <a:pt x="1205223" y="716300"/>
                </a:cubicBezTo>
                <a:cubicBezTo>
                  <a:pt x="1204757" y="719100"/>
                  <a:pt x="1204290" y="722366"/>
                  <a:pt x="1203823" y="725632"/>
                </a:cubicBezTo>
                <a:cubicBezTo>
                  <a:pt x="1202890" y="728899"/>
                  <a:pt x="1202424" y="732165"/>
                  <a:pt x="1201491" y="735897"/>
                </a:cubicBezTo>
                <a:cubicBezTo>
                  <a:pt x="1191692" y="781158"/>
                  <a:pt x="1176761" y="825018"/>
                  <a:pt x="1157164" y="867012"/>
                </a:cubicBezTo>
                <a:cubicBezTo>
                  <a:pt x="1137100" y="909006"/>
                  <a:pt x="1112370" y="948200"/>
                  <a:pt x="1083441" y="984594"/>
                </a:cubicBezTo>
                <a:cubicBezTo>
                  <a:pt x="1054512" y="1020989"/>
                  <a:pt x="1021384" y="1053651"/>
                  <a:pt x="984989" y="1082580"/>
                </a:cubicBezTo>
                <a:cubicBezTo>
                  <a:pt x="948594" y="1111509"/>
                  <a:pt x="908933" y="1136705"/>
                  <a:pt x="866939" y="1156303"/>
                </a:cubicBezTo>
                <a:cubicBezTo>
                  <a:pt x="866939" y="1156303"/>
                  <a:pt x="861807" y="1158635"/>
                  <a:pt x="852008" y="1162368"/>
                </a:cubicBezTo>
                <a:cubicBezTo>
                  <a:pt x="847342" y="1164701"/>
                  <a:pt x="841277" y="1167034"/>
                  <a:pt x="834278" y="1169367"/>
                </a:cubicBezTo>
                <a:cubicBezTo>
                  <a:pt x="827279" y="1172167"/>
                  <a:pt x="819813" y="1175433"/>
                  <a:pt x="810481" y="1178232"/>
                </a:cubicBezTo>
                <a:cubicBezTo>
                  <a:pt x="801616" y="1181032"/>
                  <a:pt x="791817" y="1184765"/>
                  <a:pt x="780619" y="1187564"/>
                </a:cubicBezTo>
                <a:cubicBezTo>
                  <a:pt x="775020" y="1188964"/>
                  <a:pt x="769421" y="1190364"/>
                  <a:pt x="763355" y="1192230"/>
                </a:cubicBezTo>
                <a:cubicBezTo>
                  <a:pt x="757755" y="1194097"/>
                  <a:pt x="751690" y="1195497"/>
                  <a:pt x="745157" y="1196896"/>
                </a:cubicBezTo>
                <a:cubicBezTo>
                  <a:pt x="732559" y="1200629"/>
                  <a:pt x="719028" y="1202962"/>
                  <a:pt x="704563" y="1205762"/>
                </a:cubicBezTo>
                <a:cubicBezTo>
                  <a:pt x="697564" y="1207162"/>
                  <a:pt x="690099" y="1208095"/>
                  <a:pt x="682633" y="1209495"/>
                </a:cubicBezTo>
                <a:cubicBezTo>
                  <a:pt x="678901" y="1209961"/>
                  <a:pt x="675168" y="1210894"/>
                  <a:pt x="671435" y="1211361"/>
                </a:cubicBezTo>
                <a:cubicBezTo>
                  <a:pt x="667702" y="1211828"/>
                  <a:pt x="663503" y="1212294"/>
                  <a:pt x="659770" y="1212761"/>
                </a:cubicBezTo>
                <a:cubicBezTo>
                  <a:pt x="653704" y="1213228"/>
                  <a:pt x="648105" y="1214161"/>
                  <a:pt x="642039" y="1214627"/>
                </a:cubicBezTo>
                <a:cubicBezTo>
                  <a:pt x="635973" y="1215560"/>
                  <a:pt x="629907" y="1215560"/>
                  <a:pt x="623375" y="1216027"/>
                </a:cubicBezTo>
                <a:cubicBezTo>
                  <a:pt x="610310" y="1216960"/>
                  <a:pt x="596779" y="1216960"/>
                  <a:pt x="582781" y="1216494"/>
                </a:cubicBezTo>
                <a:lnTo>
                  <a:pt x="599112" y="1213694"/>
                </a:lnTo>
                <a:cubicBezTo>
                  <a:pt x="604711" y="1212761"/>
                  <a:pt x="609844" y="1211828"/>
                  <a:pt x="615443" y="1210428"/>
                </a:cubicBezTo>
                <a:cubicBezTo>
                  <a:pt x="660703" y="1209495"/>
                  <a:pt x="592580" y="1214161"/>
                  <a:pt x="623375" y="1214627"/>
                </a:cubicBezTo>
                <a:cubicBezTo>
                  <a:pt x="631307" y="1214627"/>
                  <a:pt x="637373" y="1214627"/>
                  <a:pt x="641573" y="1214161"/>
                </a:cubicBezTo>
                <a:cubicBezTo>
                  <a:pt x="646239" y="1213694"/>
                  <a:pt x="648571" y="1213228"/>
                  <a:pt x="650438" y="1212761"/>
                </a:cubicBezTo>
                <a:cubicBezTo>
                  <a:pt x="653704" y="1211828"/>
                  <a:pt x="652771" y="1211361"/>
                  <a:pt x="651838" y="1210428"/>
                </a:cubicBezTo>
                <a:cubicBezTo>
                  <a:pt x="649505" y="1209028"/>
                  <a:pt x="646705" y="1207628"/>
                  <a:pt x="674235" y="1204362"/>
                </a:cubicBezTo>
                <a:cubicBezTo>
                  <a:pt x="675634" y="1206228"/>
                  <a:pt x="684500" y="1204829"/>
                  <a:pt x="697564" y="1202962"/>
                </a:cubicBezTo>
                <a:cubicBezTo>
                  <a:pt x="707830" y="1200163"/>
                  <a:pt x="730693" y="1194564"/>
                  <a:pt x="727427" y="1192697"/>
                </a:cubicBezTo>
                <a:cubicBezTo>
                  <a:pt x="706896" y="1198296"/>
                  <a:pt x="679834" y="1201562"/>
                  <a:pt x="655571" y="1202496"/>
                </a:cubicBezTo>
                <a:cubicBezTo>
                  <a:pt x="649505" y="1202496"/>
                  <a:pt x="643439" y="1203429"/>
                  <a:pt x="637840" y="1203429"/>
                </a:cubicBezTo>
                <a:cubicBezTo>
                  <a:pt x="632241" y="1203896"/>
                  <a:pt x="626642" y="1203896"/>
                  <a:pt x="621509" y="1204362"/>
                </a:cubicBezTo>
                <a:cubicBezTo>
                  <a:pt x="616376" y="1204362"/>
                  <a:pt x="611710" y="1205295"/>
                  <a:pt x="607511" y="1205762"/>
                </a:cubicBezTo>
                <a:cubicBezTo>
                  <a:pt x="603312" y="1206228"/>
                  <a:pt x="599579" y="1207162"/>
                  <a:pt x="596312" y="1208095"/>
                </a:cubicBezTo>
                <a:cubicBezTo>
                  <a:pt x="604245" y="1209961"/>
                  <a:pt x="597246" y="1211828"/>
                  <a:pt x="584181" y="1212761"/>
                </a:cubicBezTo>
                <a:cubicBezTo>
                  <a:pt x="577648" y="1213228"/>
                  <a:pt x="570183" y="1213228"/>
                  <a:pt x="562251" y="1212761"/>
                </a:cubicBezTo>
                <a:cubicBezTo>
                  <a:pt x="554319" y="1212294"/>
                  <a:pt x="546387" y="1211828"/>
                  <a:pt x="540321" y="1210428"/>
                </a:cubicBezTo>
                <a:lnTo>
                  <a:pt x="544520" y="1209495"/>
                </a:lnTo>
                <a:cubicBezTo>
                  <a:pt x="553385" y="1209961"/>
                  <a:pt x="560385" y="1209961"/>
                  <a:pt x="566450" y="1209961"/>
                </a:cubicBezTo>
                <a:cubicBezTo>
                  <a:pt x="572516" y="1209961"/>
                  <a:pt x="577182" y="1209495"/>
                  <a:pt x="581381" y="1208562"/>
                </a:cubicBezTo>
                <a:cubicBezTo>
                  <a:pt x="589314" y="1206695"/>
                  <a:pt x="593980" y="1204362"/>
                  <a:pt x="597246" y="1202496"/>
                </a:cubicBezTo>
                <a:cubicBezTo>
                  <a:pt x="587447" y="1202029"/>
                  <a:pt x="578115" y="1201562"/>
                  <a:pt x="568316" y="1200629"/>
                </a:cubicBezTo>
                <a:cubicBezTo>
                  <a:pt x="558518" y="1199696"/>
                  <a:pt x="548719" y="1198763"/>
                  <a:pt x="539387" y="1197363"/>
                </a:cubicBezTo>
                <a:cubicBezTo>
                  <a:pt x="547786" y="1199230"/>
                  <a:pt x="550586" y="1200163"/>
                  <a:pt x="550119" y="1201096"/>
                </a:cubicBezTo>
                <a:cubicBezTo>
                  <a:pt x="549653" y="1201562"/>
                  <a:pt x="545453" y="1202029"/>
                  <a:pt x="539854" y="1202029"/>
                </a:cubicBezTo>
                <a:cubicBezTo>
                  <a:pt x="534255" y="1202029"/>
                  <a:pt x="527256" y="1201562"/>
                  <a:pt x="519790" y="1201562"/>
                </a:cubicBezTo>
                <a:cubicBezTo>
                  <a:pt x="512792" y="1201096"/>
                  <a:pt x="505326" y="1200629"/>
                  <a:pt x="500193" y="1200629"/>
                </a:cubicBezTo>
                <a:lnTo>
                  <a:pt x="511391" y="1202496"/>
                </a:lnTo>
                <a:cubicBezTo>
                  <a:pt x="496460" y="1200629"/>
                  <a:pt x="487595" y="1201096"/>
                  <a:pt x="478730" y="1200629"/>
                </a:cubicBezTo>
                <a:cubicBezTo>
                  <a:pt x="479196" y="1200629"/>
                  <a:pt x="478730" y="1200163"/>
                  <a:pt x="476863" y="1199230"/>
                </a:cubicBezTo>
                <a:cubicBezTo>
                  <a:pt x="470798" y="1197830"/>
                  <a:pt x="465199" y="1196896"/>
                  <a:pt x="460066" y="1195963"/>
                </a:cubicBezTo>
                <a:cubicBezTo>
                  <a:pt x="454466" y="1195030"/>
                  <a:pt x="449801" y="1193630"/>
                  <a:pt x="444668" y="1192697"/>
                </a:cubicBezTo>
                <a:cubicBezTo>
                  <a:pt x="439535" y="1191297"/>
                  <a:pt x="434403" y="1190364"/>
                  <a:pt x="428804" y="1188964"/>
                </a:cubicBezTo>
                <a:cubicBezTo>
                  <a:pt x="423205" y="1187564"/>
                  <a:pt x="417605" y="1185232"/>
                  <a:pt x="411073" y="1182898"/>
                </a:cubicBezTo>
                <a:lnTo>
                  <a:pt x="409207" y="1180566"/>
                </a:lnTo>
                <a:cubicBezTo>
                  <a:pt x="405940" y="1179633"/>
                  <a:pt x="401741" y="1178232"/>
                  <a:pt x="397542" y="1176833"/>
                </a:cubicBezTo>
                <a:cubicBezTo>
                  <a:pt x="393342" y="1175433"/>
                  <a:pt x="389143" y="1173566"/>
                  <a:pt x="384944" y="1172167"/>
                </a:cubicBezTo>
                <a:cubicBezTo>
                  <a:pt x="376545" y="1168901"/>
                  <a:pt x="369079" y="1166568"/>
                  <a:pt x="364880" y="1165635"/>
                </a:cubicBezTo>
                <a:cubicBezTo>
                  <a:pt x="368146" y="1165635"/>
                  <a:pt x="358814" y="1160969"/>
                  <a:pt x="350415" y="1156769"/>
                </a:cubicBezTo>
                <a:cubicBezTo>
                  <a:pt x="342017" y="1152570"/>
                  <a:pt x="335484" y="1147904"/>
                  <a:pt x="343883" y="1150703"/>
                </a:cubicBezTo>
                <a:cubicBezTo>
                  <a:pt x="349015" y="1152570"/>
                  <a:pt x="359747" y="1157236"/>
                  <a:pt x="369546" y="1161435"/>
                </a:cubicBezTo>
                <a:cubicBezTo>
                  <a:pt x="379344" y="1165168"/>
                  <a:pt x="387743" y="1167501"/>
                  <a:pt x="388676" y="1166568"/>
                </a:cubicBezTo>
                <a:lnTo>
                  <a:pt x="375145" y="1161435"/>
                </a:lnTo>
                <a:cubicBezTo>
                  <a:pt x="370479" y="1160035"/>
                  <a:pt x="366280" y="1157702"/>
                  <a:pt x="361614" y="1155836"/>
                </a:cubicBezTo>
                <a:lnTo>
                  <a:pt x="348549" y="1149770"/>
                </a:lnTo>
                <a:cubicBezTo>
                  <a:pt x="343883" y="1147437"/>
                  <a:pt x="339683" y="1145571"/>
                  <a:pt x="335484" y="1143238"/>
                </a:cubicBezTo>
                <a:cubicBezTo>
                  <a:pt x="342950" y="1144171"/>
                  <a:pt x="345749" y="1141838"/>
                  <a:pt x="367213" y="1150237"/>
                </a:cubicBezTo>
                <a:lnTo>
                  <a:pt x="361405" y="1147265"/>
                </a:lnTo>
                <a:lnTo>
                  <a:pt x="323295" y="1129478"/>
                </a:lnTo>
                <a:lnTo>
                  <a:pt x="304177" y="1117864"/>
                </a:lnTo>
                <a:lnTo>
                  <a:pt x="302998" y="1118100"/>
                </a:lnTo>
                <a:cubicBezTo>
                  <a:pt x="301306" y="1118158"/>
                  <a:pt x="299556" y="1118508"/>
                  <a:pt x="305156" y="1122708"/>
                </a:cubicBezTo>
                <a:cubicBezTo>
                  <a:pt x="311688" y="1125507"/>
                  <a:pt x="318220" y="1129240"/>
                  <a:pt x="324753" y="1132039"/>
                </a:cubicBezTo>
                <a:cubicBezTo>
                  <a:pt x="321486" y="1132506"/>
                  <a:pt x="316354" y="1129707"/>
                  <a:pt x="310288" y="1126440"/>
                </a:cubicBezTo>
                <a:cubicBezTo>
                  <a:pt x="304222" y="1123174"/>
                  <a:pt x="297690" y="1119442"/>
                  <a:pt x="292091" y="1117108"/>
                </a:cubicBezTo>
                <a:cubicBezTo>
                  <a:pt x="296757" y="1122708"/>
                  <a:pt x="306555" y="1127374"/>
                  <a:pt x="319620" y="1133906"/>
                </a:cubicBezTo>
                <a:cubicBezTo>
                  <a:pt x="319620" y="1138572"/>
                  <a:pt x="290224" y="1117108"/>
                  <a:pt x="294890" y="1124574"/>
                </a:cubicBezTo>
                <a:cubicBezTo>
                  <a:pt x="306555" y="1131573"/>
                  <a:pt x="314487" y="1136239"/>
                  <a:pt x="322419" y="1137639"/>
                </a:cubicBezTo>
                <a:cubicBezTo>
                  <a:pt x="328485" y="1140438"/>
                  <a:pt x="332218" y="1141838"/>
                  <a:pt x="335484" y="1142305"/>
                </a:cubicBezTo>
                <a:lnTo>
                  <a:pt x="334249" y="1143320"/>
                </a:lnTo>
                <a:lnTo>
                  <a:pt x="335018" y="1143705"/>
                </a:lnTo>
                <a:cubicBezTo>
                  <a:pt x="334551" y="1143705"/>
                  <a:pt x="334085" y="1143705"/>
                  <a:pt x="333618" y="1143705"/>
                </a:cubicBezTo>
                <a:lnTo>
                  <a:pt x="333382" y="1143232"/>
                </a:lnTo>
                <a:lnTo>
                  <a:pt x="328544" y="1142071"/>
                </a:lnTo>
                <a:cubicBezTo>
                  <a:pt x="324053" y="1140671"/>
                  <a:pt x="318687" y="1138572"/>
                  <a:pt x="316354" y="1137639"/>
                </a:cubicBezTo>
                <a:lnTo>
                  <a:pt x="294890" y="1125507"/>
                </a:lnTo>
                <a:lnTo>
                  <a:pt x="278506" y="1115313"/>
                </a:lnTo>
                <a:lnTo>
                  <a:pt x="278559" y="1114776"/>
                </a:lnTo>
                <a:cubicBezTo>
                  <a:pt x="275293" y="1112442"/>
                  <a:pt x="271560" y="1110576"/>
                  <a:pt x="268294" y="1108243"/>
                </a:cubicBezTo>
                <a:cubicBezTo>
                  <a:pt x="265028" y="1105910"/>
                  <a:pt x="261762" y="1104044"/>
                  <a:pt x="258496" y="1101711"/>
                </a:cubicBezTo>
                <a:cubicBezTo>
                  <a:pt x="251963" y="1097511"/>
                  <a:pt x="245431" y="1093778"/>
                  <a:pt x="239365" y="1088646"/>
                </a:cubicBezTo>
                <a:cubicBezTo>
                  <a:pt x="233299" y="1083980"/>
                  <a:pt x="226767" y="1078847"/>
                  <a:pt x="219768" y="1073248"/>
                </a:cubicBezTo>
                <a:cubicBezTo>
                  <a:pt x="213235" y="1067183"/>
                  <a:pt x="205770" y="1060650"/>
                  <a:pt x="197838" y="1052718"/>
                </a:cubicBezTo>
                <a:cubicBezTo>
                  <a:pt x="205303" y="1058317"/>
                  <a:pt x="209036" y="1060183"/>
                  <a:pt x="208569" y="1058784"/>
                </a:cubicBezTo>
                <a:cubicBezTo>
                  <a:pt x="208103" y="1056917"/>
                  <a:pt x="202970" y="1052251"/>
                  <a:pt x="193638" y="1043386"/>
                </a:cubicBezTo>
                <a:lnTo>
                  <a:pt x="178707" y="1033588"/>
                </a:lnTo>
                <a:cubicBezTo>
                  <a:pt x="171708" y="1025189"/>
                  <a:pt x="163310" y="1016790"/>
                  <a:pt x="155377" y="1007924"/>
                </a:cubicBezTo>
                <a:cubicBezTo>
                  <a:pt x="147445" y="999059"/>
                  <a:pt x="139047" y="990194"/>
                  <a:pt x="131581" y="980862"/>
                </a:cubicBezTo>
                <a:cubicBezTo>
                  <a:pt x="127848" y="976196"/>
                  <a:pt x="124115" y="971997"/>
                  <a:pt x="120849" y="967797"/>
                </a:cubicBezTo>
                <a:cubicBezTo>
                  <a:pt x="117583" y="963131"/>
                  <a:pt x="114783" y="958932"/>
                  <a:pt x="111984" y="955199"/>
                </a:cubicBezTo>
                <a:cubicBezTo>
                  <a:pt x="109184" y="951466"/>
                  <a:pt x="106851" y="947733"/>
                  <a:pt x="104985" y="944467"/>
                </a:cubicBezTo>
                <a:cubicBezTo>
                  <a:pt x="103118" y="941201"/>
                  <a:pt x="101719" y="938402"/>
                  <a:pt x="100785" y="935602"/>
                </a:cubicBezTo>
                <a:cubicBezTo>
                  <a:pt x="104051" y="941667"/>
                  <a:pt x="106851" y="945400"/>
                  <a:pt x="108717" y="947733"/>
                </a:cubicBezTo>
                <a:cubicBezTo>
                  <a:pt x="110584" y="950066"/>
                  <a:pt x="111984" y="951466"/>
                  <a:pt x="113383" y="952866"/>
                </a:cubicBezTo>
                <a:cubicBezTo>
                  <a:pt x="116183" y="955199"/>
                  <a:pt x="118049" y="956599"/>
                  <a:pt x="123649" y="964064"/>
                </a:cubicBezTo>
                <a:lnTo>
                  <a:pt x="111797" y="947768"/>
                </a:lnTo>
                <a:lnTo>
                  <a:pt x="128315" y="969197"/>
                </a:lnTo>
                <a:cubicBezTo>
                  <a:pt x="134381" y="976663"/>
                  <a:pt x="139980" y="983661"/>
                  <a:pt x="145579" y="990661"/>
                </a:cubicBezTo>
                <a:cubicBezTo>
                  <a:pt x="151178" y="997659"/>
                  <a:pt x="156310" y="1004192"/>
                  <a:pt x="160976" y="1010724"/>
                </a:cubicBezTo>
                <a:cubicBezTo>
                  <a:pt x="164709" y="1013990"/>
                  <a:pt x="169842" y="1018656"/>
                  <a:pt x="174974" y="1023789"/>
                </a:cubicBezTo>
                <a:cubicBezTo>
                  <a:pt x="177774" y="1026588"/>
                  <a:pt x="180107" y="1028922"/>
                  <a:pt x="182907" y="1031721"/>
                </a:cubicBezTo>
                <a:cubicBezTo>
                  <a:pt x="185706" y="1034054"/>
                  <a:pt x="188506" y="1036853"/>
                  <a:pt x="191306" y="1039187"/>
                </a:cubicBezTo>
                <a:cubicBezTo>
                  <a:pt x="196905" y="1043853"/>
                  <a:pt x="201571" y="1048519"/>
                  <a:pt x="206237" y="1051785"/>
                </a:cubicBezTo>
                <a:cubicBezTo>
                  <a:pt x="210436" y="1055051"/>
                  <a:pt x="214169" y="1056917"/>
                  <a:pt x="216035" y="1057384"/>
                </a:cubicBezTo>
                <a:cubicBezTo>
                  <a:pt x="198771" y="1045252"/>
                  <a:pt x="207170" y="1045719"/>
                  <a:pt x="187573" y="1030788"/>
                </a:cubicBezTo>
                <a:cubicBezTo>
                  <a:pt x="190372" y="1033121"/>
                  <a:pt x="192939" y="1034754"/>
                  <a:pt x="193989" y="1034871"/>
                </a:cubicBezTo>
                <a:lnTo>
                  <a:pt x="194129" y="1034330"/>
                </a:lnTo>
                <a:lnTo>
                  <a:pt x="185661" y="1026633"/>
                </a:lnTo>
                <a:lnTo>
                  <a:pt x="182086" y="1022700"/>
                </a:lnTo>
                <a:lnTo>
                  <a:pt x="176039" y="1018007"/>
                </a:lnTo>
                <a:cubicBezTo>
                  <a:pt x="160597" y="1004250"/>
                  <a:pt x="144762" y="985178"/>
                  <a:pt x="129715" y="964531"/>
                </a:cubicBezTo>
                <a:lnTo>
                  <a:pt x="142346" y="977845"/>
                </a:lnTo>
                <a:lnTo>
                  <a:pt x="137760" y="971711"/>
                </a:lnTo>
                <a:lnTo>
                  <a:pt x="137705" y="971647"/>
                </a:lnTo>
                <a:cubicBezTo>
                  <a:pt x="134264" y="967797"/>
                  <a:pt x="130648" y="963831"/>
                  <a:pt x="127381" y="959865"/>
                </a:cubicBezTo>
                <a:cubicBezTo>
                  <a:pt x="124349" y="955899"/>
                  <a:pt x="121549" y="952166"/>
                  <a:pt x="119624" y="949075"/>
                </a:cubicBezTo>
                <a:lnTo>
                  <a:pt x="118904" y="947081"/>
                </a:lnTo>
                <a:lnTo>
                  <a:pt x="118495" y="945949"/>
                </a:lnTo>
                <a:lnTo>
                  <a:pt x="112732" y="938243"/>
                </a:lnTo>
                <a:lnTo>
                  <a:pt x="106965" y="928749"/>
                </a:lnTo>
                <a:lnTo>
                  <a:pt x="107653" y="932474"/>
                </a:lnTo>
                <a:cubicBezTo>
                  <a:pt x="106283" y="932518"/>
                  <a:pt x="101821" y="927983"/>
                  <a:pt x="98584" y="925577"/>
                </a:cubicBezTo>
                <a:lnTo>
                  <a:pt x="96411" y="924827"/>
                </a:lnTo>
                <a:lnTo>
                  <a:pt x="93786" y="920671"/>
                </a:lnTo>
                <a:cubicBezTo>
                  <a:pt x="90520" y="915072"/>
                  <a:pt x="87721" y="909472"/>
                  <a:pt x="83521" y="902473"/>
                </a:cubicBezTo>
                <a:cubicBezTo>
                  <a:pt x="81655" y="899207"/>
                  <a:pt x="79322" y="895008"/>
                  <a:pt x="76522" y="890808"/>
                </a:cubicBezTo>
                <a:cubicBezTo>
                  <a:pt x="73723" y="886143"/>
                  <a:pt x="70923" y="881010"/>
                  <a:pt x="67657" y="875411"/>
                </a:cubicBezTo>
                <a:cubicBezTo>
                  <a:pt x="73256" y="885209"/>
                  <a:pt x="70456" y="874944"/>
                  <a:pt x="66724" y="865612"/>
                </a:cubicBezTo>
                <a:cubicBezTo>
                  <a:pt x="65324" y="865145"/>
                  <a:pt x="62991" y="861413"/>
                  <a:pt x="59725" y="855813"/>
                </a:cubicBezTo>
                <a:cubicBezTo>
                  <a:pt x="56925" y="850214"/>
                  <a:pt x="52726" y="843215"/>
                  <a:pt x="48993" y="834817"/>
                </a:cubicBezTo>
                <a:cubicBezTo>
                  <a:pt x="45260" y="826418"/>
                  <a:pt x="41061" y="817552"/>
                  <a:pt x="37328" y="808220"/>
                </a:cubicBezTo>
                <a:cubicBezTo>
                  <a:pt x="33595" y="798888"/>
                  <a:pt x="29863" y="790023"/>
                  <a:pt x="27063" y="782091"/>
                </a:cubicBezTo>
                <a:cubicBezTo>
                  <a:pt x="26130" y="774625"/>
                  <a:pt x="31262" y="783491"/>
                  <a:pt x="26596" y="766693"/>
                </a:cubicBezTo>
                <a:cubicBezTo>
                  <a:pt x="20064" y="745696"/>
                  <a:pt x="24730" y="764827"/>
                  <a:pt x="21930" y="760161"/>
                </a:cubicBezTo>
                <a:cubicBezTo>
                  <a:pt x="20064" y="751295"/>
                  <a:pt x="19131" y="738697"/>
                  <a:pt x="16798" y="729832"/>
                </a:cubicBezTo>
                <a:cubicBezTo>
                  <a:pt x="17264" y="731698"/>
                  <a:pt x="17731" y="731698"/>
                  <a:pt x="16798" y="726099"/>
                </a:cubicBezTo>
                <a:cubicBezTo>
                  <a:pt x="13531" y="721433"/>
                  <a:pt x="10732" y="712568"/>
                  <a:pt x="8399" y="701370"/>
                </a:cubicBezTo>
                <a:cubicBezTo>
                  <a:pt x="6999" y="695770"/>
                  <a:pt x="6533" y="689238"/>
                  <a:pt x="5599" y="682706"/>
                </a:cubicBezTo>
                <a:cubicBezTo>
                  <a:pt x="4666" y="675706"/>
                  <a:pt x="3733" y="668708"/>
                  <a:pt x="3266" y="661242"/>
                </a:cubicBezTo>
                <a:cubicBezTo>
                  <a:pt x="933" y="631380"/>
                  <a:pt x="1867" y="598251"/>
                  <a:pt x="0" y="573988"/>
                </a:cubicBezTo>
                <a:cubicBezTo>
                  <a:pt x="933" y="574455"/>
                  <a:pt x="1400" y="586120"/>
                  <a:pt x="1867" y="596852"/>
                </a:cubicBezTo>
                <a:cubicBezTo>
                  <a:pt x="2333" y="602451"/>
                  <a:pt x="2800" y="607583"/>
                  <a:pt x="3266" y="610850"/>
                </a:cubicBezTo>
                <a:cubicBezTo>
                  <a:pt x="4199" y="614115"/>
                  <a:pt x="4666" y="615516"/>
                  <a:pt x="5599" y="614115"/>
                </a:cubicBezTo>
                <a:cubicBezTo>
                  <a:pt x="5133" y="610850"/>
                  <a:pt x="4666" y="605717"/>
                  <a:pt x="4666" y="599651"/>
                </a:cubicBezTo>
                <a:cubicBezTo>
                  <a:pt x="4666" y="593585"/>
                  <a:pt x="5133" y="587053"/>
                  <a:pt x="5133" y="580987"/>
                </a:cubicBezTo>
                <a:cubicBezTo>
                  <a:pt x="5133" y="578188"/>
                  <a:pt x="5133" y="574921"/>
                  <a:pt x="5133" y="572588"/>
                </a:cubicBezTo>
                <a:cubicBezTo>
                  <a:pt x="5133" y="569789"/>
                  <a:pt x="5133" y="567923"/>
                  <a:pt x="5133" y="566056"/>
                </a:cubicBezTo>
                <a:cubicBezTo>
                  <a:pt x="5133" y="562790"/>
                  <a:pt x="4666" y="561390"/>
                  <a:pt x="3266" y="563257"/>
                </a:cubicBezTo>
                <a:cubicBezTo>
                  <a:pt x="3733" y="557657"/>
                  <a:pt x="3733" y="551591"/>
                  <a:pt x="4199" y="545526"/>
                </a:cubicBezTo>
                <a:cubicBezTo>
                  <a:pt x="4666" y="538993"/>
                  <a:pt x="5599" y="532927"/>
                  <a:pt x="6066" y="526862"/>
                </a:cubicBezTo>
                <a:cubicBezTo>
                  <a:pt x="6533" y="520330"/>
                  <a:pt x="6999" y="514263"/>
                  <a:pt x="7932" y="508198"/>
                </a:cubicBezTo>
                <a:cubicBezTo>
                  <a:pt x="8865" y="502132"/>
                  <a:pt x="9799" y="496066"/>
                  <a:pt x="10732" y="490467"/>
                </a:cubicBezTo>
                <a:cubicBezTo>
                  <a:pt x="14931" y="467137"/>
                  <a:pt x="20531" y="447540"/>
                  <a:pt x="26130" y="437741"/>
                </a:cubicBezTo>
                <a:cubicBezTo>
                  <a:pt x="24730" y="436808"/>
                  <a:pt x="25197" y="432609"/>
                  <a:pt x="26596" y="426543"/>
                </a:cubicBezTo>
                <a:cubicBezTo>
                  <a:pt x="27996" y="420477"/>
                  <a:pt x="30796" y="412079"/>
                  <a:pt x="33595" y="403213"/>
                </a:cubicBezTo>
                <a:cubicBezTo>
                  <a:pt x="39661" y="385482"/>
                  <a:pt x="48993" y="364019"/>
                  <a:pt x="55059" y="348621"/>
                </a:cubicBezTo>
                <a:cubicBezTo>
                  <a:pt x="54592" y="356087"/>
                  <a:pt x="57858" y="349555"/>
                  <a:pt x="62058" y="339289"/>
                </a:cubicBezTo>
                <a:cubicBezTo>
                  <a:pt x="64391" y="334157"/>
                  <a:pt x="67190" y="328091"/>
                  <a:pt x="69990" y="322492"/>
                </a:cubicBezTo>
                <a:cubicBezTo>
                  <a:pt x="71390" y="319692"/>
                  <a:pt x="72323" y="316893"/>
                  <a:pt x="73723" y="314559"/>
                </a:cubicBezTo>
                <a:cubicBezTo>
                  <a:pt x="75122" y="312227"/>
                  <a:pt x="76522" y="310360"/>
                  <a:pt x="77456" y="308494"/>
                </a:cubicBezTo>
                <a:cubicBezTo>
                  <a:pt x="74656" y="314093"/>
                  <a:pt x="72790" y="320159"/>
                  <a:pt x="70456" y="325758"/>
                </a:cubicBezTo>
                <a:cubicBezTo>
                  <a:pt x="85387" y="294962"/>
                  <a:pt x="104985" y="263700"/>
                  <a:pt x="127381" y="234305"/>
                </a:cubicBezTo>
                <a:lnTo>
                  <a:pt x="180250" y="177343"/>
                </a:lnTo>
                <a:lnTo>
                  <a:pt x="174041" y="184845"/>
                </a:lnTo>
                <a:cubicBezTo>
                  <a:pt x="172642" y="187178"/>
                  <a:pt x="172642" y="188578"/>
                  <a:pt x="172642" y="190444"/>
                </a:cubicBezTo>
                <a:cubicBezTo>
                  <a:pt x="172642" y="191844"/>
                  <a:pt x="172175" y="194177"/>
                  <a:pt x="169375" y="197910"/>
                </a:cubicBezTo>
                <a:cubicBezTo>
                  <a:pt x="167976" y="199776"/>
                  <a:pt x="166226" y="202226"/>
                  <a:pt x="163776" y="205434"/>
                </a:cubicBezTo>
                <a:lnTo>
                  <a:pt x="158877" y="211471"/>
                </a:lnTo>
                <a:lnTo>
                  <a:pt x="185615" y="182051"/>
                </a:lnTo>
                <a:lnTo>
                  <a:pt x="185765" y="180937"/>
                </a:lnTo>
                <a:cubicBezTo>
                  <a:pt x="187106" y="178896"/>
                  <a:pt x="189439" y="176213"/>
                  <a:pt x="192239" y="173180"/>
                </a:cubicBezTo>
                <a:cubicBezTo>
                  <a:pt x="197838" y="167114"/>
                  <a:pt x="204370" y="160116"/>
                  <a:pt x="207636" y="154983"/>
                </a:cubicBezTo>
                <a:cubicBezTo>
                  <a:pt x="203437" y="158716"/>
                  <a:pt x="199704" y="162915"/>
                  <a:pt x="195505" y="166648"/>
                </a:cubicBezTo>
                <a:lnTo>
                  <a:pt x="183373" y="178313"/>
                </a:lnTo>
                <a:cubicBezTo>
                  <a:pt x="184073" y="176563"/>
                  <a:pt x="194222" y="165890"/>
                  <a:pt x="192166" y="166371"/>
                </a:cubicBezTo>
                <a:lnTo>
                  <a:pt x="187035" y="170033"/>
                </a:lnTo>
                <a:lnTo>
                  <a:pt x="199704" y="156383"/>
                </a:lnTo>
                <a:cubicBezTo>
                  <a:pt x="190372" y="166648"/>
                  <a:pt x="191772" y="167581"/>
                  <a:pt x="204837" y="155916"/>
                </a:cubicBezTo>
                <a:cubicBezTo>
                  <a:pt x="212302" y="148450"/>
                  <a:pt x="208569" y="148450"/>
                  <a:pt x="211836" y="143784"/>
                </a:cubicBezTo>
                <a:cubicBezTo>
                  <a:pt x="216502" y="140985"/>
                  <a:pt x="221168" y="137719"/>
                  <a:pt x="226300" y="134919"/>
                </a:cubicBezTo>
                <a:cubicBezTo>
                  <a:pt x="215102" y="138652"/>
                  <a:pt x="250563" y="114855"/>
                  <a:pt x="257563" y="107390"/>
                </a:cubicBezTo>
                <a:cubicBezTo>
                  <a:pt x="260362" y="105057"/>
                  <a:pt x="264095" y="102724"/>
                  <a:pt x="268294" y="100391"/>
                </a:cubicBezTo>
                <a:cubicBezTo>
                  <a:pt x="272494" y="98058"/>
                  <a:pt x="277160" y="95725"/>
                  <a:pt x="281826" y="93392"/>
                </a:cubicBezTo>
                <a:cubicBezTo>
                  <a:pt x="286958" y="91059"/>
                  <a:pt x="292091" y="88259"/>
                  <a:pt x="297223" y="85460"/>
                </a:cubicBezTo>
                <a:cubicBezTo>
                  <a:pt x="302822" y="83127"/>
                  <a:pt x="307955" y="79861"/>
                  <a:pt x="313554" y="76594"/>
                </a:cubicBezTo>
                <a:lnTo>
                  <a:pt x="310755" y="78461"/>
                </a:lnTo>
                <a:cubicBezTo>
                  <a:pt x="309822" y="80327"/>
                  <a:pt x="313554" y="78461"/>
                  <a:pt x="318687" y="75661"/>
                </a:cubicBezTo>
                <a:cubicBezTo>
                  <a:pt x="323819" y="73328"/>
                  <a:pt x="330818" y="69596"/>
                  <a:pt x="335484" y="67729"/>
                </a:cubicBezTo>
                <a:cubicBezTo>
                  <a:pt x="337351" y="65863"/>
                  <a:pt x="333151" y="67262"/>
                  <a:pt x="329885" y="68662"/>
                </a:cubicBezTo>
                <a:cubicBezTo>
                  <a:pt x="372346" y="44866"/>
                  <a:pt x="418072" y="27602"/>
                  <a:pt x="464732" y="17337"/>
                </a:cubicBezTo>
                <a:cubicBezTo>
                  <a:pt x="488295" y="11971"/>
                  <a:pt x="511975" y="8121"/>
                  <a:pt x="535713" y="5438"/>
                </a:cubicBezTo>
                <a:close/>
                <a:moveTo>
                  <a:pt x="570650" y="2405"/>
                </a:moveTo>
                <a:lnTo>
                  <a:pt x="575078" y="2735"/>
                </a:lnTo>
                <a:lnTo>
                  <a:pt x="570236" y="3067"/>
                </a:lnTo>
                <a:close/>
                <a:moveTo>
                  <a:pt x="607044" y="539"/>
                </a:moveTo>
                <a:cubicBezTo>
                  <a:pt x="607044" y="1472"/>
                  <a:pt x="626642" y="4738"/>
                  <a:pt x="626642" y="5671"/>
                </a:cubicBezTo>
                <a:cubicBezTo>
                  <a:pt x="603312" y="2872"/>
                  <a:pt x="600046" y="9404"/>
                  <a:pt x="580915" y="6605"/>
                </a:cubicBezTo>
                <a:lnTo>
                  <a:pt x="603778" y="4738"/>
                </a:lnTo>
                <a:cubicBezTo>
                  <a:pt x="601912" y="4272"/>
                  <a:pt x="595846" y="3805"/>
                  <a:pt x="589314" y="3339"/>
                </a:cubicBezTo>
                <a:cubicBezTo>
                  <a:pt x="586048" y="3339"/>
                  <a:pt x="582548" y="3222"/>
                  <a:pt x="579282" y="3047"/>
                </a:cubicBezTo>
                <a:lnTo>
                  <a:pt x="575078" y="2735"/>
                </a:lnTo>
                <a:close/>
                <a:moveTo>
                  <a:pt x="612177" y="14"/>
                </a:moveTo>
                <a:cubicBezTo>
                  <a:pt x="615560" y="-45"/>
                  <a:pt x="621042" y="72"/>
                  <a:pt x="629441" y="539"/>
                </a:cubicBezTo>
                <a:cubicBezTo>
                  <a:pt x="622442" y="539"/>
                  <a:pt x="614977" y="539"/>
                  <a:pt x="607511" y="539"/>
                </a:cubicBezTo>
                <a:cubicBezTo>
                  <a:pt x="607511" y="305"/>
                  <a:pt x="608795" y="72"/>
                  <a:pt x="612177" y="1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Profile Photo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12A8B244-1342-4177-B5E2-D94EB383097B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492755" y="4023015"/>
            <a:ext cx="1197469" cy="1216800"/>
          </a:xfrm>
          <a:custGeom>
            <a:avLst/>
            <a:gdLst>
              <a:gd name="connsiteX0" fmla="*/ 39291 w 1197469"/>
              <a:gd name="connsiteY0" fmla="*/ 828753 h 1216800"/>
              <a:gd name="connsiteX1" fmla="*/ 43312 w 1197469"/>
              <a:gd name="connsiteY1" fmla="*/ 838759 h 1216800"/>
              <a:gd name="connsiteX2" fmla="*/ 44018 w 1197469"/>
              <a:gd name="connsiteY2" fmla="*/ 841300 h 1216800"/>
              <a:gd name="connsiteX3" fmla="*/ 51654 w 1197469"/>
              <a:gd name="connsiteY3" fmla="*/ 860614 h 1216800"/>
              <a:gd name="connsiteX4" fmla="*/ 44018 w 1197469"/>
              <a:gd name="connsiteY4" fmla="*/ 841749 h 1216800"/>
              <a:gd name="connsiteX5" fmla="*/ 40425 w 1197469"/>
              <a:gd name="connsiteY5" fmla="*/ 832316 h 1216800"/>
              <a:gd name="connsiteX6" fmla="*/ 32372 w 1197469"/>
              <a:gd name="connsiteY6" fmla="*/ 808362 h 1216800"/>
              <a:gd name="connsiteX7" fmla="*/ 37280 w 1197469"/>
              <a:gd name="connsiteY7" fmla="*/ 822435 h 1216800"/>
              <a:gd name="connsiteX8" fmla="*/ 39291 w 1197469"/>
              <a:gd name="connsiteY8" fmla="*/ 828753 h 1216800"/>
              <a:gd name="connsiteX9" fmla="*/ 34585 w 1197469"/>
              <a:gd name="connsiteY9" fmla="*/ 817045 h 1216800"/>
              <a:gd name="connsiteX10" fmla="*/ 22442 w 1197469"/>
              <a:gd name="connsiteY10" fmla="*/ 770596 h 1216800"/>
              <a:gd name="connsiteX11" fmla="*/ 26052 w 1197469"/>
              <a:gd name="connsiteY11" fmla="*/ 784705 h 1216800"/>
              <a:gd name="connsiteX12" fmla="*/ 27890 w 1197469"/>
              <a:gd name="connsiteY12" fmla="*/ 790785 h 1216800"/>
              <a:gd name="connsiteX13" fmla="*/ 32372 w 1197469"/>
              <a:gd name="connsiteY13" fmla="*/ 808362 h 1216800"/>
              <a:gd name="connsiteX14" fmla="*/ 30543 w 1197469"/>
              <a:gd name="connsiteY14" fmla="*/ 803121 h 1216800"/>
              <a:gd name="connsiteX15" fmla="*/ 25153 w 1197469"/>
              <a:gd name="connsiteY15" fmla="*/ 783357 h 1216800"/>
              <a:gd name="connsiteX16" fmla="*/ 17959 w 1197469"/>
              <a:gd name="connsiteY16" fmla="*/ 751840 h 1216800"/>
              <a:gd name="connsiteX17" fmla="*/ 20946 w 1197469"/>
              <a:gd name="connsiteY17" fmla="*/ 763555 h 1216800"/>
              <a:gd name="connsiteX18" fmla="*/ 22442 w 1197469"/>
              <a:gd name="connsiteY18" fmla="*/ 770596 h 1216800"/>
              <a:gd name="connsiteX19" fmla="*/ 21111 w 1197469"/>
              <a:gd name="connsiteY19" fmla="*/ 765391 h 1216800"/>
              <a:gd name="connsiteX20" fmla="*/ 6888 w 1197469"/>
              <a:gd name="connsiteY20" fmla="*/ 697382 h 1216800"/>
              <a:gd name="connsiteX21" fmla="*/ 14787 w 1197469"/>
              <a:gd name="connsiteY21" fmla="*/ 734563 h 1216800"/>
              <a:gd name="connsiteX22" fmla="*/ 16619 w 1197469"/>
              <a:gd name="connsiteY22" fmla="*/ 746077 h 1216800"/>
              <a:gd name="connsiteX23" fmla="*/ 17959 w 1197469"/>
              <a:gd name="connsiteY23" fmla="*/ 751840 h 1216800"/>
              <a:gd name="connsiteX24" fmla="*/ 8029 w 1197469"/>
              <a:gd name="connsiteY24" fmla="*/ 712895 h 1216800"/>
              <a:gd name="connsiteX25" fmla="*/ 0 w 1197469"/>
              <a:gd name="connsiteY25" fmla="*/ 603692 h 1216800"/>
              <a:gd name="connsiteX26" fmla="*/ 6888 w 1197469"/>
              <a:gd name="connsiteY26" fmla="*/ 697382 h 1216800"/>
              <a:gd name="connsiteX27" fmla="*/ 6176 w 1197469"/>
              <a:gd name="connsiteY27" fmla="*/ 694030 h 1216800"/>
              <a:gd name="connsiteX28" fmla="*/ 0 w 1197469"/>
              <a:gd name="connsiteY28" fmla="*/ 603692 h 1216800"/>
              <a:gd name="connsiteX29" fmla="*/ 8759 w 1197469"/>
              <a:gd name="connsiteY29" fmla="*/ 602907 h 1216800"/>
              <a:gd name="connsiteX30" fmla="*/ 5390 w 1197469"/>
              <a:gd name="connsiteY30" fmla="*/ 607735 h 1216800"/>
              <a:gd name="connsiteX31" fmla="*/ 21111 w 1197469"/>
              <a:gd name="connsiteY31" fmla="*/ 746975 h 1216800"/>
              <a:gd name="connsiteX32" fmla="*/ 64230 w 1197469"/>
              <a:gd name="connsiteY32" fmla="*/ 875885 h 1216800"/>
              <a:gd name="connsiteX33" fmla="*/ 97918 w 1197469"/>
              <a:gd name="connsiteY33" fmla="*/ 936971 h 1216800"/>
              <a:gd name="connsiteX34" fmla="*/ 149122 w 1197469"/>
              <a:gd name="connsiteY34" fmla="*/ 1003447 h 1216800"/>
              <a:gd name="connsiteX35" fmla="*/ 196284 w 1197469"/>
              <a:gd name="connsiteY35" fmla="*/ 1047017 h 1216800"/>
              <a:gd name="connsiteX36" fmla="*/ 209759 w 1197469"/>
              <a:gd name="connsiteY36" fmla="*/ 1050160 h 1216800"/>
              <a:gd name="connsiteX37" fmla="*/ 123969 w 1197469"/>
              <a:gd name="connsiteY37" fmla="*/ 964819 h 1216800"/>
              <a:gd name="connsiteX38" fmla="*/ 77256 w 1197469"/>
              <a:gd name="connsiteY38" fmla="*/ 889360 h 1216800"/>
              <a:gd name="connsiteX39" fmla="*/ 42221 w 1197469"/>
              <a:gd name="connsiteY39" fmla="*/ 803121 h 1216800"/>
              <a:gd name="connsiteX40" fmla="*/ 22009 w 1197469"/>
              <a:gd name="connsiteY40" fmla="*/ 719127 h 1216800"/>
              <a:gd name="connsiteX41" fmla="*/ 19314 w 1197469"/>
              <a:gd name="connsiteY41" fmla="*/ 699813 h 1216800"/>
              <a:gd name="connsiteX42" fmla="*/ 17068 w 1197469"/>
              <a:gd name="connsiteY42" fmla="*/ 681847 h 1216800"/>
              <a:gd name="connsiteX43" fmla="*/ 15272 w 1197469"/>
              <a:gd name="connsiteY43" fmla="*/ 665228 h 1216800"/>
              <a:gd name="connsiteX44" fmla="*/ 14373 w 1197469"/>
              <a:gd name="connsiteY44" fmla="*/ 657592 h 1216800"/>
              <a:gd name="connsiteX45" fmla="*/ 13924 w 1197469"/>
              <a:gd name="connsiteY45" fmla="*/ 650405 h 1216800"/>
              <a:gd name="connsiteX46" fmla="*/ 12127 w 1197469"/>
              <a:gd name="connsiteY46" fmla="*/ 625701 h 1216800"/>
              <a:gd name="connsiteX47" fmla="*/ 10780 w 1197469"/>
              <a:gd name="connsiteY47" fmla="*/ 609531 h 1216800"/>
              <a:gd name="connsiteX48" fmla="*/ 8759 w 1197469"/>
              <a:gd name="connsiteY48" fmla="*/ 602907 h 1216800"/>
              <a:gd name="connsiteX49" fmla="*/ 38328 w 1197469"/>
              <a:gd name="connsiteY49" fmla="*/ 410046 h 1216800"/>
              <a:gd name="connsiteX50" fmla="*/ 19982 w 1197469"/>
              <a:gd name="connsiteY50" fmla="*/ 466989 h 1216800"/>
              <a:gd name="connsiteX51" fmla="*/ 28802 w 1197469"/>
              <a:gd name="connsiteY51" fmla="*/ 432835 h 1216800"/>
              <a:gd name="connsiteX52" fmla="*/ 114764 w 1197469"/>
              <a:gd name="connsiteY52" fmla="*/ 261271 h 1216800"/>
              <a:gd name="connsiteX53" fmla="*/ 101062 w 1197469"/>
              <a:gd name="connsiteY53" fmla="*/ 280295 h 1216800"/>
              <a:gd name="connsiteX54" fmla="*/ 94166 w 1197469"/>
              <a:gd name="connsiteY54" fmla="*/ 291886 h 1216800"/>
              <a:gd name="connsiteX55" fmla="*/ 98367 w 1197469"/>
              <a:gd name="connsiteY55" fmla="*/ 285236 h 1216800"/>
              <a:gd name="connsiteX56" fmla="*/ 104206 w 1197469"/>
              <a:gd name="connsiteY56" fmla="*/ 276701 h 1216800"/>
              <a:gd name="connsiteX57" fmla="*/ 946661 w 1197469"/>
              <a:gd name="connsiteY57" fmla="*/ 165628 h 1216800"/>
              <a:gd name="connsiteX58" fmla="*/ 946873 w 1197469"/>
              <a:gd name="connsiteY58" fmla="*/ 165787 h 1216800"/>
              <a:gd name="connsiteX59" fmla="*/ 950430 w 1197469"/>
              <a:gd name="connsiteY59" fmla="*/ 168004 h 1216800"/>
              <a:gd name="connsiteX60" fmla="*/ 237872 w 1197469"/>
              <a:gd name="connsiteY60" fmla="*/ 162842 h 1216800"/>
              <a:gd name="connsiteX61" fmla="*/ 237607 w 1197469"/>
              <a:gd name="connsiteY61" fmla="*/ 163063 h 1216800"/>
              <a:gd name="connsiteX62" fmla="*/ 215598 w 1197469"/>
              <a:gd name="connsiteY62" fmla="*/ 184623 h 1216800"/>
              <a:gd name="connsiteX63" fmla="*/ 196284 w 1197469"/>
              <a:gd name="connsiteY63" fmla="*/ 201242 h 1216800"/>
              <a:gd name="connsiteX64" fmla="*/ 208267 w 1197469"/>
              <a:gd name="connsiteY64" fmla="*/ 189727 h 1216800"/>
              <a:gd name="connsiteX65" fmla="*/ 233883 w 1197469"/>
              <a:gd name="connsiteY65" fmla="*/ 166001 h 1216800"/>
              <a:gd name="connsiteX66" fmla="*/ 259705 w 1197469"/>
              <a:gd name="connsiteY66" fmla="*/ 145546 h 1216800"/>
              <a:gd name="connsiteX67" fmla="*/ 237872 w 1197469"/>
              <a:gd name="connsiteY67" fmla="*/ 162842 h 1216800"/>
              <a:gd name="connsiteX68" fmla="*/ 251531 w 1197469"/>
              <a:gd name="connsiteY68" fmla="*/ 151385 h 1216800"/>
              <a:gd name="connsiteX69" fmla="*/ 228380 w 1197469"/>
              <a:gd name="connsiteY69" fmla="*/ 140251 h 1216800"/>
              <a:gd name="connsiteX70" fmla="*/ 209261 w 1197469"/>
              <a:gd name="connsiteY70" fmla="*/ 155610 h 1216800"/>
              <a:gd name="connsiteX71" fmla="*/ 197424 w 1197469"/>
              <a:gd name="connsiteY71" fmla="*/ 168058 h 1216800"/>
              <a:gd name="connsiteX72" fmla="*/ 192691 w 1197469"/>
              <a:gd name="connsiteY72" fmla="*/ 172495 h 1216800"/>
              <a:gd name="connsiteX73" fmla="*/ 185504 w 1197469"/>
              <a:gd name="connsiteY73" fmla="*/ 179682 h 1216800"/>
              <a:gd name="connsiteX74" fmla="*/ 170682 w 1197469"/>
              <a:gd name="connsiteY74" fmla="*/ 194505 h 1216800"/>
              <a:gd name="connsiteX75" fmla="*/ 148430 w 1197469"/>
              <a:gd name="connsiteY75" fmla="*/ 219583 h 1216800"/>
              <a:gd name="connsiteX76" fmla="*/ 133423 w 1197469"/>
              <a:gd name="connsiteY76" fmla="*/ 235365 h 1216800"/>
              <a:gd name="connsiteX77" fmla="*/ 116495 w 1197469"/>
              <a:gd name="connsiteY77" fmla="*/ 258867 h 1216800"/>
              <a:gd name="connsiteX78" fmla="*/ 142385 w 1197469"/>
              <a:gd name="connsiteY78" fmla="*/ 226395 h 1216800"/>
              <a:gd name="connsiteX79" fmla="*/ 148430 w 1197469"/>
              <a:gd name="connsiteY79" fmla="*/ 219583 h 1216800"/>
              <a:gd name="connsiteX80" fmla="*/ 197424 w 1197469"/>
              <a:gd name="connsiteY80" fmla="*/ 168058 h 1216800"/>
              <a:gd name="connsiteX81" fmla="*/ 199878 w 1197469"/>
              <a:gd name="connsiteY81" fmla="*/ 165758 h 1216800"/>
              <a:gd name="connsiteX82" fmla="*/ 212454 w 1197469"/>
              <a:gd name="connsiteY82" fmla="*/ 154080 h 1216800"/>
              <a:gd name="connsiteX83" fmla="*/ 225480 w 1197469"/>
              <a:gd name="connsiteY83" fmla="*/ 142851 h 1216800"/>
              <a:gd name="connsiteX84" fmla="*/ 949512 w 1197469"/>
              <a:gd name="connsiteY84" fmla="*/ 114265 h 1216800"/>
              <a:gd name="connsiteX85" fmla="*/ 951819 w 1197469"/>
              <a:gd name="connsiteY85" fmla="*/ 114553 h 1216800"/>
              <a:gd name="connsiteX86" fmla="*/ 963905 w 1197469"/>
              <a:gd name="connsiteY86" fmla="*/ 119494 h 1216800"/>
              <a:gd name="connsiteX87" fmla="*/ 962557 w 1197469"/>
              <a:gd name="connsiteY87" fmla="*/ 122638 h 1216800"/>
              <a:gd name="connsiteX88" fmla="*/ 949512 w 1197469"/>
              <a:gd name="connsiteY88" fmla="*/ 114265 h 1216800"/>
              <a:gd name="connsiteX89" fmla="*/ 815144 w 1197469"/>
              <a:gd name="connsiteY89" fmla="*/ 90501 h 1216800"/>
              <a:gd name="connsiteX90" fmla="*/ 830054 w 1197469"/>
              <a:gd name="connsiteY90" fmla="*/ 96587 h 1216800"/>
              <a:gd name="connsiteX91" fmla="*/ 852962 w 1197469"/>
              <a:gd name="connsiteY91" fmla="*/ 106917 h 1216800"/>
              <a:gd name="connsiteX92" fmla="*/ 874970 w 1197469"/>
              <a:gd name="connsiteY92" fmla="*/ 118147 h 1216800"/>
              <a:gd name="connsiteX93" fmla="*/ 854758 w 1197469"/>
              <a:gd name="connsiteY93" fmla="*/ 106917 h 1216800"/>
              <a:gd name="connsiteX94" fmla="*/ 846941 w 1197469"/>
              <a:gd name="connsiteY94" fmla="*/ 103179 h 1216800"/>
              <a:gd name="connsiteX95" fmla="*/ 829407 w 1197469"/>
              <a:gd name="connsiteY95" fmla="*/ 95707 h 1216800"/>
              <a:gd name="connsiteX96" fmla="*/ 821070 w 1197469"/>
              <a:gd name="connsiteY96" fmla="*/ 92545 h 1216800"/>
              <a:gd name="connsiteX97" fmla="*/ 353491 w 1197469"/>
              <a:gd name="connsiteY97" fmla="*/ 88502 h 1216800"/>
              <a:gd name="connsiteX98" fmla="*/ 267252 w 1197469"/>
              <a:gd name="connsiteY98" fmla="*/ 140156 h 1216800"/>
              <a:gd name="connsiteX99" fmla="*/ 259705 w 1197469"/>
              <a:gd name="connsiteY99" fmla="*/ 145546 h 1216800"/>
              <a:gd name="connsiteX100" fmla="*/ 266298 w 1197469"/>
              <a:gd name="connsiteY100" fmla="*/ 140324 h 1216800"/>
              <a:gd name="connsiteX101" fmla="*/ 353491 w 1197469"/>
              <a:gd name="connsiteY101" fmla="*/ 88502 h 1216800"/>
              <a:gd name="connsiteX102" fmla="*/ 414921 w 1197469"/>
              <a:gd name="connsiteY102" fmla="*/ 84193 h 1216800"/>
              <a:gd name="connsiteX103" fmla="*/ 406493 w 1197469"/>
              <a:gd name="connsiteY103" fmla="*/ 87154 h 1216800"/>
              <a:gd name="connsiteX104" fmla="*/ 404517 w 1197469"/>
              <a:gd name="connsiteY104" fmla="*/ 88001 h 1216800"/>
              <a:gd name="connsiteX105" fmla="*/ 312168 w 1197469"/>
              <a:gd name="connsiteY105" fmla="*/ 79968 h 1216800"/>
              <a:gd name="connsiteX106" fmla="*/ 289710 w 1197469"/>
              <a:gd name="connsiteY106" fmla="*/ 94341 h 1216800"/>
              <a:gd name="connsiteX107" fmla="*/ 268150 w 1197469"/>
              <a:gd name="connsiteY107" fmla="*/ 107367 h 1216800"/>
              <a:gd name="connsiteX108" fmla="*/ 281176 w 1197469"/>
              <a:gd name="connsiteY108" fmla="*/ 97485 h 1216800"/>
              <a:gd name="connsiteX109" fmla="*/ 312168 w 1197469"/>
              <a:gd name="connsiteY109" fmla="*/ 79968 h 1216800"/>
              <a:gd name="connsiteX110" fmla="*/ 719162 w 1197469"/>
              <a:gd name="connsiteY110" fmla="*/ 61146 h 1216800"/>
              <a:gd name="connsiteX111" fmla="*/ 785587 w 1197469"/>
              <a:gd name="connsiteY111" fmla="*/ 79069 h 1216800"/>
              <a:gd name="connsiteX112" fmla="*/ 751900 w 1197469"/>
              <a:gd name="connsiteY112" fmla="*/ 70086 h 1216800"/>
              <a:gd name="connsiteX113" fmla="*/ 734831 w 1197469"/>
              <a:gd name="connsiteY113" fmla="*/ 66493 h 1216800"/>
              <a:gd name="connsiteX114" fmla="*/ 725593 w 1197469"/>
              <a:gd name="connsiteY114" fmla="*/ 64791 h 1216800"/>
              <a:gd name="connsiteX115" fmla="*/ 775091 w 1197469"/>
              <a:gd name="connsiteY115" fmla="*/ 77518 h 1216800"/>
              <a:gd name="connsiteX116" fmla="*/ 787336 w 1197469"/>
              <a:gd name="connsiteY116" fmla="*/ 82000 h 1216800"/>
              <a:gd name="connsiteX117" fmla="*/ 803017 w 1197469"/>
              <a:gd name="connsiteY117" fmla="*/ 86243 h 1216800"/>
              <a:gd name="connsiteX118" fmla="*/ 785587 w 1197469"/>
              <a:gd name="connsiteY118" fmla="*/ 79968 h 1216800"/>
              <a:gd name="connsiteX119" fmla="*/ 802205 w 1197469"/>
              <a:gd name="connsiteY119" fmla="*/ 84909 h 1216800"/>
              <a:gd name="connsiteX120" fmla="*/ 804624 w 1197469"/>
              <a:gd name="connsiteY120" fmla="*/ 85758 h 1216800"/>
              <a:gd name="connsiteX121" fmla="*/ 797714 w 1197469"/>
              <a:gd name="connsiteY121" fmla="*/ 83112 h 1216800"/>
              <a:gd name="connsiteX122" fmla="*/ 777052 w 1197469"/>
              <a:gd name="connsiteY122" fmla="*/ 75925 h 1216800"/>
              <a:gd name="connsiteX123" fmla="*/ 734831 w 1197469"/>
              <a:gd name="connsiteY123" fmla="*/ 64247 h 1216800"/>
              <a:gd name="connsiteX124" fmla="*/ 652221 w 1197469"/>
              <a:gd name="connsiteY124" fmla="*/ 51642 h 1216800"/>
              <a:gd name="connsiteX125" fmla="*/ 714251 w 1197469"/>
              <a:gd name="connsiteY125" fmla="*/ 60174 h 1216800"/>
              <a:gd name="connsiteX126" fmla="*/ 691711 w 1197469"/>
              <a:gd name="connsiteY126" fmla="*/ 55713 h 1216800"/>
              <a:gd name="connsiteX127" fmla="*/ 562560 w 1197469"/>
              <a:gd name="connsiteY127" fmla="*/ 51546 h 1216800"/>
              <a:gd name="connsiteX128" fmla="*/ 560107 w 1197469"/>
              <a:gd name="connsiteY128" fmla="*/ 51671 h 1216800"/>
              <a:gd name="connsiteX129" fmla="*/ 547048 w 1197469"/>
              <a:gd name="connsiteY129" fmla="*/ 53137 h 1216800"/>
              <a:gd name="connsiteX130" fmla="*/ 556963 w 1197469"/>
              <a:gd name="connsiteY130" fmla="*/ 52120 h 1216800"/>
              <a:gd name="connsiteX131" fmla="*/ 604125 w 1197469"/>
              <a:gd name="connsiteY131" fmla="*/ 49425 h 1216800"/>
              <a:gd name="connsiteX132" fmla="*/ 585202 w 1197469"/>
              <a:gd name="connsiteY132" fmla="*/ 50390 h 1216800"/>
              <a:gd name="connsiteX133" fmla="*/ 635535 w 1197469"/>
              <a:gd name="connsiteY133" fmla="*/ 50707 h 1216800"/>
              <a:gd name="connsiteX134" fmla="*/ 824215 w 1197469"/>
              <a:gd name="connsiteY134" fmla="*/ 48527 h 1216800"/>
              <a:gd name="connsiteX135" fmla="*/ 839606 w 1197469"/>
              <a:gd name="connsiteY135" fmla="*/ 52924 h 1216800"/>
              <a:gd name="connsiteX136" fmla="*/ 854882 w 1197469"/>
              <a:gd name="connsiteY136" fmla="*/ 58083 h 1216800"/>
              <a:gd name="connsiteX137" fmla="*/ 870029 w 1197469"/>
              <a:gd name="connsiteY137" fmla="*/ 63798 h 1216800"/>
              <a:gd name="connsiteX138" fmla="*/ 980972 w 1197469"/>
              <a:gd name="connsiteY138" fmla="*/ 125783 h 1216800"/>
              <a:gd name="connsiteX139" fmla="*/ 986812 w 1197469"/>
              <a:gd name="connsiteY139" fmla="*/ 130274 h 1216800"/>
              <a:gd name="connsiteX140" fmla="*/ 963455 w 1197469"/>
              <a:gd name="connsiteY140" fmla="*/ 119045 h 1216800"/>
              <a:gd name="connsiteX141" fmla="*/ 953124 w 1197469"/>
              <a:gd name="connsiteY141" fmla="*/ 112308 h 1216800"/>
              <a:gd name="connsiteX142" fmla="*/ 938751 w 1197469"/>
              <a:gd name="connsiteY142" fmla="*/ 103774 h 1216800"/>
              <a:gd name="connsiteX143" fmla="*/ 895182 w 1197469"/>
              <a:gd name="connsiteY143" fmla="*/ 81315 h 1216800"/>
              <a:gd name="connsiteX144" fmla="*/ 859698 w 1197469"/>
              <a:gd name="connsiteY144" fmla="*/ 63798 h 1216800"/>
              <a:gd name="connsiteX145" fmla="*/ 842181 w 1197469"/>
              <a:gd name="connsiteY145" fmla="*/ 55713 h 1216800"/>
              <a:gd name="connsiteX146" fmla="*/ 539184 w 1197469"/>
              <a:gd name="connsiteY146" fmla="*/ 31670 h 1216800"/>
              <a:gd name="connsiteX147" fmla="*/ 519570 w 1197469"/>
              <a:gd name="connsiteY147" fmla="*/ 33648 h 1216800"/>
              <a:gd name="connsiteX148" fmla="*/ 491385 w 1197469"/>
              <a:gd name="connsiteY148" fmla="*/ 38645 h 1216800"/>
              <a:gd name="connsiteX149" fmla="*/ 469247 w 1197469"/>
              <a:gd name="connsiteY149" fmla="*/ 44451 h 1216800"/>
              <a:gd name="connsiteX150" fmla="*/ 505926 w 1197469"/>
              <a:gd name="connsiteY150" fmla="*/ 36624 h 1216800"/>
              <a:gd name="connsiteX151" fmla="*/ 567743 w 1197469"/>
              <a:gd name="connsiteY151" fmla="*/ 29661 h 1216800"/>
              <a:gd name="connsiteX152" fmla="*/ 550013 w 1197469"/>
              <a:gd name="connsiteY152" fmla="*/ 30506 h 1216800"/>
              <a:gd name="connsiteX153" fmla="*/ 553369 w 1197469"/>
              <a:gd name="connsiteY153" fmla="*/ 30111 h 1216800"/>
              <a:gd name="connsiteX154" fmla="*/ 548878 w 1197469"/>
              <a:gd name="connsiteY154" fmla="*/ 30560 h 1216800"/>
              <a:gd name="connsiteX155" fmla="*/ 550013 w 1197469"/>
              <a:gd name="connsiteY155" fmla="*/ 30506 h 1216800"/>
              <a:gd name="connsiteX156" fmla="*/ 549550 w 1197469"/>
              <a:gd name="connsiteY156" fmla="*/ 30560 h 1216800"/>
              <a:gd name="connsiteX157" fmla="*/ 549776 w 1197469"/>
              <a:gd name="connsiteY157" fmla="*/ 30560 h 1216800"/>
              <a:gd name="connsiteX158" fmla="*/ 455002 w 1197469"/>
              <a:gd name="connsiteY158" fmla="*/ 50323 h 1216800"/>
              <a:gd name="connsiteX159" fmla="*/ 353491 w 1197469"/>
              <a:gd name="connsiteY159" fmla="*/ 88502 h 1216800"/>
              <a:gd name="connsiteX160" fmla="*/ 408851 w 1197469"/>
              <a:gd name="connsiteY160" fmla="*/ 63911 h 1216800"/>
              <a:gd name="connsiteX161" fmla="*/ 462517 w 1197469"/>
              <a:gd name="connsiteY161" fmla="*/ 46165 h 1216800"/>
              <a:gd name="connsiteX162" fmla="*/ 454104 w 1197469"/>
              <a:gd name="connsiteY162" fmla="*/ 48077 h 1216800"/>
              <a:gd name="connsiteX163" fmla="*/ 445570 w 1197469"/>
              <a:gd name="connsiteY163" fmla="*/ 50772 h 1216800"/>
              <a:gd name="connsiteX164" fmla="*/ 426256 w 1197469"/>
              <a:gd name="connsiteY164" fmla="*/ 56611 h 1216800"/>
              <a:gd name="connsiteX165" fmla="*/ 406942 w 1197469"/>
              <a:gd name="connsiteY165" fmla="*/ 63349 h 1216800"/>
              <a:gd name="connsiteX166" fmla="*/ 397509 w 1197469"/>
              <a:gd name="connsiteY166" fmla="*/ 66942 h 1216800"/>
              <a:gd name="connsiteX167" fmla="*/ 388077 w 1197469"/>
              <a:gd name="connsiteY167" fmla="*/ 70984 h 1216800"/>
              <a:gd name="connsiteX168" fmla="*/ 315762 w 1197469"/>
              <a:gd name="connsiteY168" fmla="*/ 106469 h 1216800"/>
              <a:gd name="connsiteX169" fmla="*/ 298693 w 1197469"/>
              <a:gd name="connsiteY169" fmla="*/ 116799 h 1216800"/>
              <a:gd name="connsiteX170" fmla="*/ 282075 w 1197469"/>
              <a:gd name="connsiteY170" fmla="*/ 127579 h 1216800"/>
              <a:gd name="connsiteX171" fmla="*/ 250633 w 1197469"/>
              <a:gd name="connsiteY171" fmla="*/ 150487 h 1216800"/>
              <a:gd name="connsiteX172" fmla="*/ 233883 w 1197469"/>
              <a:gd name="connsiteY172" fmla="*/ 166001 h 1216800"/>
              <a:gd name="connsiteX173" fmla="*/ 228617 w 1197469"/>
              <a:gd name="connsiteY173" fmla="*/ 170172 h 1216800"/>
              <a:gd name="connsiteX174" fmla="*/ 208267 w 1197469"/>
              <a:gd name="connsiteY174" fmla="*/ 189727 h 1216800"/>
              <a:gd name="connsiteX175" fmla="*/ 195835 w 1197469"/>
              <a:gd name="connsiteY175" fmla="*/ 201242 h 1216800"/>
              <a:gd name="connsiteX176" fmla="*/ 181013 w 1197469"/>
              <a:gd name="connsiteY176" fmla="*/ 217412 h 1216800"/>
              <a:gd name="connsiteX177" fmla="*/ 167089 w 1197469"/>
              <a:gd name="connsiteY177" fmla="*/ 233582 h 1216800"/>
              <a:gd name="connsiteX178" fmla="*/ 142385 w 1197469"/>
              <a:gd name="connsiteY178" fmla="*/ 266820 h 1216800"/>
              <a:gd name="connsiteX179" fmla="*/ 119926 w 1197469"/>
              <a:gd name="connsiteY179" fmla="*/ 301406 h 1216800"/>
              <a:gd name="connsiteX180" fmla="*/ 99265 w 1197469"/>
              <a:gd name="connsiteY180" fmla="*/ 338686 h 1216800"/>
              <a:gd name="connsiteX181" fmla="*/ 106452 w 1197469"/>
              <a:gd name="connsiteY181" fmla="*/ 326559 h 1216800"/>
              <a:gd name="connsiteX182" fmla="*/ 114986 w 1197469"/>
              <a:gd name="connsiteY182" fmla="*/ 313533 h 1216800"/>
              <a:gd name="connsiteX183" fmla="*/ 123520 w 1197469"/>
              <a:gd name="connsiteY183" fmla="*/ 300507 h 1216800"/>
              <a:gd name="connsiteX184" fmla="*/ 132503 w 1197469"/>
              <a:gd name="connsiteY184" fmla="*/ 290176 h 1216800"/>
              <a:gd name="connsiteX185" fmla="*/ 155860 w 1197469"/>
              <a:gd name="connsiteY185" fmla="*/ 256040 h 1216800"/>
              <a:gd name="connsiteX186" fmla="*/ 182360 w 1197469"/>
              <a:gd name="connsiteY186" fmla="*/ 223700 h 1216800"/>
              <a:gd name="connsiteX187" fmla="*/ 211556 w 1197469"/>
              <a:gd name="connsiteY187" fmla="*/ 193157 h 1216800"/>
              <a:gd name="connsiteX188" fmla="*/ 243447 w 1197469"/>
              <a:gd name="connsiteY188" fmla="*/ 164860 h 1216800"/>
              <a:gd name="connsiteX189" fmla="*/ 260065 w 1197469"/>
              <a:gd name="connsiteY189" fmla="*/ 151385 h 1216800"/>
              <a:gd name="connsiteX190" fmla="*/ 277134 w 1197469"/>
              <a:gd name="connsiteY190" fmla="*/ 138808 h 1216800"/>
              <a:gd name="connsiteX191" fmla="*/ 294651 w 1197469"/>
              <a:gd name="connsiteY191" fmla="*/ 126681 h 1216800"/>
              <a:gd name="connsiteX192" fmla="*/ 312618 w 1197469"/>
              <a:gd name="connsiteY192" fmla="*/ 115452 h 1216800"/>
              <a:gd name="connsiteX193" fmla="*/ 321601 w 1197469"/>
              <a:gd name="connsiteY193" fmla="*/ 110062 h 1216800"/>
              <a:gd name="connsiteX194" fmla="*/ 331033 w 1197469"/>
              <a:gd name="connsiteY194" fmla="*/ 105121 h 1216800"/>
              <a:gd name="connsiteX195" fmla="*/ 349449 w 1197469"/>
              <a:gd name="connsiteY195" fmla="*/ 95239 h 1216800"/>
              <a:gd name="connsiteX196" fmla="*/ 387179 w 1197469"/>
              <a:gd name="connsiteY196" fmla="*/ 77722 h 1216800"/>
              <a:gd name="connsiteX197" fmla="*/ 512945 w 1197469"/>
              <a:gd name="connsiteY197" fmla="*/ 42687 h 1216800"/>
              <a:gd name="connsiteX198" fmla="*/ 637363 w 1197469"/>
              <a:gd name="connsiteY198" fmla="*/ 33255 h 1216800"/>
              <a:gd name="connsiteX199" fmla="*/ 637363 w 1197469"/>
              <a:gd name="connsiteY199" fmla="*/ 30560 h 1216800"/>
              <a:gd name="connsiteX200" fmla="*/ 628829 w 1197469"/>
              <a:gd name="connsiteY200" fmla="*/ 31009 h 1216800"/>
              <a:gd name="connsiteX201" fmla="*/ 607269 w 1197469"/>
              <a:gd name="connsiteY201" fmla="*/ 30111 h 1216800"/>
              <a:gd name="connsiteX202" fmla="*/ 587056 w 1197469"/>
              <a:gd name="connsiteY202" fmla="*/ 29661 h 1216800"/>
              <a:gd name="connsiteX203" fmla="*/ 567743 w 1197469"/>
              <a:gd name="connsiteY203" fmla="*/ 29661 h 1216800"/>
              <a:gd name="connsiteX204" fmla="*/ 674261 w 1197469"/>
              <a:gd name="connsiteY204" fmla="*/ 11083 h 1216800"/>
              <a:gd name="connsiteX205" fmla="*/ 742018 w 1197469"/>
              <a:gd name="connsiteY205" fmla="*/ 17534 h 1216800"/>
              <a:gd name="connsiteX206" fmla="*/ 873174 w 1197469"/>
              <a:gd name="connsiteY206" fmla="*/ 64247 h 1216800"/>
              <a:gd name="connsiteX207" fmla="*/ 870479 w 1197469"/>
              <a:gd name="connsiteY207" fmla="*/ 63349 h 1216800"/>
              <a:gd name="connsiteX208" fmla="*/ 854882 w 1197469"/>
              <a:gd name="connsiteY208" fmla="*/ 58083 h 1216800"/>
              <a:gd name="connsiteX209" fmla="*/ 846223 w 1197469"/>
              <a:gd name="connsiteY209" fmla="*/ 54815 h 1216800"/>
              <a:gd name="connsiteX210" fmla="*/ 839606 w 1197469"/>
              <a:gd name="connsiteY210" fmla="*/ 52924 h 1216800"/>
              <a:gd name="connsiteX211" fmla="*/ 819831 w 1197469"/>
              <a:gd name="connsiteY211" fmla="*/ 46247 h 1216800"/>
              <a:gd name="connsiteX212" fmla="*/ 824664 w 1197469"/>
              <a:gd name="connsiteY212" fmla="*/ 47628 h 1216800"/>
              <a:gd name="connsiteX213" fmla="*/ 766722 w 1197469"/>
              <a:gd name="connsiteY213" fmla="*/ 28314 h 1216800"/>
              <a:gd name="connsiteX214" fmla="*/ 661822 w 1197469"/>
              <a:gd name="connsiteY214" fmla="*/ 9898 h 1216800"/>
              <a:gd name="connsiteX215" fmla="*/ 667906 w 1197469"/>
              <a:gd name="connsiteY215" fmla="*/ 9898 h 1216800"/>
              <a:gd name="connsiteX216" fmla="*/ 674261 w 1197469"/>
              <a:gd name="connsiteY216" fmla="*/ 11083 h 1216800"/>
              <a:gd name="connsiteX217" fmla="*/ 588460 w 1197469"/>
              <a:gd name="connsiteY217" fmla="*/ 747 h 1216800"/>
              <a:gd name="connsiteX218" fmla="*/ 663414 w 1197469"/>
              <a:gd name="connsiteY218" fmla="*/ 1364 h 1216800"/>
              <a:gd name="connsiteX219" fmla="*/ 814333 w 1197469"/>
              <a:gd name="connsiteY219" fmla="*/ 31009 h 1216800"/>
              <a:gd name="connsiteX220" fmla="*/ 961659 w 1197469"/>
              <a:gd name="connsiteY220" fmla="*/ 105121 h 1216800"/>
              <a:gd name="connsiteX221" fmla="*/ 742018 w 1197469"/>
              <a:gd name="connsiteY221" fmla="*/ 17085 h 1216800"/>
              <a:gd name="connsiteX222" fmla="*/ 629727 w 1197469"/>
              <a:gd name="connsiteY222" fmla="*/ 2263 h 1216800"/>
              <a:gd name="connsiteX223" fmla="*/ 529563 w 1197469"/>
              <a:gd name="connsiteY223" fmla="*/ 10348 h 1216800"/>
              <a:gd name="connsiteX224" fmla="*/ 508453 w 1197469"/>
              <a:gd name="connsiteY224" fmla="*/ 14390 h 1216800"/>
              <a:gd name="connsiteX225" fmla="*/ 487791 w 1197469"/>
              <a:gd name="connsiteY225" fmla="*/ 19331 h 1216800"/>
              <a:gd name="connsiteX226" fmla="*/ 615241 w 1197469"/>
              <a:gd name="connsiteY226" fmla="*/ 5463 h 1216800"/>
              <a:gd name="connsiteX227" fmla="*/ 661822 w 1197469"/>
              <a:gd name="connsiteY227" fmla="*/ 9898 h 1216800"/>
              <a:gd name="connsiteX228" fmla="*/ 576726 w 1197469"/>
              <a:gd name="connsiteY228" fmla="*/ 9898 h 1216800"/>
              <a:gd name="connsiteX229" fmla="*/ 556064 w 1197469"/>
              <a:gd name="connsiteY229" fmla="*/ 12593 h 1216800"/>
              <a:gd name="connsiteX230" fmla="*/ 514292 w 1197469"/>
              <a:gd name="connsiteY230" fmla="*/ 19331 h 1216800"/>
              <a:gd name="connsiteX231" fmla="*/ 671050 w 1197469"/>
              <a:gd name="connsiteY231" fmla="*/ 12593 h 1216800"/>
              <a:gd name="connsiteX232" fmla="*/ 766722 w 1197469"/>
              <a:gd name="connsiteY232" fmla="*/ 28314 h 1216800"/>
              <a:gd name="connsiteX233" fmla="*/ 819831 w 1197469"/>
              <a:gd name="connsiteY233" fmla="*/ 46247 h 1216800"/>
              <a:gd name="connsiteX234" fmla="*/ 818376 w 1197469"/>
              <a:gd name="connsiteY234" fmla="*/ 45831 h 1216800"/>
              <a:gd name="connsiteX235" fmla="*/ 800858 w 1197469"/>
              <a:gd name="connsiteY235" fmla="*/ 42238 h 1216800"/>
              <a:gd name="connsiteX236" fmla="*/ 781095 w 1197469"/>
              <a:gd name="connsiteY236" fmla="*/ 39992 h 1216800"/>
              <a:gd name="connsiteX237" fmla="*/ 775256 w 1197469"/>
              <a:gd name="connsiteY237" fmla="*/ 46281 h 1216800"/>
              <a:gd name="connsiteX238" fmla="*/ 874970 w 1197469"/>
              <a:gd name="connsiteY238" fmla="*/ 84909 h 1216800"/>
              <a:gd name="connsiteX239" fmla="*/ 964803 w 1197469"/>
              <a:gd name="connsiteY239" fmla="*/ 138359 h 1216800"/>
              <a:gd name="connsiteX240" fmla="*/ 999838 w 1197469"/>
              <a:gd name="connsiteY240" fmla="*/ 165758 h 1216800"/>
              <a:gd name="connsiteX241" fmla="*/ 1014211 w 1197469"/>
              <a:gd name="connsiteY241" fmla="*/ 177885 h 1216800"/>
              <a:gd name="connsiteX242" fmla="*/ 1026339 w 1197469"/>
              <a:gd name="connsiteY242" fmla="*/ 189115 h 1216800"/>
              <a:gd name="connsiteX243" fmla="*/ 1042957 w 1197469"/>
              <a:gd name="connsiteY243" fmla="*/ 205285 h 1216800"/>
              <a:gd name="connsiteX244" fmla="*/ 1047449 w 1197469"/>
              <a:gd name="connsiteY244" fmla="*/ 209776 h 1216800"/>
              <a:gd name="connsiteX245" fmla="*/ 1048797 w 1197469"/>
              <a:gd name="connsiteY245" fmla="*/ 211573 h 1216800"/>
              <a:gd name="connsiteX246" fmla="*/ 1042957 w 1197469"/>
              <a:gd name="connsiteY246" fmla="*/ 207530 h 1216800"/>
              <a:gd name="connsiteX247" fmla="*/ 1025440 w 1197469"/>
              <a:gd name="connsiteY247" fmla="*/ 191810 h 1216800"/>
              <a:gd name="connsiteX248" fmla="*/ 1012864 w 1197469"/>
              <a:gd name="connsiteY248" fmla="*/ 181030 h 1216800"/>
              <a:gd name="connsiteX249" fmla="*/ 998490 w 1197469"/>
              <a:gd name="connsiteY249" fmla="*/ 169351 h 1216800"/>
              <a:gd name="connsiteX250" fmla="*/ 966151 w 1197469"/>
              <a:gd name="connsiteY250" fmla="*/ 145097 h 1216800"/>
              <a:gd name="connsiteX251" fmla="*/ 902370 w 1197469"/>
              <a:gd name="connsiteY251" fmla="*/ 105570 h 1216800"/>
              <a:gd name="connsiteX252" fmla="*/ 890242 w 1197469"/>
              <a:gd name="connsiteY252" fmla="*/ 99282 h 1216800"/>
              <a:gd name="connsiteX253" fmla="*/ 881259 w 1197469"/>
              <a:gd name="connsiteY253" fmla="*/ 94790 h 1216800"/>
              <a:gd name="connsiteX254" fmla="*/ 874970 w 1197469"/>
              <a:gd name="connsiteY254" fmla="*/ 92095 h 1216800"/>
              <a:gd name="connsiteX255" fmla="*/ 891589 w 1197469"/>
              <a:gd name="connsiteY255" fmla="*/ 101528 h 1216800"/>
              <a:gd name="connsiteX256" fmla="*/ 907759 w 1197469"/>
              <a:gd name="connsiteY256" fmla="*/ 111409 h 1216800"/>
              <a:gd name="connsiteX257" fmla="*/ 876318 w 1197469"/>
              <a:gd name="connsiteY257" fmla="*/ 96587 h 1216800"/>
              <a:gd name="connsiteX258" fmla="*/ 857902 w 1197469"/>
              <a:gd name="connsiteY258" fmla="*/ 87604 h 1216800"/>
              <a:gd name="connsiteX259" fmla="*/ 838588 w 1197469"/>
              <a:gd name="connsiteY259" fmla="*/ 79069 h 1216800"/>
              <a:gd name="connsiteX260" fmla="*/ 820172 w 1197469"/>
              <a:gd name="connsiteY260" fmla="*/ 71883 h 1216800"/>
              <a:gd name="connsiteX261" fmla="*/ 805350 w 1197469"/>
              <a:gd name="connsiteY261" fmla="*/ 66942 h 1216800"/>
              <a:gd name="connsiteX262" fmla="*/ 712822 w 1197469"/>
              <a:gd name="connsiteY262" fmla="*/ 46281 h 1216800"/>
              <a:gd name="connsiteX263" fmla="*/ 700695 w 1197469"/>
              <a:gd name="connsiteY263" fmla="*/ 44484 h 1216800"/>
              <a:gd name="connsiteX264" fmla="*/ 688118 w 1197469"/>
              <a:gd name="connsiteY264" fmla="*/ 42687 h 1216800"/>
              <a:gd name="connsiteX265" fmla="*/ 662965 w 1197469"/>
              <a:gd name="connsiteY265" fmla="*/ 39992 h 1216800"/>
              <a:gd name="connsiteX266" fmla="*/ 637812 w 1197469"/>
              <a:gd name="connsiteY266" fmla="*/ 38645 h 1216800"/>
              <a:gd name="connsiteX267" fmla="*/ 612659 w 1197469"/>
              <a:gd name="connsiteY267" fmla="*/ 39094 h 1216800"/>
              <a:gd name="connsiteX268" fmla="*/ 604574 w 1197469"/>
              <a:gd name="connsiteY268" fmla="*/ 39543 h 1216800"/>
              <a:gd name="connsiteX269" fmla="*/ 596489 w 1197469"/>
              <a:gd name="connsiteY269" fmla="*/ 40441 h 1216800"/>
              <a:gd name="connsiteX270" fmla="*/ 579870 w 1197469"/>
              <a:gd name="connsiteY270" fmla="*/ 41789 h 1216800"/>
              <a:gd name="connsiteX271" fmla="*/ 562353 w 1197469"/>
              <a:gd name="connsiteY271" fmla="*/ 44035 h 1216800"/>
              <a:gd name="connsiteX272" fmla="*/ 544835 w 1197469"/>
              <a:gd name="connsiteY272" fmla="*/ 46730 h 1216800"/>
              <a:gd name="connsiteX273" fmla="*/ 472520 w 1197469"/>
              <a:gd name="connsiteY273" fmla="*/ 64247 h 1216800"/>
              <a:gd name="connsiteX274" fmla="*/ 461740 w 1197469"/>
              <a:gd name="connsiteY274" fmla="*/ 68289 h 1216800"/>
              <a:gd name="connsiteX275" fmla="*/ 457248 w 1197469"/>
              <a:gd name="connsiteY275" fmla="*/ 70984 h 1216800"/>
              <a:gd name="connsiteX276" fmla="*/ 449786 w 1197469"/>
              <a:gd name="connsiteY276" fmla="*/ 73243 h 1216800"/>
              <a:gd name="connsiteX277" fmla="*/ 488256 w 1197469"/>
              <a:gd name="connsiteY277" fmla="*/ 63351 h 1216800"/>
              <a:gd name="connsiteX278" fmla="*/ 494791 w 1197469"/>
              <a:gd name="connsiteY278" fmla="*/ 62354 h 1216800"/>
              <a:gd name="connsiteX279" fmla="*/ 505309 w 1197469"/>
              <a:gd name="connsiteY279" fmla="*/ 59756 h 1216800"/>
              <a:gd name="connsiteX280" fmla="*/ 538193 w 1197469"/>
              <a:gd name="connsiteY280" fmla="*/ 54130 h 1216800"/>
              <a:gd name="connsiteX281" fmla="*/ 516089 w 1197469"/>
              <a:gd name="connsiteY281" fmla="*/ 56612 h 1216800"/>
              <a:gd name="connsiteX282" fmla="*/ 472071 w 1197469"/>
              <a:gd name="connsiteY282" fmla="*/ 65146 h 1216800"/>
              <a:gd name="connsiteX283" fmla="*/ 721805 w 1197469"/>
              <a:gd name="connsiteY283" fmla="*/ 50323 h 1216800"/>
              <a:gd name="connsiteX284" fmla="*/ 853859 w 1197469"/>
              <a:gd name="connsiteY284" fmla="*/ 90299 h 1216800"/>
              <a:gd name="connsiteX285" fmla="*/ 963904 w 1197469"/>
              <a:gd name="connsiteY285" fmla="*/ 151834 h 1216800"/>
              <a:gd name="connsiteX286" fmla="*/ 967049 w 1197469"/>
              <a:gd name="connsiteY286" fmla="*/ 154080 h 1216800"/>
              <a:gd name="connsiteX287" fmla="*/ 1124705 w 1197469"/>
              <a:gd name="connsiteY287" fmla="*/ 334644 h 1216800"/>
              <a:gd name="connsiteX288" fmla="*/ 1197469 w 1197469"/>
              <a:gd name="connsiteY288" fmla="*/ 563268 h 1216800"/>
              <a:gd name="connsiteX289" fmla="*/ 1189834 w 1197469"/>
              <a:gd name="connsiteY289" fmla="*/ 564615 h 1216800"/>
              <a:gd name="connsiteX290" fmla="*/ 1123357 w 1197469"/>
              <a:gd name="connsiteY290" fmla="*/ 351712 h 1216800"/>
              <a:gd name="connsiteX291" fmla="*/ 1098977 w 1197469"/>
              <a:gd name="connsiteY291" fmla="*/ 315540 h 1216800"/>
              <a:gd name="connsiteX292" fmla="*/ 1098205 w 1197469"/>
              <a:gd name="connsiteY292" fmla="*/ 313982 h 1216800"/>
              <a:gd name="connsiteX293" fmla="*/ 1096637 w 1197469"/>
              <a:gd name="connsiteY293" fmla="*/ 312069 h 1216800"/>
              <a:gd name="connsiteX294" fmla="*/ 1061485 w 1197469"/>
              <a:gd name="connsiteY294" fmla="*/ 259914 h 1216800"/>
              <a:gd name="connsiteX295" fmla="*/ 1021474 w 1197469"/>
              <a:gd name="connsiteY295" fmla="*/ 220294 h 1216800"/>
              <a:gd name="connsiteX296" fmla="*/ 1016906 w 1197469"/>
              <a:gd name="connsiteY296" fmla="*/ 214717 h 1216800"/>
              <a:gd name="connsiteX297" fmla="*/ 1008365 w 1197469"/>
              <a:gd name="connsiteY297" fmla="*/ 207313 h 1216800"/>
              <a:gd name="connsiteX298" fmla="*/ 986812 w 1197469"/>
              <a:gd name="connsiteY298" fmla="*/ 185971 h 1216800"/>
              <a:gd name="connsiteX299" fmla="*/ 952675 w 1197469"/>
              <a:gd name="connsiteY299" fmla="*/ 160818 h 1216800"/>
              <a:gd name="connsiteX300" fmla="*/ 932193 w 1197469"/>
              <a:gd name="connsiteY300" fmla="*/ 148017 h 1216800"/>
              <a:gd name="connsiteX301" fmla="*/ 968846 w 1197469"/>
              <a:gd name="connsiteY301" fmla="*/ 173057 h 1216800"/>
              <a:gd name="connsiteX302" fmla="*/ 1008365 w 1197469"/>
              <a:gd name="connsiteY302" fmla="*/ 207313 h 1216800"/>
              <a:gd name="connsiteX303" fmla="*/ 1021474 w 1197469"/>
              <a:gd name="connsiteY303" fmla="*/ 220294 h 1216800"/>
              <a:gd name="connsiteX304" fmla="*/ 1096637 w 1197469"/>
              <a:gd name="connsiteY304" fmla="*/ 312069 h 1216800"/>
              <a:gd name="connsiteX305" fmla="*/ 1098977 w 1197469"/>
              <a:gd name="connsiteY305" fmla="*/ 315540 h 1216800"/>
              <a:gd name="connsiteX306" fmla="*/ 1155473 w 1197469"/>
              <a:gd name="connsiteY306" fmla="*/ 429473 h 1216800"/>
              <a:gd name="connsiteX307" fmla="*/ 1184444 w 1197469"/>
              <a:gd name="connsiteY307" fmla="*/ 554734 h 1216800"/>
              <a:gd name="connsiteX308" fmla="*/ 1179952 w 1197469"/>
              <a:gd name="connsiteY308" fmla="*/ 543954 h 1216800"/>
              <a:gd name="connsiteX309" fmla="*/ 1149858 w 1197469"/>
              <a:gd name="connsiteY309" fmla="*/ 426722 h 1216800"/>
              <a:gd name="connsiteX310" fmla="*/ 1099103 w 1197469"/>
              <a:gd name="connsiteY310" fmla="*/ 330152 h 1216800"/>
              <a:gd name="connsiteX311" fmla="*/ 1115273 w 1197469"/>
              <a:gd name="connsiteY311" fmla="*/ 358898 h 1216800"/>
              <a:gd name="connsiteX312" fmla="*/ 1129197 w 1197469"/>
              <a:gd name="connsiteY312" fmla="*/ 385848 h 1216800"/>
              <a:gd name="connsiteX313" fmla="*/ 1135485 w 1197469"/>
              <a:gd name="connsiteY313" fmla="*/ 399323 h 1216800"/>
              <a:gd name="connsiteX314" fmla="*/ 1141324 w 1197469"/>
              <a:gd name="connsiteY314" fmla="*/ 413247 h 1216800"/>
              <a:gd name="connsiteX315" fmla="*/ 1147163 w 1197469"/>
              <a:gd name="connsiteY315" fmla="*/ 427620 h 1216800"/>
              <a:gd name="connsiteX316" fmla="*/ 1152553 w 1197469"/>
              <a:gd name="connsiteY316" fmla="*/ 443341 h 1216800"/>
              <a:gd name="connsiteX317" fmla="*/ 1149858 w 1197469"/>
              <a:gd name="connsiteY317" fmla="*/ 440646 h 1216800"/>
              <a:gd name="connsiteX318" fmla="*/ 1175460 w 1197469"/>
              <a:gd name="connsiteY318" fmla="*/ 533174 h 1216800"/>
              <a:gd name="connsiteX319" fmla="*/ 1168017 w 1197469"/>
              <a:gd name="connsiteY319" fmla="*/ 514950 h 1216800"/>
              <a:gd name="connsiteX320" fmla="*/ 1176086 w 1197469"/>
              <a:gd name="connsiteY320" fmla="*/ 567817 h 1216800"/>
              <a:gd name="connsiteX321" fmla="*/ 1179054 w 1197469"/>
              <a:gd name="connsiteY321" fmla="*/ 626600 h 1216800"/>
              <a:gd name="connsiteX322" fmla="*/ 1133873 w 1197469"/>
              <a:gd name="connsiteY322" fmla="*/ 850388 h 1216800"/>
              <a:gd name="connsiteX323" fmla="*/ 1127039 w 1197469"/>
              <a:gd name="connsiteY323" fmla="*/ 864575 h 1216800"/>
              <a:gd name="connsiteX324" fmla="*/ 1124649 w 1197469"/>
              <a:gd name="connsiteY324" fmla="*/ 872292 h 1216800"/>
              <a:gd name="connsiteX325" fmla="*/ 1125603 w 1197469"/>
              <a:gd name="connsiteY325" fmla="*/ 876334 h 1216800"/>
              <a:gd name="connsiteX326" fmla="*/ 1136833 w 1197469"/>
              <a:gd name="connsiteY326" fmla="*/ 852978 h 1216800"/>
              <a:gd name="connsiteX327" fmla="*/ 1143570 w 1197469"/>
              <a:gd name="connsiteY327" fmla="*/ 834113 h 1216800"/>
              <a:gd name="connsiteX328" fmla="*/ 1147163 w 1197469"/>
              <a:gd name="connsiteY328" fmla="*/ 823333 h 1216800"/>
              <a:gd name="connsiteX329" fmla="*/ 1150308 w 1197469"/>
              <a:gd name="connsiteY329" fmla="*/ 812104 h 1216800"/>
              <a:gd name="connsiteX330" fmla="*/ 1153002 w 1197469"/>
              <a:gd name="connsiteY330" fmla="*/ 806265 h 1216800"/>
              <a:gd name="connsiteX331" fmla="*/ 1150308 w 1197469"/>
              <a:gd name="connsiteY331" fmla="*/ 825130 h 1216800"/>
              <a:gd name="connsiteX332" fmla="*/ 1151206 w 1197469"/>
              <a:gd name="connsiteY332" fmla="*/ 832316 h 1216800"/>
              <a:gd name="connsiteX333" fmla="*/ 1108086 w 1197469"/>
              <a:gd name="connsiteY333" fmla="*/ 923946 h 1216800"/>
              <a:gd name="connsiteX334" fmla="*/ 1050593 w 1197469"/>
              <a:gd name="connsiteY334" fmla="*/ 1005244 h 1216800"/>
              <a:gd name="connsiteX335" fmla="*/ 1034872 w 1197469"/>
              <a:gd name="connsiteY335" fmla="*/ 1023211 h 1216800"/>
              <a:gd name="connsiteX336" fmla="*/ 1018253 w 1197469"/>
              <a:gd name="connsiteY336" fmla="*/ 1040728 h 1216800"/>
              <a:gd name="connsiteX337" fmla="*/ 1001185 w 1197469"/>
              <a:gd name="connsiteY337" fmla="*/ 1057347 h 1216800"/>
              <a:gd name="connsiteX338" fmla="*/ 983668 w 1197469"/>
              <a:gd name="connsiteY338" fmla="*/ 1073068 h 1216800"/>
              <a:gd name="connsiteX339" fmla="*/ 907310 w 1197469"/>
              <a:gd name="connsiteY339" fmla="*/ 1129663 h 1216800"/>
              <a:gd name="connsiteX340" fmla="*/ 819274 w 1197469"/>
              <a:gd name="connsiteY340" fmla="*/ 1175028 h 1216800"/>
              <a:gd name="connsiteX341" fmla="*/ 802655 w 1197469"/>
              <a:gd name="connsiteY341" fmla="*/ 1181765 h 1216800"/>
              <a:gd name="connsiteX342" fmla="*/ 709229 w 1197469"/>
              <a:gd name="connsiteY342" fmla="*/ 1207817 h 1216800"/>
              <a:gd name="connsiteX343" fmla="*/ 661617 w 1197469"/>
              <a:gd name="connsiteY343" fmla="*/ 1214554 h 1216800"/>
              <a:gd name="connsiteX344" fmla="*/ 637812 w 1197469"/>
              <a:gd name="connsiteY344" fmla="*/ 1216351 h 1216800"/>
              <a:gd name="connsiteX345" fmla="*/ 613557 w 1197469"/>
              <a:gd name="connsiteY345" fmla="*/ 1216800 h 1216800"/>
              <a:gd name="connsiteX346" fmla="*/ 626134 w 1197469"/>
              <a:gd name="connsiteY346" fmla="*/ 1214554 h 1216800"/>
              <a:gd name="connsiteX347" fmla="*/ 471172 w 1197469"/>
              <a:gd name="connsiteY347" fmla="*/ 1200630 h 1216800"/>
              <a:gd name="connsiteX348" fmla="*/ 291507 w 1197469"/>
              <a:gd name="connsiteY348" fmla="*/ 1132357 h 1216800"/>
              <a:gd name="connsiteX349" fmla="*/ 139241 w 1197469"/>
              <a:gd name="connsiteY349" fmla="*/ 1002999 h 1216800"/>
              <a:gd name="connsiteX350" fmla="*/ 54538 w 1197469"/>
              <a:gd name="connsiteY350" fmla="*/ 866691 h 1216800"/>
              <a:gd name="connsiteX351" fmla="*/ 43312 w 1197469"/>
              <a:gd name="connsiteY351" fmla="*/ 838759 h 1216800"/>
              <a:gd name="connsiteX352" fmla="*/ 41772 w 1197469"/>
              <a:gd name="connsiteY352" fmla="*/ 833215 h 1216800"/>
              <a:gd name="connsiteX353" fmla="*/ 38628 w 1197469"/>
              <a:gd name="connsiteY353" fmla="*/ 823333 h 1216800"/>
              <a:gd name="connsiteX354" fmla="*/ 31890 w 1197469"/>
              <a:gd name="connsiteY354" fmla="*/ 804019 h 1216800"/>
              <a:gd name="connsiteX355" fmla="*/ 27890 w 1197469"/>
              <a:gd name="connsiteY355" fmla="*/ 790785 h 1216800"/>
              <a:gd name="connsiteX356" fmla="*/ 20946 w 1197469"/>
              <a:gd name="connsiteY356" fmla="*/ 763555 h 1216800"/>
              <a:gd name="connsiteX357" fmla="*/ 14787 w 1197469"/>
              <a:gd name="connsiteY357" fmla="*/ 734563 h 1216800"/>
              <a:gd name="connsiteX358" fmla="*/ 10331 w 1197469"/>
              <a:gd name="connsiteY358" fmla="*/ 706551 h 1216800"/>
              <a:gd name="connsiteX359" fmla="*/ 8085 w 1197469"/>
              <a:gd name="connsiteY359" fmla="*/ 686788 h 1216800"/>
              <a:gd name="connsiteX360" fmla="*/ 6737 w 1197469"/>
              <a:gd name="connsiteY360" fmla="*/ 667024 h 1216800"/>
              <a:gd name="connsiteX361" fmla="*/ 5839 w 1197469"/>
              <a:gd name="connsiteY361" fmla="*/ 657143 h 1216800"/>
              <a:gd name="connsiteX362" fmla="*/ 5390 w 1197469"/>
              <a:gd name="connsiteY362" fmla="*/ 647261 h 1216800"/>
              <a:gd name="connsiteX363" fmla="*/ 4492 w 1197469"/>
              <a:gd name="connsiteY363" fmla="*/ 627947 h 1216800"/>
              <a:gd name="connsiteX364" fmla="*/ 6850 w 1197469"/>
              <a:gd name="connsiteY364" fmla="*/ 554340 h 1216800"/>
              <a:gd name="connsiteX365" fmla="*/ 13573 w 1197469"/>
              <a:gd name="connsiteY365" fmla="*/ 491106 h 1216800"/>
              <a:gd name="connsiteX366" fmla="*/ 13475 w 1197469"/>
              <a:gd name="connsiteY366" fmla="*/ 491402 h 1216800"/>
              <a:gd name="connsiteX367" fmla="*/ 1347 w 1197469"/>
              <a:gd name="connsiteY367" fmla="*/ 604591 h 1216800"/>
              <a:gd name="connsiteX368" fmla="*/ 13419 w 1197469"/>
              <a:gd name="connsiteY368" fmla="*/ 487359 h 1216800"/>
              <a:gd name="connsiteX369" fmla="*/ 19982 w 1197469"/>
              <a:gd name="connsiteY369" fmla="*/ 466989 h 1216800"/>
              <a:gd name="connsiteX370" fmla="*/ 16264 w 1197469"/>
              <a:gd name="connsiteY370" fmla="*/ 481383 h 1216800"/>
              <a:gd name="connsiteX371" fmla="*/ 17012 w 1197469"/>
              <a:gd name="connsiteY371" fmla="*/ 479330 h 1216800"/>
              <a:gd name="connsiteX372" fmla="*/ 19763 w 1197469"/>
              <a:gd name="connsiteY372" fmla="*/ 471189 h 1216800"/>
              <a:gd name="connsiteX373" fmla="*/ 49408 w 1197469"/>
              <a:gd name="connsiteY373" fmla="*/ 385848 h 1216800"/>
              <a:gd name="connsiteX374" fmla="*/ 85790 w 1197469"/>
              <a:gd name="connsiteY374" fmla="*/ 309939 h 1216800"/>
              <a:gd name="connsiteX375" fmla="*/ 94381 w 1197469"/>
              <a:gd name="connsiteY375" fmla="*/ 293580 h 1216800"/>
              <a:gd name="connsiteX376" fmla="*/ 93052 w 1197469"/>
              <a:gd name="connsiteY376" fmla="*/ 293760 h 1216800"/>
              <a:gd name="connsiteX377" fmla="*/ 72484 w 1197469"/>
              <a:gd name="connsiteY377" fmla="*/ 328335 h 1216800"/>
              <a:gd name="connsiteX378" fmla="*/ 38328 w 1197469"/>
              <a:gd name="connsiteY378" fmla="*/ 410046 h 1216800"/>
              <a:gd name="connsiteX379" fmla="*/ 50755 w 1197469"/>
              <a:gd name="connsiteY379" fmla="*/ 371475 h 1216800"/>
              <a:gd name="connsiteX380" fmla="*/ 76357 w 1197469"/>
              <a:gd name="connsiteY380" fmla="*/ 315330 h 1216800"/>
              <a:gd name="connsiteX381" fmla="*/ 156308 w 1197469"/>
              <a:gd name="connsiteY381" fmla="*/ 201242 h 1216800"/>
              <a:gd name="connsiteX382" fmla="*/ 168436 w 1197469"/>
              <a:gd name="connsiteY382" fmla="*/ 188216 h 1216800"/>
              <a:gd name="connsiteX383" fmla="*/ 181462 w 1197469"/>
              <a:gd name="connsiteY383" fmla="*/ 175640 h 1216800"/>
              <a:gd name="connsiteX384" fmla="*/ 188199 w 1197469"/>
              <a:gd name="connsiteY384" fmla="*/ 169351 h 1216800"/>
              <a:gd name="connsiteX385" fmla="*/ 194937 w 1197469"/>
              <a:gd name="connsiteY385" fmla="*/ 163513 h 1216800"/>
              <a:gd name="connsiteX386" fmla="*/ 208861 w 1197469"/>
              <a:gd name="connsiteY386" fmla="*/ 151385 h 1216800"/>
              <a:gd name="connsiteX387" fmla="*/ 223234 w 1197469"/>
              <a:gd name="connsiteY387" fmla="*/ 139707 h 1216800"/>
              <a:gd name="connsiteX388" fmla="*/ 238056 w 1197469"/>
              <a:gd name="connsiteY388" fmla="*/ 128478 h 1216800"/>
              <a:gd name="connsiteX389" fmla="*/ 268599 w 1197469"/>
              <a:gd name="connsiteY389" fmla="*/ 107816 h 1216800"/>
              <a:gd name="connsiteX390" fmla="*/ 261330 w 1197469"/>
              <a:gd name="connsiteY390" fmla="*/ 113555 h 1216800"/>
              <a:gd name="connsiteX391" fmla="*/ 311383 w 1197469"/>
              <a:gd name="connsiteY391" fmla="*/ 80922 h 1216800"/>
              <a:gd name="connsiteX392" fmla="*/ 375950 w 1197469"/>
              <a:gd name="connsiteY392" fmla="*/ 48976 h 1216800"/>
              <a:gd name="connsiteX393" fmla="*/ 515190 w 1197469"/>
              <a:gd name="connsiteY393" fmla="*/ 8551 h 1216800"/>
              <a:gd name="connsiteX394" fmla="*/ 588460 w 1197469"/>
              <a:gd name="connsiteY394" fmla="*/ 747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</a:cxnLst>
            <a:rect l="l" t="t" r="r" b="b"/>
            <a:pathLst>
              <a:path w="1197469" h="1216800">
                <a:moveTo>
                  <a:pt x="39291" y="828753"/>
                </a:moveTo>
                <a:lnTo>
                  <a:pt x="43312" y="838759"/>
                </a:lnTo>
                <a:lnTo>
                  <a:pt x="44018" y="841300"/>
                </a:lnTo>
                <a:cubicBezTo>
                  <a:pt x="46713" y="847588"/>
                  <a:pt x="48959" y="854325"/>
                  <a:pt x="51654" y="860614"/>
                </a:cubicBezTo>
                <a:cubicBezTo>
                  <a:pt x="48959" y="854325"/>
                  <a:pt x="46713" y="848037"/>
                  <a:pt x="44018" y="841749"/>
                </a:cubicBezTo>
                <a:cubicBezTo>
                  <a:pt x="43120" y="838605"/>
                  <a:pt x="41772" y="835460"/>
                  <a:pt x="40425" y="832316"/>
                </a:cubicBezTo>
                <a:close/>
                <a:moveTo>
                  <a:pt x="32372" y="808362"/>
                </a:moveTo>
                <a:lnTo>
                  <a:pt x="37280" y="822435"/>
                </a:lnTo>
                <a:lnTo>
                  <a:pt x="39291" y="828753"/>
                </a:lnTo>
                <a:lnTo>
                  <a:pt x="34585" y="817045"/>
                </a:lnTo>
                <a:close/>
                <a:moveTo>
                  <a:pt x="22442" y="770596"/>
                </a:moveTo>
                <a:lnTo>
                  <a:pt x="26052" y="784705"/>
                </a:lnTo>
                <a:lnTo>
                  <a:pt x="27890" y="790785"/>
                </a:lnTo>
                <a:lnTo>
                  <a:pt x="32372" y="808362"/>
                </a:lnTo>
                <a:lnTo>
                  <a:pt x="30543" y="803121"/>
                </a:lnTo>
                <a:cubicBezTo>
                  <a:pt x="28747" y="796832"/>
                  <a:pt x="26950" y="790095"/>
                  <a:pt x="25153" y="783357"/>
                </a:cubicBezTo>
                <a:close/>
                <a:moveTo>
                  <a:pt x="17959" y="751840"/>
                </a:moveTo>
                <a:lnTo>
                  <a:pt x="20946" y="763555"/>
                </a:lnTo>
                <a:lnTo>
                  <a:pt x="22442" y="770596"/>
                </a:lnTo>
                <a:lnTo>
                  <a:pt x="21111" y="765391"/>
                </a:lnTo>
                <a:close/>
                <a:moveTo>
                  <a:pt x="6888" y="697382"/>
                </a:moveTo>
                <a:lnTo>
                  <a:pt x="14787" y="734563"/>
                </a:lnTo>
                <a:lnTo>
                  <a:pt x="16619" y="746077"/>
                </a:lnTo>
                <a:lnTo>
                  <a:pt x="17959" y="751840"/>
                </a:lnTo>
                <a:lnTo>
                  <a:pt x="8029" y="712895"/>
                </a:lnTo>
                <a:close/>
                <a:moveTo>
                  <a:pt x="0" y="603692"/>
                </a:moveTo>
                <a:lnTo>
                  <a:pt x="6888" y="697382"/>
                </a:lnTo>
                <a:lnTo>
                  <a:pt x="6176" y="694030"/>
                </a:lnTo>
                <a:cubicBezTo>
                  <a:pt x="2021" y="664105"/>
                  <a:pt x="0" y="634011"/>
                  <a:pt x="0" y="603692"/>
                </a:cubicBezTo>
                <a:close/>
                <a:moveTo>
                  <a:pt x="8759" y="602907"/>
                </a:moveTo>
                <a:cubicBezTo>
                  <a:pt x="7861" y="602569"/>
                  <a:pt x="6737" y="604142"/>
                  <a:pt x="5390" y="607735"/>
                </a:cubicBezTo>
                <a:cubicBezTo>
                  <a:pt x="5839" y="653100"/>
                  <a:pt x="10780" y="701161"/>
                  <a:pt x="21111" y="746975"/>
                </a:cubicBezTo>
                <a:cubicBezTo>
                  <a:pt x="31442" y="792790"/>
                  <a:pt x="46713" y="836808"/>
                  <a:pt x="64230" y="875885"/>
                </a:cubicBezTo>
                <a:cubicBezTo>
                  <a:pt x="71417" y="891606"/>
                  <a:pt x="83095" y="913615"/>
                  <a:pt x="97918" y="936971"/>
                </a:cubicBezTo>
                <a:cubicBezTo>
                  <a:pt x="112740" y="960328"/>
                  <a:pt x="131156" y="983684"/>
                  <a:pt x="149122" y="1003447"/>
                </a:cubicBezTo>
                <a:cubicBezTo>
                  <a:pt x="167538" y="1022762"/>
                  <a:pt x="184606" y="1038482"/>
                  <a:pt x="196284" y="1047017"/>
                </a:cubicBezTo>
                <a:cubicBezTo>
                  <a:pt x="207963" y="1055550"/>
                  <a:pt x="213802" y="1057796"/>
                  <a:pt x="209759" y="1050160"/>
                </a:cubicBezTo>
                <a:cubicBezTo>
                  <a:pt x="191344" y="1039830"/>
                  <a:pt x="156758" y="1009287"/>
                  <a:pt x="123969" y="964819"/>
                </a:cubicBezTo>
                <a:cubicBezTo>
                  <a:pt x="107350" y="942361"/>
                  <a:pt x="91180" y="916759"/>
                  <a:pt x="77256" y="889360"/>
                </a:cubicBezTo>
                <a:cubicBezTo>
                  <a:pt x="63332" y="861512"/>
                  <a:pt x="51205" y="832316"/>
                  <a:pt x="42221" y="803121"/>
                </a:cubicBezTo>
                <a:cubicBezTo>
                  <a:pt x="33238" y="773925"/>
                  <a:pt x="26501" y="745179"/>
                  <a:pt x="22009" y="719127"/>
                </a:cubicBezTo>
                <a:cubicBezTo>
                  <a:pt x="21111" y="712390"/>
                  <a:pt x="20212" y="706101"/>
                  <a:pt x="19314" y="699813"/>
                </a:cubicBezTo>
                <a:cubicBezTo>
                  <a:pt x="18416" y="693525"/>
                  <a:pt x="17517" y="687686"/>
                  <a:pt x="17068" y="681847"/>
                </a:cubicBezTo>
                <a:cubicBezTo>
                  <a:pt x="16619" y="676008"/>
                  <a:pt x="16170" y="670618"/>
                  <a:pt x="15272" y="665228"/>
                </a:cubicBezTo>
                <a:cubicBezTo>
                  <a:pt x="14822" y="662533"/>
                  <a:pt x="14822" y="659838"/>
                  <a:pt x="14373" y="657592"/>
                </a:cubicBezTo>
                <a:cubicBezTo>
                  <a:pt x="14373" y="654897"/>
                  <a:pt x="13924" y="652651"/>
                  <a:pt x="13924" y="650405"/>
                </a:cubicBezTo>
                <a:cubicBezTo>
                  <a:pt x="13475" y="640973"/>
                  <a:pt x="12577" y="632888"/>
                  <a:pt x="12127" y="625701"/>
                </a:cubicBezTo>
                <a:cubicBezTo>
                  <a:pt x="11678" y="618964"/>
                  <a:pt x="11229" y="613574"/>
                  <a:pt x="10780" y="609531"/>
                </a:cubicBezTo>
                <a:cubicBezTo>
                  <a:pt x="10331" y="605489"/>
                  <a:pt x="9657" y="603243"/>
                  <a:pt x="8759" y="602907"/>
                </a:cubicBezTo>
                <a:close/>
                <a:moveTo>
                  <a:pt x="38328" y="410046"/>
                </a:moveTo>
                <a:lnTo>
                  <a:pt x="19982" y="466989"/>
                </a:lnTo>
                <a:lnTo>
                  <a:pt x="28802" y="432835"/>
                </a:lnTo>
                <a:close/>
                <a:moveTo>
                  <a:pt x="114764" y="261271"/>
                </a:moveTo>
                <a:lnTo>
                  <a:pt x="101062" y="280295"/>
                </a:lnTo>
                <a:lnTo>
                  <a:pt x="94166" y="291886"/>
                </a:lnTo>
                <a:lnTo>
                  <a:pt x="98367" y="285236"/>
                </a:lnTo>
                <a:cubicBezTo>
                  <a:pt x="100163" y="282541"/>
                  <a:pt x="102409" y="279846"/>
                  <a:pt x="104206" y="276701"/>
                </a:cubicBezTo>
                <a:close/>
                <a:moveTo>
                  <a:pt x="946661" y="165628"/>
                </a:moveTo>
                <a:lnTo>
                  <a:pt x="946873" y="165787"/>
                </a:lnTo>
                <a:lnTo>
                  <a:pt x="950430" y="168004"/>
                </a:lnTo>
                <a:close/>
                <a:moveTo>
                  <a:pt x="237872" y="162842"/>
                </a:moveTo>
                <a:lnTo>
                  <a:pt x="237607" y="163063"/>
                </a:lnTo>
                <a:cubicBezTo>
                  <a:pt x="228624" y="170699"/>
                  <a:pt x="221437" y="178335"/>
                  <a:pt x="215598" y="184623"/>
                </a:cubicBezTo>
                <a:cubicBezTo>
                  <a:pt x="209310" y="190013"/>
                  <a:pt x="202573" y="195403"/>
                  <a:pt x="196284" y="201242"/>
                </a:cubicBezTo>
                <a:lnTo>
                  <a:pt x="208267" y="189727"/>
                </a:lnTo>
                <a:lnTo>
                  <a:pt x="233883" y="166001"/>
                </a:lnTo>
                <a:close/>
                <a:moveTo>
                  <a:pt x="259705" y="145546"/>
                </a:moveTo>
                <a:lnTo>
                  <a:pt x="237872" y="162842"/>
                </a:lnTo>
                <a:lnTo>
                  <a:pt x="251531" y="151385"/>
                </a:lnTo>
                <a:close/>
                <a:moveTo>
                  <a:pt x="228380" y="140251"/>
                </a:moveTo>
                <a:lnTo>
                  <a:pt x="209261" y="155610"/>
                </a:lnTo>
                <a:lnTo>
                  <a:pt x="197424" y="168058"/>
                </a:lnTo>
                <a:lnTo>
                  <a:pt x="192691" y="172495"/>
                </a:lnTo>
                <a:cubicBezTo>
                  <a:pt x="190445" y="174741"/>
                  <a:pt x="187750" y="177436"/>
                  <a:pt x="185504" y="179682"/>
                </a:cubicBezTo>
                <a:cubicBezTo>
                  <a:pt x="180564" y="184623"/>
                  <a:pt x="175623" y="189564"/>
                  <a:pt x="170682" y="194505"/>
                </a:cubicBezTo>
                <a:lnTo>
                  <a:pt x="148430" y="219583"/>
                </a:lnTo>
                <a:lnTo>
                  <a:pt x="133423" y="235365"/>
                </a:lnTo>
                <a:lnTo>
                  <a:pt x="116495" y="258867"/>
                </a:lnTo>
                <a:lnTo>
                  <a:pt x="142385" y="226395"/>
                </a:lnTo>
                <a:lnTo>
                  <a:pt x="148430" y="219583"/>
                </a:lnTo>
                <a:lnTo>
                  <a:pt x="197424" y="168058"/>
                </a:lnTo>
                <a:lnTo>
                  <a:pt x="199878" y="165758"/>
                </a:lnTo>
                <a:cubicBezTo>
                  <a:pt x="203920" y="161715"/>
                  <a:pt x="208412" y="158122"/>
                  <a:pt x="212454" y="154080"/>
                </a:cubicBezTo>
                <a:lnTo>
                  <a:pt x="225480" y="142851"/>
                </a:lnTo>
                <a:close/>
                <a:moveTo>
                  <a:pt x="949512" y="114265"/>
                </a:moveTo>
                <a:cubicBezTo>
                  <a:pt x="949496" y="113974"/>
                  <a:pt x="950188" y="114027"/>
                  <a:pt x="951819" y="114553"/>
                </a:cubicBezTo>
                <a:cubicBezTo>
                  <a:pt x="953995" y="115255"/>
                  <a:pt x="957841" y="116799"/>
                  <a:pt x="963905" y="119494"/>
                </a:cubicBezTo>
                <a:cubicBezTo>
                  <a:pt x="986363" y="134766"/>
                  <a:pt x="973786" y="129376"/>
                  <a:pt x="962557" y="122638"/>
                </a:cubicBezTo>
                <a:cubicBezTo>
                  <a:pt x="955988" y="119101"/>
                  <a:pt x="949561" y="115138"/>
                  <a:pt x="949512" y="114265"/>
                </a:cubicBezTo>
                <a:close/>
                <a:moveTo>
                  <a:pt x="815144" y="90501"/>
                </a:moveTo>
                <a:lnTo>
                  <a:pt x="830054" y="96587"/>
                </a:lnTo>
                <a:lnTo>
                  <a:pt x="852962" y="106917"/>
                </a:lnTo>
                <a:lnTo>
                  <a:pt x="874970" y="118147"/>
                </a:lnTo>
                <a:cubicBezTo>
                  <a:pt x="868233" y="114553"/>
                  <a:pt x="861495" y="110960"/>
                  <a:pt x="854758" y="106917"/>
                </a:cubicBezTo>
                <a:lnTo>
                  <a:pt x="846941" y="103179"/>
                </a:lnTo>
                <a:lnTo>
                  <a:pt x="829407" y="95707"/>
                </a:lnTo>
                <a:lnTo>
                  <a:pt x="821070" y="92545"/>
                </a:lnTo>
                <a:close/>
                <a:moveTo>
                  <a:pt x="353491" y="88502"/>
                </a:moveTo>
                <a:cubicBezTo>
                  <a:pt x="323847" y="103324"/>
                  <a:pt x="294651" y="120842"/>
                  <a:pt x="267252" y="140156"/>
                </a:cubicBezTo>
                <a:lnTo>
                  <a:pt x="259705" y="145546"/>
                </a:lnTo>
                <a:lnTo>
                  <a:pt x="266298" y="140324"/>
                </a:lnTo>
                <a:cubicBezTo>
                  <a:pt x="292967" y="121066"/>
                  <a:pt x="322499" y="103325"/>
                  <a:pt x="353491" y="88502"/>
                </a:cubicBezTo>
                <a:close/>
                <a:moveTo>
                  <a:pt x="414921" y="84193"/>
                </a:moveTo>
                <a:lnTo>
                  <a:pt x="406493" y="87154"/>
                </a:lnTo>
                <a:lnTo>
                  <a:pt x="404517" y="88001"/>
                </a:lnTo>
                <a:close/>
                <a:moveTo>
                  <a:pt x="312168" y="79968"/>
                </a:moveTo>
                <a:cubicBezTo>
                  <a:pt x="304532" y="84460"/>
                  <a:pt x="297346" y="89850"/>
                  <a:pt x="289710" y="94341"/>
                </a:cubicBezTo>
                <a:cubicBezTo>
                  <a:pt x="282074" y="98384"/>
                  <a:pt x="275337" y="102875"/>
                  <a:pt x="268150" y="107367"/>
                </a:cubicBezTo>
                <a:cubicBezTo>
                  <a:pt x="272642" y="104223"/>
                  <a:pt x="276684" y="101079"/>
                  <a:pt x="281176" y="97485"/>
                </a:cubicBezTo>
                <a:cubicBezTo>
                  <a:pt x="288812" y="92994"/>
                  <a:pt x="304083" y="84010"/>
                  <a:pt x="312168" y="79968"/>
                </a:cubicBezTo>
                <a:close/>
                <a:moveTo>
                  <a:pt x="719162" y="61146"/>
                </a:moveTo>
                <a:lnTo>
                  <a:pt x="785587" y="79069"/>
                </a:lnTo>
                <a:cubicBezTo>
                  <a:pt x="774358" y="75476"/>
                  <a:pt x="763129" y="72781"/>
                  <a:pt x="751900" y="70086"/>
                </a:cubicBezTo>
                <a:cubicBezTo>
                  <a:pt x="746510" y="68739"/>
                  <a:pt x="740671" y="67841"/>
                  <a:pt x="734831" y="66493"/>
                </a:cubicBezTo>
                <a:lnTo>
                  <a:pt x="725593" y="64791"/>
                </a:lnTo>
                <a:lnTo>
                  <a:pt x="775091" y="77518"/>
                </a:lnTo>
                <a:lnTo>
                  <a:pt x="787336" y="82000"/>
                </a:lnTo>
                <a:lnTo>
                  <a:pt x="803017" y="86243"/>
                </a:lnTo>
                <a:lnTo>
                  <a:pt x="785587" y="79968"/>
                </a:lnTo>
                <a:cubicBezTo>
                  <a:pt x="790977" y="81765"/>
                  <a:pt x="796815" y="83561"/>
                  <a:pt x="802205" y="84909"/>
                </a:cubicBezTo>
                <a:lnTo>
                  <a:pt x="804624" y="85758"/>
                </a:lnTo>
                <a:lnTo>
                  <a:pt x="797714" y="83112"/>
                </a:lnTo>
                <a:cubicBezTo>
                  <a:pt x="790977" y="80866"/>
                  <a:pt x="783790" y="78172"/>
                  <a:pt x="777052" y="75925"/>
                </a:cubicBezTo>
                <a:cubicBezTo>
                  <a:pt x="763128" y="71883"/>
                  <a:pt x="749204" y="67392"/>
                  <a:pt x="734831" y="64247"/>
                </a:cubicBezTo>
                <a:close/>
                <a:moveTo>
                  <a:pt x="652221" y="51642"/>
                </a:moveTo>
                <a:lnTo>
                  <a:pt x="714251" y="60174"/>
                </a:lnTo>
                <a:lnTo>
                  <a:pt x="691711" y="55713"/>
                </a:lnTo>
                <a:close/>
                <a:moveTo>
                  <a:pt x="562560" y="51546"/>
                </a:moveTo>
                <a:lnTo>
                  <a:pt x="560107" y="51671"/>
                </a:lnTo>
                <a:lnTo>
                  <a:pt x="547048" y="53137"/>
                </a:lnTo>
                <a:lnTo>
                  <a:pt x="556963" y="52120"/>
                </a:lnTo>
                <a:close/>
                <a:moveTo>
                  <a:pt x="604125" y="49425"/>
                </a:moveTo>
                <a:lnTo>
                  <a:pt x="585202" y="50390"/>
                </a:lnTo>
                <a:lnTo>
                  <a:pt x="635535" y="50707"/>
                </a:lnTo>
                <a:close/>
                <a:moveTo>
                  <a:pt x="824215" y="48527"/>
                </a:moveTo>
                <a:lnTo>
                  <a:pt x="839606" y="52924"/>
                </a:lnTo>
                <a:lnTo>
                  <a:pt x="854882" y="58083"/>
                </a:lnTo>
                <a:lnTo>
                  <a:pt x="870029" y="63798"/>
                </a:lnTo>
                <a:cubicBezTo>
                  <a:pt x="909556" y="80866"/>
                  <a:pt x="946387" y="101528"/>
                  <a:pt x="980972" y="125783"/>
                </a:cubicBezTo>
                <a:cubicBezTo>
                  <a:pt x="982769" y="127130"/>
                  <a:pt x="985015" y="128927"/>
                  <a:pt x="986812" y="130274"/>
                </a:cubicBezTo>
                <a:cubicBezTo>
                  <a:pt x="976930" y="124884"/>
                  <a:pt x="969294" y="121740"/>
                  <a:pt x="963455" y="119045"/>
                </a:cubicBezTo>
                <a:cubicBezTo>
                  <a:pt x="960760" y="117248"/>
                  <a:pt x="957167" y="115003"/>
                  <a:pt x="953124" y="112308"/>
                </a:cubicBezTo>
                <a:cubicBezTo>
                  <a:pt x="949082" y="109613"/>
                  <a:pt x="944141" y="106918"/>
                  <a:pt x="938751" y="103774"/>
                </a:cubicBezTo>
                <a:cubicBezTo>
                  <a:pt x="927971" y="97036"/>
                  <a:pt x="913149" y="89850"/>
                  <a:pt x="895182" y="81315"/>
                </a:cubicBezTo>
                <a:cubicBezTo>
                  <a:pt x="883504" y="75477"/>
                  <a:pt x="872275" y="69637"/>
                  <a:pt x="859698" y="63798"/>
                </a:cubicBezTo>
                <a:cubicBezTo>
                  <a:pt x="853859" y="61103"/>
                  <a:pt x="848020" y="58408"/>
                  <a:pt x="842181" y="55713"/>
                </a:cubicBezTo>
                <a:close/>
                <a:moveTo>
                  <a:pt x="539184" y="31670"/>
                </a:moveTo>
                <a:lnTo>
                  <a:pt x="519570" y="33648"/>
                </a:lnTo>
                <a:cubicBezTo>
                  <a:pt x="510587" y="34827"/>
                  <a:pt x="501266" y="36399"/>
                  <a:pt x="491385" y="38645"/>
                </a:cubicBezTo>
                <a:lnTo>
                  <a:pt x="469247" y="44451"/>
                </a:lnTo>
                <a:lnTo>
                  <a:pt x="505926" y="36624"/>
                </a:lnTo>
                <a:close/>
                <a:moveTo>
                  <a:pt x="567743" y="29661"/>
                </a:moveTo>
                <a:lnTo>
                  <a:pt x="550013" y="30506"/>
                </a:lnTo>
                <a:lnTo>
                  <a:pt x="553369" y="30111"/>
                </a:lnTo>
                <a:cubicBezTo>
                  <a:pt x="552022" y="30111"/>
                  <a:pt x="550225" y="30560"/>
                  <a:pt x="548878" y="30560"/>
                </a:cubicBezTo>
                <a:lnTo>
                  <a:pt x="550013" y="30506"/>
                </a:lnTo>
                <a:lnTo>
                  <a:pt x="549550" y="30560"/>
                </a:lnTo>
                <a:lnTo>
                  <a:pt x="549776" y="30560"/>
                </a:lnTo>
                <a:cubicBezTo>
                  <a:pt x="521478" y="34602"/>
                  <a:pt x="489139" y="40891"/>
                  <a:pt x="455002" y="50323"/>
                </a:cubicBezTo>
                <a:cubicBezTo>
                  <a:pt x="421764" y="59756"/>
                  <a:pt x="386730" y="72332"/>
                  <a:pt x="353491" y="88502"/>
                </a:cubicBezTo>
                <a:cubicBezTo>
                  <a:pt x="371682" y="79294"/>
                  <a:pt x="390211" y="71097"/>
                  <a:pt x="408851" y="63911"/>
                </a:cubicBezTo>
                <a:lnTo>
                  <a:pt x="462517" y="46165"/>
                </a:lnTo>
                <a:lnTo>
                  <a:pt x="454104" y="48077"/>
                </a:lnTo>
                <a:lnTo>
                  <a:pt x="445570" y="50772"/>
                </a:lnTo>
                <a:cubicBezTo>
                  <a:pt x="439282" y="52569"/>
                  <a:pt x="432544" y="54815"/>
                  <a:pt x="426256" y="56611"/>
                </a:cubicBezTo>
                <a:lnTo>
                  <a:pt x="406942" y="63349"/>
                </a:lnTo>
                <a:cubicBezTo>
                  <a:pt x="403798" y="64696"/>
                  <a:pt x="400654" y="65594"/>
                  <a:pt x="397509" y="66942"/>
                </a:cubicBezTo>
                <a:lnTo>
                  <a:pt x="388077" y="70984"/>
                </a:lnTo>
                <a:cubicBezTo>
                  <a:pt x="362924" y="80866"/>
                  <a:pt x="338669" y="93443"/>
                  <a:pt x="315762" y="106469"/>
                </a:cubicBezTo>
                <a:cubicBezTo>
                  <a:pt x="309923" y="110062"/>
                  <a:pt x="304533" y="113206"/>
                  <a:pt x="298693" y="116799"/>
                </a:cubicBezTo>
                <a:cubicBezTo>
                  <a:pt x="292855" y="120392"/>
                  <a:pt x="287914" y="123986"/>
                  <a:pt x="282075" y="127579"/>
                </a:cubicBezTo>
                <a:cubicBezTo>
                  <a:pt x="271295" y="134766"/>
                  <a:pt x="260964" y="142851"/>
                  <a:pt x="250633" y="150487"/>
                </a:cubicBezTo>
                <a:lnTo>
                  <a:pt x="233883" y="166001"/>
                </a:lnTo>
                <a:lnTo>
                  <a:pt x="228617" y="170172"/>
                </a:lnTo>
                <a:lnTo>
                  <a:pt x="208267" y="189727"/>
                </a:lnTo>
                <a:lnTo>
                  <a:pt x="195835" y="201242"/>
                </a:lnTo>
                <a:cubicBezTo>
                  <a:pt x="190445" y="206632"/>
                  <a:pt x="185504" y="212022"/>
                  <a:pt x="181013" y="217412"/>
                </a:cubicBezTo>
                <a:cubicBezTo>
                  <a:pt x="176521" y="222802"/>
                  <a:pt x="171581" y="228192"/>
                  <a:pt x="167089" y="233582"/>
                </a:cubicBezTo>
                <a:cubicBezTo>
                  <a:pt x="158555" y="244811"/>
                  <a:pt x="150021" y="255591"/>
                  <a:pt x="142385" y="266820"/>
                </a:cubicBezTo>
                <a:cubicBezTo>
                  <a:pt x="134300" y="278049"/>
                  <a:pt x="127563" y="289727"/>
                  <a:pt x="119926" y="301406"/>
                </a:cubicBezTo>
                <a:cubicBezTo>
                  <a:pt x="113189" y="313533"/>
                  <a:pt x="106003" y="325660"/>
                  <a:pt x="99265" y="338686"/>
                </a:cubicBezTo>
                <a:cubicBezTo>
                  <a:pt x="101511" y="335093"/>
                  <a:pt x="103757" y="331050"/>
                  <a:pt x="106452" y="326559"/>
                </a:cubicBezTo>
                <a:cubicBezTo>
                  <a:pt x="109147" y="322516"/>
                  <a:pt x="111842" y="318024"/>
                  <a:pt x="114986" y="313533"/>
                </a:cubicBezTo>
                <a:cubicBezTo>
                  <a:pt x="117681" y="309041"/>
                  <a:pt x="120825" y="304999"/>
                  <a:pt x="123520" y="300507"/>
                </a:cubicBezTo>
                <a:cubicBezTo>
                  <a:pt x="127563" y="297812"/>
                  <a:pt x="130257" y="293770"/>
                  <a:pt x="132503" y="290176"/>
                </a:cubicBezTo>
                <a:cubicBezTo>
                  <a:pt x="139690" y="278498"/>
                  <a:pt x="147775" y="267718"/>
                  <a:pt x="155860" y="256040"/>
                </a:cubicBezTo>
                <a:cubicBezTo>
                  <a:pt x="164394" y="245260"/>
                  <a:pt x="172928" y="234031"/>
                  <a:pt x="182360" y="223700"/>
                </a:cubicBezTo>
                <a:cubicBezTo>
                  <a:pt x="191344" y="212920"/>
                  <a:pt x="201674" y="203039"/>
                  <a:pt x="211556" y="193157"/>
                </a:cubicBezTo>
                <a:cubicBezTo>
                  <a:pt x="221887" y="183725"/>
                  <a:pt x="232217" y="173843"/>
                  <a:pt x="243447" y="164860"/>
                </a:cubicBezTo>
                <a:cubicBezTo>
                  <a:pt x="248837" y="160368"/>
                  <a:pt x="254227" y="155877"/>
                  <a:pt x="260065" y="151385"/>
                </a:cubicBezTo>
                <a:cubicBezTo>
                  <a:pt x="265905" y="147342"/>
                  <a:pt x="271295" y="142851"/>
                  <a:pt x="277134" y="138808"/>
                </a:cubicBezTo>
                <a:cubicBezTo>
                  <a:pt x="282973" y="134766"/>
                  <a:pt x="288812" y="130723"/>
                  <a:pt x="294651" y="126681"/>
                </a:cubicBezTo>
                <a:cubicBezTo>
                  <a:pt x="300490" y="122638"/>
                  <a:pt x="306778" y="119045"/>
                  <a:pt x="312618" y="115452"/>
                </a:cubicBezTo>
                <a:lnTo>
                  <a:pt x="321601" y="110062"/>
                </a:lnTo>
                <a:cubicBezTo>
                  <a:pt x="324745" y="108265"/>
                  <a:pt x="327889" y="106469"/>
                  <a:pt x="331033" y="105121"/>
                </a:cubicBezTo>
                <a:cubicBezTo>
                  <a:pt x="337322" y="101977"/>
                  <a:pt x="343161" y="98384"/>
                  <a:pt x="349449" y="95239"/>
                </a:cubicBezTo>
                <a:cubicBezTo>
                  <a:pt x="362026" y="88951"/>
                  <a:pt x="374602" y="82663"/>
                  <a:pt x="387179" y="77722"/>
                </a:cubicBezTo>
                <a:cubicBezTo>
                  <a:pt x="426256" y="60654"/>
                  <a:pt x="469825" y="49425"/>
                  <a:pt x="512945" y="42687"/>
                </a:cubicBezTo>
                <a:cubicBezTo>
                  <a:pt x="556064" y="35950"/>
                  <a:pt x="598735" y="34153"/>
                  <a:pt x="637363" y="33255"/>
                </a:cubicBezTo>
                <a:lnTo>
                  <a:pt x="637363" y="30560"/>
                </a:lnTo>
                <a:cubicBezTo>
                  <a:pt x="634668" y="30560"/>
                  <a:pt x="631524" y="31009"/>
                  <a:pt x="628829" y="31009"/>
                </a:cubicBezTo>
                <a:cubicBezTo>
                  <a:pt x="621193" y="30560"/>
                  <a:pt x="614006" y="30111"/>
                  <a:pt x="607269" y="30111"/>
                </a:cubicBezTo>
                <a:cubicBezTo>
                  <a:pt x="600531" y="29661"/>
                  <a:pt x="593794" y="29661"/>
                  <a:pt x="587056" y="29661"/>
                </a:cubicBezTo>
                <a:cubicBezTo>
                  <a:pt x="580319" y="29661"/>
                  <a:pt x="574031" y="29212"/>
                  <a:pt x="567743" y="29661"/>
                </a:cubicBezTo>
                <a:close/>
                <a:moveTo>
                  <a:pt x="674261" y="11083"/>
                </a:moveTo>
                <a:lnTo>
                  <a:pt x="742018" y="17534"/>
                </a:lnTo>
                <a:cubicBezTo>
                  <a:pt x="786934" y="27865"/>
                  <a:pt x="831402" y="44035"/>
                  <a:pt x="873174" y="64247"/>
                </a:cubicBezTo>
                <a:cubicBezTo>
                  <a:pt x="872275" y="63798"/>
                  <a:pt x="871377" y="63798"/>
                  <a:pt x="870479" y="63349"/>
                </a:cubicBezTo>
                <a:lnTo>
                  <a:pt x="854882" y="58083"/>
                </a:lnTo>
                <a:lnTo>
                  <a:pt x="846223" y="54815"/>
                </a:lnTo>
                <a:lnTo>
                  <a:pt x="839606" y="52924"/>
                </a:lnTo>
                <a:lnTo>
                  <a:pt x="819831" y="46247"/>
                </a:lnTo>
                <a:lnTo>
                  <a:pt x="824664" y="47628"/>
                </a:lnTo>
                <a:cubicBezTo>
                  <a:pt x="805799" y="40441"/>
                  <a:pt x="786036" y="33704"/>
                  <a:pt x="766722" y="28314"/>
                </a:cubicBezTo>
                <a:close/>
                <a:moveTo>
                  <a:pt x="661822" y="9898"/>
                </a:moveTo>
                <a:lnTo>
                  <a:pt x="667906" y="9898"/>
                </a:lnTo>
                <a:lnTo>
                  <a:pt x="674261" y="11083"/>
                </a:lnTo>
                <a:close/>
                <a:moveTo>
                  <a:pt x="588460" y="747"/>
                </a:moveTo>
                <a:cubicBezTo>
                  <a:pt x="613221" y="-433"/>
                  <a:pt x="638261" y="-208"/>
                  <a:pt x="663414" y="1364"/>
                </a:cubicBezTo>
                <a:cubicBezTo>
                  <a:pt x="713721" y="4958"/>
                  <a:pt x="764476" y="14839"/>
                  <a:pt x="814333" y="31009"/>
                </a:cubicBezTo>
                <a:cubicBezTo>
                  <a:pt x="864190" y="47179"/>
                  <a:pt x="918090" y="75027"/>
                  <a:pt x="961659" y="105121"/>
                </a:cubicBezTo>
                <a:cubicBezTo>
                  <a:pt x="896081" y="63349"/>
                  <a:pt x="821071" y="32356"/>
                  <a:pt x="742018" y="17085"/>
                </a:cubicBezTo>
                <a:cubicBezTo>
                  <a:pt x="703839" y="8102"/>
                  <a:pt x="666109" y="3161"/>
                  <a:pt x="629727" y="2263"/>
                </a:cubicBezTo>
                <a:cubicBezTo>
                  <a:pt x="593794" y="915"/>
                  <a:pt x="559658" y="4508"/>
                  <a:pt x="529563" y="10348"/>
                </a:cubicBezTo>
                <a:cubicBezTo>
                  <a:pt x="522377" y="11695"/>
                  <a:pt x="515640" y="13043"/>
                  <a:pt x="508453" y="14390"/>
                </a:cubicBezTo>
                <a:cubicBezTo>
                  <a:pt x="501715" y="16187"/>
                  <a:pt x="494529" y="17534"/>
                  <a:pt x="487791" y="19331"/>
                </a:cubicBezTo>
                <a:cubicBezTo>
                  <a:pt x="529788" y="10348"/>
                  <a:pt x="572571" y="5744"/>
                  <a:pt x="615241" y="5463"/>
                </a:cubicBezTo>
                <a:lnTo>
                  <a:pt x="661822" y="9898"/>
                </a:lnTo>
                <a:lnTo>
                  <a:pt x="576726" y="9898"/>
                </a:lnTo>
                <a:cubicBezTo>
                  <a:pt x="569539" y="10348"/>
                  <a:pt x="562802" y="11695"/>
                  <a:pt x="556064" y="12593"/>
                </a:cubicBezTo>
                <a:cubicBezTo>
                  <a:pt x="542140" y="14390"/>
                  <a:pt x="528216" y="17085"/>
                  <a:pt x="514292" y="19331"/>
                </a:cubicBezTo>
                <a:cubicBezTo>
                  <a:pt x="565946" y="10797"/>
                  <a:pt x="618947" y="8551"/>
                  <a:pt x="671050" y="12593"/>
                </a:cubicBezTo>
                <a:cubicBezTo>
                  <a:pt x="703390" y="15288"/>
                  <a:pt x="735280" y="20678"/>
                  <a:pt x="766722" y="28314"/>
                </a:cubicBezTo>
                <a:lnTo>
                  <a:pt x="819831" y="46247"/>
                </a:lnTo>
                <a:lnTo>
                  <a:pt x="818376" y="45831"/>
                </a:lnTo>
                <a:cubicBezTo>
                  <a:pt x="814333" y="44484"/>
                  <a:pt x="807596" y="43136"/>
                  <a:pt x="800858" y="42238"/>
                </a:cubicBezTo>
                <a:cubicBezTo>
                  <a:pt x="794121" y="41340"/>
                  <a:pt x="786934" y="39992"/>
                  <a:pt x="781095" y="39992"/>
                </a:cubicBezTo>
                <a:cubicBezTo>
                  <a:pt x="769417" y="39992"/>
                  <a:pt x="763129" y="41340"/>
                  <a:pt x="775256" y="46281"/>
                </a:cubicBezTo>
                <a:cubicBezTo>
                  <a:pt x="807596" y="55713"/>
                  <a:pt x="842181" y="68739"/>
                  <a:pt x="874970" y="84909"/>
                </a:cubicBezTo>
                <a:cubicBezTo>
                  <a:pt x="907759" y="101079"/>
                  <a:pt x="938751" y="119943"/>
                  <a:pt x="964803" y="138359"/>
                </a:cubicBezTo>
                <a:cubicBezTo>
                  <a:pt x="977380" y="147792"/>
                  <a:pt x="989507" y="156775"/>
                  <a:pt x="999838" y="165758"/>
                </a:cubicBezTo>
                <a:cubicBezTo>
                  <a:pt x="1004778" y="170250"/>
                  <a:pt x="1009719" y="173843"/>
                  <a:pt x="1014211" y="177885"/>
                </a:cubicBezTo>
                <a:cubicBezTo>
                  <a:pt x="1018703" y="181928"/>
                  <a:pt x="1022745" y="185521"/>
                  <a:pt x="1026339" y="189115"/>
                </a:cubicBezTo>
                <a:cubicBezTo>
                  <a:pt x="1033525" y="195852"/>
                  <a:pt x="1038915" y="201691"/>
                  <a:pt x="1042957" y="205285"/>
                </a:cubicBezTo>
                <a:cubicBezTo>
                  <a:pt x="1044754" y="207081"/>
                  <a:pt x="1046102" y="208878"/>
                  <a:pt x="1047449" y="209776"/>
                </a:cubicBezTo>
                <a:cubicBezTo>
                  <a:pt x="1048347" y="210675"/>
                  <a:pt x="1048797" y="211573"/>
                  <a:pt x="1048797" y="211573"/>
                </a:cubicBezTo>
                <a:cubicBezTo>
                  <a:pt x="1049246" y="212471"/>
                  <a:pt x="1047000" y="211123"/>
                  <a:pt x="1042957" y="207530"/>
                </a:cubicBezTo>
                <a:cubicBezTo>
                  <a:pt x="1038915" y="203937"/>
                  <a:pt x="1033076" y="198098"/>
                  <a:pt x="1025440" y="191810"/>
                </a:cubicBezTo>
                <a:cubicBezTo>
                  <a:pt x="1021847" y="188665"/>
                  <a:pt x="1017355" y="185072"/>
                  <a:pt x="1012864" y="181030"/>
                </a:cubicBezTo>
                <a:cubicBezTo>
                  <a:pt x="1008372" y="176987"/>
                  <a:pt x="1003431" y="173394"/>
                  <a:pt x="998490" y="169351"/>
                </a:cubicBezTo>
                <a:cubicBezTo>
                  <a:pt x="988609" y="161266"/>
                  <a:pt x="977380" y="153182"/>
                  <a:pt x="966151" y="145097"/>
                </a:cubicBezTo>
                <a:cubicBezTo>
                  <a:pt x="943693" y="129376"/>
                  <a:pt x="920336" y="115002"/>
                  <a:pt x="902370" y="105570"/>
                </a:cubicBezTo>
                <a:cubicBezTo>
                  <a:pt x="897878" y="103324"/>
                  <a:pt x="893835" y="101079"/>
                  <a:pt x="890242" y="99282"/>
                </a:cubicBezTo>
                <a:cubicBezTo>
                  <a:pt x="886649" y="97485"/>
                  <a:pt x="883504" y="96138"/>
                  <a:pt x="881259" y="94790"/>
                </a:cubicBezTo>
                <a:cubicBezTo>
                  <a:pt x="876318" y="92544"/>
                  <a:pt x="874072" y="91646"/>
                  <a:pt x="874970" y="92095"/>
                </a:cubicBezTo>
                <a:cubicBezTo>
                  <a:pt x="880360" y="95239"/>
                  <a:pt x="886199" y="97934"/>
                  <a:pt x="891589" y="101528"/>
                </a:cubicBezTo>
                <a:cubicBezTo>
                  <a:pt x="896979" y="104672"/>
                  <a:pt x="902370" y="108265"/>
                  <a:pt x="907759" y="111409"/>
                </a:cubicBezTo>
                <a:cubicBezTo>
                  <a:pt x="896979" y="106019"/>
                  <a:pt x="886199" y="100629"/>
                  <a:pt x="876318" y="96587"/>
                </a:cubicBezTo>
                <a:cubicBezTo>
                  <a:pt x="870479" y="93892"/>
                  <a:pt x="864190" y="90748"/>
                  <a:pt x="857902" y="87604"/>
                </a:cubicBezTo>
                <a:cubicBezTo>
                  <a:pt x="851614" y="84909"/>
                  <a:pt x="844877" y="81764"/>
                  <a:pt x="838588" y="79069"/>
                </a:cubicBezTo>
                <a:cubicBezTo>
                  <a:pt x="832300" y="76374"/>
                  <a:pt x="826012" y="74129"/>
                  <a:pt x="820172" y="71883"/>
                </a:cubicBezTo>
                <a:cubicBezTo>
                  <a:pt x="814333" y="70086"/>
                  <a:pt x="809392" y="67841"/>
                  <a:pt x="805350" y="66942"/>
                </a:cubicBezTo>
                <a:cubicBezTo>
                  <a:pt x="776154" y="59306"/>
                  <a:pt x="745162" y="51671"/>
                  <a:pt x="712822" y="46281"/>
                </a:cubicBezTo>
                <a:cubicBezTo>
                  <a:pt x="708780" y="45831"/>
                  <a:pt x="704738" y="44933"/>
                  <a:pt x="700695" y="44484"/>
                </a:cubicBezTo>
                <a:cubicBezTo>
                  <a:pt x="696653" y="43586"/>
                  <a:pt x="692610" y="43136"/>
                  <a:pt x="688118" y="42687"/>
                </a:cubicBezTo>
                <a:cubicBezTo>
                  <a:pt x="680033" y="41789"/>
                  <a:pt x="671499" y="40891"/>
                  <a:pt x="662965" y="39992"/>
                </a:cubicBezTo>
                <a:cubicBezTo>
                  <a:pt x="654431" y="39543"/>
                  <a:pt x="646346" y="39094"/>
                  <a:pt x="637812" y="38645"/>
                </a:cubicBezTo>
                <a:cubicBezTo>
                  <a:pt x="629278" y="38196"/>
                  <a:pt x="620744" y="38645"/>
                  <a:pt x="612659" y="39094"/>
                </a:cubicBezTo>
                <a:cubicBezTo>
                  <a:pt x="609964" y="39094"/>
                  <a:pt x="607269" y="39094"/>
                  <a:pt x="604574" y="39543"/>
                </a:cubicBezTo>
                <a:cubicBezTo>
                  <a:pt x="601879" y="39992"/>
                  <a:pt x="599184" y="39992"/>
                  <a:pt x="596489" y="40441"/>
                </a:cubicBezTo>
                <a:cubicBezTo>
                  <a:pt x="591099" y="40891"/>
                  <a:pt x="585260" y="41340"/>
                  <a:pt x="579870" y="41789"/>
                </a:cubicBezTo>
                <a:cubicBezTo>
                  <a:pt x="574031" y="42238"/>
                  <a:pt x="568192" y="43136"/>
                  <a:pt x="562353" y="44035"/>
                </a:cubicBezTo>
                <a:cubicBezTo>
                  <a:pt x="556513" y="44933"/>
                  <a:pt x="550674" y="45831"/>
                  <a:pt x="544835" y="46730"/>
                </a:cubicBezTo>
                <a:cubicBezTo>
                  <a:pt x="521030" y="51221"/>
                  <a:pt x="496325" y="56611"/>
                  <a:pt x="472520" y="64247"/>
                </a:cubicBezTo>
                <a:cubicBezTo>
                  <a:pt x="472520" y="65146"/>
                  <a:pt x="466681" y="66493"/>
                  <a:pt x="461740" y="68289"/>
                </a:cubicBezTo>
                <a:cubicBezTo>
                  <a:pt x="456799" y="69637"/>
                  <a:pt x="452757" y="71434"/>
                  <a:pt x="457248" y="70984"/>
                </a:cubicBezTo>
                <a:lnTo>
                  <a:pt x="449786" y="73243"/>
                </a:lnTo>
                <a:lnTo>
                  <a:pt x="488256" y="63351"/>
                </a:lnTo>
                <a:lnTo>
                  <a:pt x="494791" y="62354"/>
                </a:lnTo>
                <a:lnTo>
                  <a:pt x="505309" y="59756"/>
                </a:lnTo>
                <a:lnTo>
                  <a:pt x="538193" y="54130"/>
                </a:lnTo>
                <a:lnTo>
                  <a:pt x="516089" y="56612"/>
                </a:lnTo>
                <a:cubicBezTo>
                  <a:pt x="501266" y="59307"/>
                  <a:pt x="486444" y="61552"/>
                  <a:pt x="472071" y="65146"/>
                </a:cubicBezTo>
                <a:cubicBezTo>
                  <a:pt x="552022" y="41789"/>
                  <a:pt x="637812" y="38645"/>
                  <a:pt x="721805" y="50323"/>
                </a:cubicBezTo>
                <a:cubicBezTo>
                  <a:pt x="764027" y="56612"/>
                  <a:pt x="811189" y="70985"/>
                  <a:pt x="853859" y="90299"/>
                </a:cubicBezTo>
                <a:cubicBezTo>
                  <a:pt x="896979" y="109164"/>
                  <a:pt x="935158" y="132969"/>
                  <a:pt x="963904" y="151834"/>
                </a:cubicBezTo>
                <a:cubicBezTo>
                  <a:pt x="964802" y="152733"/>
                  <a:pt x="966150" y="153182"/>
                  <a:pt x="967049" y="154080"/>
                </a:cubicBezTo>
                <a:cubicBezTo>
                  <a:pt x="1030380" y="203488"/>
                  <a:pt x="1084729" y="264574"/>
                  <a:pt x="1124705" y="334644"/>
                </a:cubicBezTo>
                <a:cubicBezTo>
                  <a:pt x="1165129" y="404264"/>
                  <a:pt x="1190732" y="482867"/>
                  <a:pt x="1197469" y="563268"/>
                </a:cubicBezTo>
                <a:cubicBezTo>
                  <a:pt x="1195672" y="569107"/>
                  <a:pt x="1192977" y="568658"/>
                  <a:pt x="1189834" y="564615"/>
                </a:cubicBezTo>
                <a:cubicBezTo>
                  <a:pt x="1181749" y="491851"/>
                  <a:pt x="1158841" y="417739"/>
                  <a:pt x="1123357" y="351712"/>
                </a:cubicBezTo>
                <a:lnTo>
                  <a:pt x="1098977" y="315540"/>
                </a:lnTo>
                <a:lnTo>
                  <a:pt x="1098205" y="313982"/>
                </a:lnTo>
                <a:lnTo>
                  <a:pt x="1096637" y="312069"/>
                </a:lnTo>
                <a:lnTo>
                  <a:pt x="1061485" y="259914"/>
                </a:lnTo>
                <a:lnTo>
                  <a:pt x="1021474" y="220294"/>
                </a:lnTo>
                <a:lnTo>
                  <a:pt x="1016906" y="214717"/>
                </a:lnTo>
                <a:lnTo>
                  <a:pt x="1008365" y="207313"/>
                </a:lnTo>
                <a:lnTo>
                  <a:pt x="986812" y="185971"/>
                </a:lnTo>
                <a:cubicBezTo>
                  <a:pt x="975582" y="176988"/>
                  <a:pt x="963904" y="168902"/>
                  <a:pt x="952675" y="160818"/>
                </a:cubicBezTo>
                <a:lnTo>
                  <a:pt x="932193" y="148017"/>
                </a:lnTo>
                <a:lnTo>
                  <a:pt x="968846" y="173057"/>
                </a:lnTo>
                <a:lnTo>
                  <a:pt x="1008365" y="207313"/>
                </a:lnTo>
                <a:lnTo>
                  <a:pt x="1021474" y="220294"/>
                </a:lnTo>
                <a:lnTo>
                  <a:pt x="1096637" y="312069"/>
                </a:lnTo>
                <a:lnTo>
                  <a:pt x="1098977" y="315540"/>
                </a:lnTo>
                <a:lnTo>
                  <a:pt x="1155473" y="429473"/>
                </a:lnTo>
                <a:cubicBezTo>
                  <a:pt x="1169958" y="470066"/>
                  <a:pt x="1179727" y="512288"/>
                  <a:pt x="1184444" y="554734"/>
                </a:cubicBezTo>
                <a:cubicBezTo>
                  <a:pt x="1183096" y="551589"/>
                  <a:pt x="1181300" y="547996"/>
                  <a:pt x="1179952" y="543954"/>
                </a:cubicBezTo>
                <a:cubicBezTo>
                  <a:pt x="1174113" y="503529"/>
                  <a:pt x="1163782" y="463553"/>
                  <a:pt x="1149858" y="426722"/>
                </a:cubicBezTo>
                <a:cubicBezTo>
                  <a:pt x="1135934" y="390340"/>
                  <a:pt x="1118417" y="357102"/>
                  <a:pt x="1099103" y="330152"/>
                </a:cubicBezTo>
                <a:cubicBezTo>
                  <a:pt x="1104942" y="340482"/>
                  <a:pt x="1110781" y="349466"/>
                  <a:pt x="1115273" y="358898"/>
                </a:cubicBezTo>
                <a:cubicBezTo>
                  <a:pt x="1120213" y="367882"/>
                  <a:pt x="1125154" y="376865"/>
                  <a:pt x="1129197" y="385848"/>
                </a:cubicBezTo>
                <a:cubicBezTo>
                  <a:pt x="1131443" y="390340"/>
                  <a:pt x="1133239" y="394831"/>
                  <a:pt x="1135485" y="399323"/>
                </a:cubicBezTo>
                <a:cubicBezTo>
                  <a:pt x="1137731" y="403815"/>
                  <a:pt x="1139527" y="408306"/>
                  <a:pt x="1141324" y="413247"/>
                </a:cubicBezTo>
                <a:cubicBezTo>
                  <a:pt x="1143121" y="417739"/>
                  <a:pt x="1145367" y="422680"/>
                  <a:pt x="1147163" y="427620"/>
                </a:cubicBezTo>
                <a:cubicBezTo>
                  <a:pt x="1148960" y="432561"/>
                  <a:pt x="1150757" y="437951"/>
                  <a:pt x="1152553" y="443341"/>
                </a:cubicBezTo>
                <a:cubicBezTo>
                  <a:pt x="1152104" y="443341"/>
                  <a:pt x="1151655" y="444239"/>
                  <a:pt x="1149858" y="440646"/>
                </a:cubicBezTo>
                <a:cubicBezTo>
                  <a:pt x="1160189" y="467596"/>
                  <a:pt x="1170071" y="500385"/>
                  <a:pt x="1175460" y="533174"/>
                </a:cubicBezTo>
                <a:lnTo>
                  <a:pt x="1168017" y="514950"/>
                </a:lnTo>
                <a:lnTo>
                  <a:pt x="1176086" y="567817"/>
                </a:lnTo>
                <a:cubicBezTo>
                  <a:pt x="1178048" y="587144"/>
                  <a:pt x="1179054" y="606754"/>
                  <a:pt x="1179054" y="626600"/>
                </a:cubicBezTo>
                <a:cubicBezTo>
                  <a:pt x="1179054" y="705981"/>
                  <a:pt x="1162966" y="781604"/>
                  <a:pt x="1133873" y="850388"/>
                </a:cubicBezTo>
                <a:lnTo>
                  <a:pt x="1127039" y="864575"/>
                </a:lnTo>
                <a:lnTo>
                  <a:pt x="1124649" y="872292"/>
                </a:lnTo>
                <a:cubicBezTo>
                  <a:pt x="1123470" y="876784"/>
                  <a:pt x="1123582" y="878581"/>
                  <a:pt x="1125603" y="876334"/>
                </a:cubicBezTo>
                <a:cubicBezTo>
                  <a:pt x="1128298" y="872741"/>
                  <a:pt x="1132341" y="864207"/>
                  <a:pt x="1136833" y="852978"/>
                </a:cubicBezTo>
                <a:cubicBezTo>
                  <a:pt x="1139078" y="847139"/>
                  <a:pt x="1141324" y="840850"/>
                  <a:pt x="1143570" y="834113"/>
                </a:cubicBezTo>
                <a:cubicBezTo>
                  <a:pt x="1144918" y="830520"/>
                  <a:pt x="1146265" y="827375"/>
                  <a:pt x="1147163" y="823333"/>
                </a:cubicBezTo>
                <a:cubicBezTo>
                  <a:pt x="1148062" y="819740"/>
                  <a:pt x="1149409" y="816147"/>
                  <a:pt x="1150308" y="812104"/>
                </a:cubicBezTo>
                <a:cubicBezTo>
                  <a:pt x="1151206" y="810307"/>
                  <a:pt x="1152104" y="808511"/>
                  <a:pt x="1153002" y="806265"/>
                </a:cubicBezTo>
                <a:cubicBezTo>
                  <a:pt x="1146714" y="826028"/>
                  <a:pt x="1148062" y="826477"/>
                  <a:pt x="1150308" y="825130"/>
                </a:cubicBezTo>
                <a:cubicBezTo>
                  <a:pt x="1152104" y="823782"/>
                  <a:pt x="1155698" y="820189"/>
                  <a:pt x="1151206" y="832316"/>
                </a:cubicBezTo>
                <a:cubicBezTo>
                  <a:pt x="1139527" y="863758"/>
                  <a:pt x="1125603" y="894750"/>
                  <a:pt x="1108086" y="923946"/>
                </a:cubicBezTo>
                <a:cubicBezTo>
                  <a:pt x="1090569" y="953591"/>
                  <a:pt x="1071255" y="980540"/>
                  <a:pt x="1050593" y="1005244"/>
                </a:cubicBezTo>
                <a:cubicBezTo>
                  <a:pt x="1045203" y="1011532"/>
                  <a:pt x="1040262" y="1017821"/>
                  <a:pt x="1034872" y="1023211"/>
                </a:cubicBezTo>
                <a:cubicBezTo>
                  <a:pt x="1029482" y="1029050"/>
                  <a:pt x="1024093" y="1034889"/>
                  <a:pt x="1018253" y="1040728"/>
                </a:cubicBezTo>
                <a:cubicBezTo>
                  <a:pt x="1012414" y="1046118"/>
                  <a:pt x="1007024" y="1051957"/>
                  <a:pt x="1001185" y="1057347"/>
                </a:cubicBezTo>
                <a:cubicBezTo>
                  <a:pt x="995346" y="1062737"/>
                  <a:pt x="989507" y="1067678"/>
                  <a:pt x="983668" y="1073068"/>
                </a:cubicBezTo>
                <a:cubicBezTo>
                  <a:pt x="959862" y="1093729"/>
                  <a:pt x="934260" y="1112594"/>
                  <a:pt x="907310" y="1129663"/>
                </a:cubicBezTo>
                <a:cubicBezTo>
                  <a:pt x="879911" y="1146731"/>
                  <a:pt x="850715" y="1161553"/>
                  <a:pt x="819274" y="1175028"/>
                </a:cubicBezTo>
                <a:cubicBezTo>
                  <a:pt x="813884" y="1177274"/>
                  <a:pt x="808494" y="1179969"/>
                  <a:pt x="802655" y="1181765"/>
                </a:cubicBezTo>
                <a:cubicBezTo>
                  <a:pt x="771663" y="1193444"/>
                  <a:pt x="740671" y="1201978"/>
                  <a:pt x="709229" y="1207817"/>
                </a:cubicBezTo>
                <a:cubicBezTo>
                  <a:pt x="693508" y="1210961"/>
                  <a:pt x="677788" y="1212757"/>
                  <a:pt x="661617" y="1214554"/>
                </a:cubicBezTo>
                <a:cubicBezTo>
                  <a:pt x="653533" y="1215004"/>
                  <a:pt x="645448" y="1215902"/>
                  <a:pt x="637812" y="1216351"/>
                </a:cubicBezTo>
                <a:cubicBezTo>
                  <a:pt x="629727" y="1216800"/>
                  <a:pt x="621642" y="1216800"/>
                  <a:pt x="613557" y="1216800"/>
                </a:cubicBezTo>
                <a:cubicBezTo>
                  <a:pt x="617599" y="1216351"/>
                  <a:pt x="622091" y="1215452"/>
                  <a:pt x="626134" y="1214554"/>
                </a:cubicBezTo>
                <a:cubicBezTo>
                  <a:pt x="574480" y="1215902"/>
                  <a:pt x="522377" y="1211410"/>
                  <a:pt x="471172" y="1200630"/>
                </a:cubicBezTo>
                <a:cubicBezTo>
                  <a:pt x="408739" y="1188503"/>
                  <a:pt x="348101" y="1165146"/>
                  <a:pt x="291507" y="1132357"/>
                </a:cubicBezTo>
                <a:cubicBezTo>
                  <a:pt x="234912" y="1099119"/>
                  <a:pt x="183259" y="1056000"/>
                  <a:pt x="139241" y="1002999"/>
                </a:cubicBezTo>
                <a:cubicBezTo>
                  <a:pt x="104880" y="961227"/>
                  <a:pt x="76582" y="915412"/>
                  <a:pt x="54538" y="866691"/>
                </a:cubicBezTo>
                <a:lnTo>
                  <a:pt x="43312" y="838759"/>
                </a:lnTo>
                <a:lnTo>
                  <a:pt x="41772" y="833215"/>
                </a:lnTo>
                <a:lnTo>
                  <a:pt x="38628" y="823333"/>
                </a:lnTo>
                <a:cubicBezTo>
                  <a:pt x="36382" y="817045"/>
                  <a:pt x="34137" y="810307"/>
                  <a:pt x="31890" y="804019"/>
                </a:cubicBezTo>
                <a:lnTo>
                  <a:pt x="27890" y="790785"/>
                </a:lnTo>
                <a:lnTo>
                  <a:pt x="20946" y="763555"/>
                </a:lnTo>
                <a:lnTo>
                  <a:pt x="14787" y="734563"/>
                </a:lnTo>
                <a:lnTo>
                  <a:pt x="10331" y="706551"/>
                </a:lnTo>
                <a:cubicBezTo>
                  <a:pt x="9432" y="699813"/>
                  <a:pt x="8534" y="693525"/>
                  <a:pt x="8085" y="686788"/>
                </a:cubicBezTo>
                <a:cubicBezTo>
                  <a:pt x="7636" y="680050"/>
                  <a:pt x="7187" y="673762"/>
                  <a:pt x="6737" y="667024"/>
                </a:cubicBezTo>
                <a:cubicBezTo>
                  <a:pt x="6288" y="663880"/>
                  <a:pt x="6288" y="660736"/>
                  <a:pt x="5839" y="657143"/>
                </a:cubicBezTo>
                <a:cubicBezTo>
                  <a:pt x="5839" y="653998"/>
                  <a:pt x="5839" y="650855"/>
                  <a:pt x="5390" y="647261"/>
                </a:cubicBezTo>
                <a:cubicBezTo>
                  <a:pt x="4941" y="640973"/>
                  <a:pt x="4941" y="634235"/>
                  <a:pt x="4492" y="627947"/>
                </a:cubicBezTo>
                <a:cubicBezTo>
                  <a:pt x="4042" y="602569"/>
                  <a:pt x="5053" y="577866"/>
                  <a:pt x="6850" y="554340"/>
                </a:cubicBezTo>
                <a:lnTo>
                  <a:pt x="13573" y="491106"/>
                </a:lnTo>
                <a:lnTo>
                  <a:pt x="13475" y="491402"/>
                </a:lnTo>
                <a:cubicBezTo>
                  <a:pt x="5839" y="529580"/>
                  <a:pt x="1796" y="567310"/>
                  <a:pt x="1347" y="604591"/>
                </a:cubicBezTo>
                <a:cubicBezTo>
                  <a:pt x="1572" y="565738"/>
                  <a:pt x="5390" y="526436"/>
                  <a:pt x="13419" y="487359"/>
                </a:cubicBezTo>
                <a:lnTo>
                  <a:pt x="19982" y="466989"/>
                </a:lnTo>
                <a:lnTo>
                  <a:pt x="16264" y="481383"/>
                </a:lnTo>
                <a:lnTo>
                  <a:pt x="17012" y="479330"/>
                </a:lnTo>
                <a:cubicBezTo>
                  <a:pt x="17854" y="477253"/>
                  <a:pt x="18640" y="475232"/>
                  <a:pt x="19763" y="471189"/>
                </a:cubicBezTo>
                <a:cubicBezTo>
                  <a:pt x="27399" y="441544"/>
                  <a:pt x="38179" y="412798"/>
                  <a:pt x="49408" y="385848"/>
                </a:cubicBezTo>
                <a:cubicBezTo>
                  <a:pt x="60637" y="358898"/>
                  <a:pt x="73663" y="333745"/>
                  <a:pt x="85790" y="309939"/>
                </a:cubicBezTo>
                <a:cubicBezTo>
                  <a:pt x="85116" y="309603"/>
                  <a:pt x="93033" y="297138"/>
                  <a:pt x="94381" y="293580"/>
                </a:cubicBezTo>
                <a:lnTo>
                  <a:pt x="93052" y="293760"/>
                </a:lnTo>
                <a:lnTo>
                  <a:pt x="72484" y="328335"/>
                </a:lnTo>
                <a:lnTo>
                  <a:pt x="38328" y="410046"/>
                </a:lnTo>
                <a:lnTo>
                  <a:pt x="50755" y="371475"/>
                </a:lnTo>
                <a:cubicBezTo>
                  <a:pt x="57942" y="355755"/>
                  <a:pt x="68272" y="331050"/>
                  <a:pt x="76357" y="315330"/>
                </a:cubicBezTo>
                <a:cubicBezTo>
                  <a:pt x="97019" y="275354"/>
                  <a:pt x="123969" y="236726"/>
                  <a:pt x="156308" y="201242"/>
                </a:cubicBezTo>
                <a:cubicBezTo>
                  <a:pt x="160351" y="197200"/>
                  <a:pt x="163944" y="192259"/>
                  <a:pt x="168436" y="188216"/>
                </a:cubicBezTo>
                <a:cubicBezTo>
                  <a:pt x="172928" y="184174"/>
                  <a:pt x="176970" y="179683"/>
                  <a:pt x="181462" y="175640"/>
                </a:cubicBezTo>
                <a:lnTo>
                  <a:pt x="188199" y="169351"/>
                </a:lnTo>
                <a:lnTo>
                  <a:pt x="194937" y="163513"/>
                </a:lnTo>
                <a:cubicBezTo>
                  <a:pt x="199878" y="159470"/>
                  <a:pt x="204369" y="155428"/>
                  <a:pt x="208861" y="151385"/>
                </a:cubicBezTo>
                <a:cubicBezTo>
                  <a:pt x="213352" y="147343"/>
                  <a:pt x="218293" y="143749"/>
                  <a:pt x="223234" y="139707"/>
                </a:cubicBezTo>
                <a:cubicBezTo>
                  <a:pt x="228175" y="136113"/>
                  <a:pt x="233116" y="132071"/>
                  <a:pt x="238056" y="128478"/>
                </a:cubicBezTo>
                <a:cubicBezTo>
                  <a:pt x="248387" y="121740"/>
                  <a:pt x="258269" y="114105"/>
                  <a:pt x="268599" y="107816"/>
                </a:cubicBezTo>
                <a:lnTo>
                  <a:pt x="261330" y="113555"/>
                </a:lnTo>
                <a:lnTo>
                  <a:pt x="311383" y="80922"/>
                </a:lnTo>
                <a:cubicBezTo>
                  <a:pt x="332157" y="69076"/>
                  <a:pt x="353716" y="58408"/>
                  <a:pt x="375950" y="48976"/>
                </a:cubicBezTo>
                <a:cubicBezTo>
                  <a:pt x="419968" y="30111"/>
                  <a:pt x="466681" y="16187"/>
                  <a:pt x="515190" y="8551"/>
                </a:cubicBezTo>
                <a:cubicBezTo>
                  <a:pt x="539221" y="4508"/>
                  <a:pt x="563700" y="1926"/>
                  <a:pt x="588460" y="7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Profile Photo</a:t>
            </a: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B0647DC2-2116-4B0D-9D4C-B40032F4D8D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812249" y="2256300"/>
            <a:ext cx="1189394" cy="1216800"/>
          </a:xfrm>
          <a:custGeom>
            <a:avLst/>
            <a:gdLst>
              <a:gd name="connsiteX0" fmla="*/ 1112241 w 1189394"/>
              <a:gd name="connsiteY0" fmla="*/ 367329 h 1216800"/>
              <a:gd name="connsiteX1" fmla="*/ 1112656 w 1189394"/>
              <a:gd name="connsiteY1" fmla="*/ 367329 h 1216800"/>
              <a:gd name="connsiteX2" fmla="*/ 1120952 w 1189394"/>
              <a:gd name="connsiteY2" fmla="*/ 387240 h 1216800"/>
              <a:gd name="connsiteX3" fmla="*/ 1112241 w 1189394"/>
              <a:gd name="connsiteY3" fmla="*/ 367329 h 1216800"/>
              <a:gd name="connsiteX4" fmla="*/ 1145425 w 1189394"/>
              <a:gd name="connsiteY4" fmla="*/ 352812 h 1216800"/>
              <a:gd name="connsiteX5" fmla="*/ 1145840 w 1189394"/>
              <a:gd name="connsiteY5" fmla="*/ 352812 h 1216800"/>
              <a:gd name="connsiteX6" fmla="*/ 1154551 w 1189394"/>
              <a:gd name="connsiteY6" fmla="*/ 373966 h 1216800"/>
              <a:gd name="connsiteX7" fmla="*/ 1145425 w 1189394"/>
              <a:gd name="connsiteY7" fmla="*/ 352812 h 1216800"/>
              <a:gd name="connsiteX8" fmla="*/ 1078152 w 1189394"/>
              <a:gd name="connsiteY8" fmla="*/ 303780 h 1216800"/>
              <a:gd name="connsiteX9" fmla="*/ 1084035 w 1189394"/>
              <a:gd name="connsiteY9" fmla="*/ 312576 h 1216800"/>
              <a:gd name="connsiteX10" fmla="*/ 1083620 w 1189394"/>
              <a:gd name="connsiteY10" fmla="*/ 312576 h 1216800"/>
              <a:gd name="connsiteX11" fmla="*/ 1064718 w 1189394"/>
              <a:gd name="connsiteY11" fmla="*/ 283691 h 1216800"/>
              <a:gd name="connsiteX12" fmla="*/ 1069102 w 1189394"/>
              <a:gd name="connsiteY12" fmla="*/ 289762 h 1216800"/>
              <a:gd name="connsiteX13" fmla="*/ 1074080 w 1189394"/>
              <a:gd name="connsiteY13" fmla="*/ 297228 h 1216800"/>
              <a:gd name="connsiteX14" fmla="*/ 1078152 w 1189394"/>
              <a:gd name="connsiteY14" fmla="*/ 303780 h 1216800"/>
              <a:gd name="connsiteX15" fmla="*/ 166501 w 1189394"/>
              <a:gd name="connsiteY15" fmla="*/ 246208 h 1216800"/>
              <a:gd name="connsiteX16" fmla="*/ 158206 w 1189394"/>
              <a:gd name="connsiteY16" fmla="*/ 261141 h 1216800"/>
              <a:gd name="connsiteX17" fmla="*/ 150325 w 1189394"/>
              <a:gd name="connsiteY17" fmla="*/ 276903 h 1216800"/>
              <a:gd name="connsiteX18" fmla="*/ 146591 w 1189394"/>
              <a:gd name="connsiteY18" fmla="*/ 284784 h 1216800"/>
              <a:gd name="connsiteX19" fmla="*/ 142858 w 1189394"/>
              <a:gd name="connsiteY19" fmla="*/ 292666 h 1216800"/>
              <a:gd name="connsiteX20" fmla="*/ 135806 w 1189394"/>
              <a:gd name="connsiteY20" fmla="*/ 308843 h 1216800"/>
              <a:gd name="connsiteX21" fmla="*/ 58654 w 1189394"/>
              <a:gd name="connsiteY21" fmla="*/ 534493 h 1216800"/>
              <a:gd name="connsiteX22" fmla="*/ 57824 w 1189394"/>
              <a:gd name="connsiteY22" fmla="*/ 654370 h 1216800"/>
              <a:gd name="connsiteX23" fmla="*/ 82712 w 1189394"/>
              <a:gd name="connsiteY23" fmla="*/ 771758 h 1216800"/>
              <a:gd name="connsiteX24" fmla="*/ 204248 w 1189394"/>
              <a:gd name="connsiteY24" fmla="*/ 976668 h 1216800"/>
              <a:gd name="connsiteX25" fmla="*/ 400448 w 1189394"/>
              <a:gd name="connsiteY25" fmla="*/ 1111892 h 1216800"/>
              <a:gd name="connsiteX26" fmla="*/ 635224 w 1189394"/>
              <a:gd name="connsiteY26" fmla="*/ 1152128 h 1216800"/>
              <a:gd name="connsiteX27" fmla="*/ 865437 w 1189394"/>
              <a:gd name="connsiteY27" fmla="*/ 1090323 h 1216800"/>
              <a:gd name="connsiteX28" fmla="*/ 1048363 w 1189394"/>
              <a:gd name="connsiteY28" fmla="*/ 937677 h 1216800"/>
              <a:gd name="connsiteX29" fmla="*/ 1150817 w 1189394"/>
              <a:gd name="connsiteY29" fmla="*/ 722397 h 1216800"/>
              <a:gd name="connsiteX30" fmla="*/ 1166995 w 1189394"/>
              <a:gd name="connsiteY30" fmla="*/ 773832 h 1216800"/>
              <a:gd name="connsiteX31" fmla="*/ 1037578 w 1189394"/>
              <a:gd name="connsiteY31" fmla="*/ 992016 h 1216800"/>
              <a:gd name="connsiteX32" fmla="*/ 828934 w 1189394"/>
              <a:gd name="connsiteY32" fmla="*/ 1134291 h 1216800"/>
              <a:gd name="connsiteX33" fmla="*/ 580470 w 1189394"/>
              <a:gd name="connsiteY33" fmla="*/ 1174527 h 1216800"/>
              <a:gd name="connsiteX34" fmla="*/ 339473 w 1189394"/>
              <a:gd name="connsiteY34" fmla="*/ 1105670 h 1216800"/>
              <a:gd name="connsiteX35" fmla="*/ 151154 w 1189394"/>
              <a:gd name="connsiteY35" fmla="*/ 941825 h 1216800"/>
              <a:gd name="connsiteX36" fmla="*/ 50773 w 1189394"/>
              <a:gd name="connsiteY36" fmla="*/ 714515 h 1216800"/>
              <a:gd name="connsiteX37" fmla="*/ 56580 w 1189394"/>
              <a:gd name="connsiteY37" fmla="*/ 466881 h 1216800"/>
              <a:gd name="connsiteX38" fmla="*/ 99304 w 1189394"/>
              <a:gd name="connsiteY38" fmla="*/ 350322 h 1216800"/>
              <a:gd name="connsiteX39" fmla="*/ 166501 w 1189394"/>
              <a:gd name="connsiteY39" fmla="*/ 246208 h 1216800"/>
              <a:gd name="connsiteX40" fmla="*/ 1057903 w 1189394"/>
              <a:gd name="connsiteY40" fmla="*/ 215513 h 1216800"/>
              <a:gd name="connsiteX41" fmla="*/ 1060392 w 1189394"/>
              <a:gd name="connsiteY41" fmla="*/ 216757 h 1216800"/>
              <a:gd name="connsiteX42" fmla="*/ 1063295 w 1189394"/>
              <a:gd name="connsiteY42" fmla="*/ 218417 h 1216800"/>
              <a:gd name="connsiteX43" fmla="*/ 1074909 w 1189394"/>
              <a:gd name="connsiteY43" fmla="*/ 232935 h 1216800"/>
              <a:gd name="connsiteX44" fmla="*/ 1086109 w 1189394"/>
              <a:gd name="connsiteY44" fmla="*/ 247867 h 1216800"/>
              <a:gd name="connsiteX45" fmla="*/ 1100212 w 1189394"/>
              <a:gd name="connsiteY45" fmla="*/ 268607 h 1216800"/>
              <a:gd name="connsiteX46" fmla="*/ 1116804 w 1189394"/>
              <a:gd name="connsiteY46" fmla="*/ 295569 h 1216800"/>
              <a:gd name="connsiteX47" fmla="*/ 1124685 w 1189394"/>
              <a:gd name="connsiteY47" fmla="*/ 309672 h 1216800"/>
              <a:gd name="connsiteX48" fmla="*/ 1128419 w 1189394"/>
              <a:gd name="connsiteY48" fmla="*/ 316724 h 1216800"/>
              <a:gd name="connsiteX49" fmla="*/ 1131737 w 1189394"/>
              <a:gd name="connsiteY49" fmla="*/ 323775 h 1216800"/>
              <a:gd name="connsiteX50" fmla="*/ 1130907 w 1189394"/>
              <a:gd name="connsiteY50" fmla="*/ 323361 h 1216800"/>
              <a:gd name="connsiteX51" fmla="*/ 1123026 w 1189394"/>
              <a:gd name="connsiteY51" fmla="*/ 308843 h 1216800"/>
              <a:gd name="connsiteX52" fmla="*/ 1114730 w 1189394"/>
              <a:gd name="connsiteY52" fmla="*/ 294325 h 1216800"/>
              <a:gd name="connsiteX53" fmla="*/ 1096894 w 1189394"/>
              <a:gd name="connsiteY53" fmla="*/ 266119 h 1216800"/>
              <a:gd name="connsiteX54" fmla="*/ 1082791 w 1189394"/>
              <a:gd name="connsiteY54" fmla="*/ 246623 h 1216800"/>
              <a:gd name="connsiteX55" fmla="*/ 1070761 w 1189394"/>
              <a:gd name="connsiteY55" fmla="*/ 230861 h 1216800"/>
              <a:gd name="connsiteX56" fmla="*/ 1064539 w 1189394"/>
              <a:gd name="connsiteY56" fmla="*/ 222980 h 1216800"/>
              <a:gd name="connsiteX57" fmla="*/ 993194 w 1189394"/>
              <a:gd name="connsiteY57" fmla="*/ 199751 h 1216800"/>
              <a:gd name="connsiteX58" fmla="*/ 1000246 w 1189394"/>
              <a:gd name="connsiteY58" fmla="*/ 202654 h 1216800"/>
              <a:gd name="connsiteX59" fmla="*/ 1045407 w 1189394"/>
              <a:gd name="connsiteY59" fmla="*/ 254815 h 1216800"/>
              <a:gd name="connsiteX60" fmla="*/ 1064718 w 1189394"/>
              <a:gd name="connsiteY60" fmla="*/ 283691 h 1216800"/>
              <a:gd name="connsiteX61" fmla="*/ 1063710 w 1189394"/>
              <a:gd name="connsiteY61" fmla="*/ 282296 h 1216800"/>
              <a:gd name="connsiteX62" fmla="*/ 1053340 w 1189394"/>
              <a:gd name="connsiteY62" fmla="*/ 267363 h 1216800"/>
              <a:gd name="connsiteX63" fmla="*/ 1042140 w 1189394"/>
              <a:gd name="connsiteY63" fmla="*/ 253260 h 1216800"/>
              <a:gd name="connsiteX64" fmla="*/ 1036333 w 1189394"/>
              <a:gd name="connsiteY64" fmla="*/ 246208 h 1216800"/>
              <a:gd name="connsiteX65" fmla="*/ 1030526 w 1189394"/>
              <a:gd name="connsiteY65" fmla="*/ 239156 h 1216800"/>
              <a:gd name="connsiteX66" fmla="*/ 1018497 w 1189394"/>
              <a:gd name="connsiteY66" fmla="*/ 225468 h 1216800"/>
              <a:gd name="connsiteX67" fmla="*/ 993194 w 1189394"/>
              <a:gd name="connsiteY67" fmla="*/ 199751 h 1216800"/>
              <a:gd name="connsiteX68" fmla="*/ 609506 w 1189394"/>
              <a:gd name="connsiteY68" fmla="*/ 67015 h 1216800"/>
              <a:gd name="connsiteX69" fmla="*/ 1140448 w 1189394"/>
              <a:gd name="connsiteY69" fmla="*/ 597957 h 1216800"/>
              <a:gd name="connsiteX70" fmla="*/ 1137707 w 1189394"/>
              <a:gd name="connsiteY70" fmla="*/ 652243 h 1216800"/>
              <a:gd name="connsiteX71" fmla="*/ 1130495 w 1189394"/>
              <a:gd name="connsiteY71" fmla="*/ 699493 h 1216800"/>
              <a:gd name="connsiteX72" fmla="*/ 1131737 w 1189394"/>
              <a:gd name="connsiteY72" fmla="*/ 702071 h 1216800"/>
              <a:gd name="connsiteX73" fmla="*/ 1141277 w 1189394"/>
              <a:gd name="connsiteY73" fmla="*/ 726130 h 1216800"/>
              <a:gd name="connsiteX74" fmla="*/ 1048777 w 1189394"/>
              <a:gd name="connsiteY74" fmla="*/ 919841 h 1216800"/>
              <a:gd name="connsiteX75" fmla="*/ 889080 w 1189394"/>
              <a:gd name="connsiteY75" fmla="*/ 1062531 h 1216800"/>
              <a:gd name="connsiteX76" fmla="*/ 687488 w 1189394"/>
              <a:gd name="connsiteY76" fmla="*/ 1132217 h 1216800"/>
              <a:gd name="connsiteX77" fmla="*/ 475526 w 1189394"/>
              <a:gd name="connsiteY77" fmla="*/ 1118944 h 1216800"/>
              <a:gd name="connsiteX78" fmla="*/ 285963 w 1189394"/>
              <a:gd name="connsiteY78" fmla="*/ 1024784 h 1216800"/>
              <a:gd name="connsiteX79" fmla="*/ 147836 w 1189394"/>
              <a:gd name="connsiteY79" fmla="*/ 865502 h 1216800"/>
              <a:gd name="connsiteX80" fmla="*/ 82298 w 1189394"/>
              <a:gd name="connsiteY80" fmla="*/ 665984 h 1216800"/>
              <a:gd name="connsiteX81" fmla="*/ 81370 w 1189394"/>
              <a:gd name="connsiteY81" fmla="*/ 652662 h 1216800"/>
              <a:gd name="connsiteX82" fmla="*/ 81306 w 1189394"/>
              <a:gd name="connsiteY82" fmla="*/ 652243 h 1216800"/>
              <a:gd name="connsiteX83" fmla="*/ 81214 w 1189394"/>
              <a:gd name="connsiteY83" fmla="*/ 650428 h 1216800"/>
              <a:gd name="connsiteX84" fmla="*/ 78642 w 1189394"/>
              <a:gd name="connsiteY84" fmla="*/ 613499 h 1216800"/>
              <a:gd name="connsiteX85" fmla="*/ 78895 w 1189394"/>
              <a:gd name="connsiteY85" fmla="*/ 604502 h 1216800"/>
              <a:gd name="connsiteX86" fmla="*/ 78565 w 1189394"/>
              <a:gd name="connsiteY86" fmla="*/ 597957 h 1216800"/>
              <a:gd name="connsiteX87" fmla="*/ 79725 w 1189394"/>
              <a:gd name="connsiteY87" fmla="*/ 574974 h 1216800"/>
              <a:gd name="connsiteX88" fmla="*/ 80120 w 1189394"/>
              <a:gd name="connsiteY88" fmla="*/ 560937 h 1216800"/>
              <a:gd name="connsiteX89" fmla="*/ 80642 w 1189394"/>
              <a:gd name="connsiteY89" fmla="*/ 556824 h 1216800"/>
              <a:gd name="connsiteX90" fmla="*/ 81306 w 1189394"/>
              <a:gd name="connsiteY90" fmla="*/ 543672 h 1216800"/>
              <a:gd name="connsiteX91" fmla="*/ 609506 w 1189394"/>
              <a:gd name="connsiteY91" fmla="*/ 67015 h 1216800"/>
              <a:gd name="connsiteX92" fmla="*/ 358553 w 1189394"/>
              <a:gd name="connsiteY92" fmla="*/ 49179 h 1216800"/>
              <a:gd name="connsiteX93" fmla="*/ 300897 w 1189394"/>
              <a:gd name="connsiteY93" fmla="*/ 90244 h 1216800"/>
              <a:gd name="connsiteX94" fmla="*/ 188071 w 1189394"/>
              <a:gd name="connsiteY94" fmla="*/ 179011 h 1216800"/>
              <a:gd name="connsiteX95" fmla="*/ 99719 w 1189394"/>
              <a:gd name="connsiteY95" fmla="*/ 291836 h 1216800"/>
              <a:gd name="connsiteX96" fmla="*/ 40818 w 1189394"/>
              <a:gd name="connsiteY96" fmla="*/ 422912 h 1216800"/>
              <a:gd name="connsiteX97" fmla="*/ 15515 w 1189394"/>
              <a:gd name="connsiteY97" fmla="*/ 563944 h 1216800"/>
              <a:gd name="connsiteX98" fmla="*/ 24226 w 1189394"/>
              <a:gd name="connsiteY98" fmla="*/ 707049 h 1216800"/>
              <a:gd name="connsiteX99" fmla="*/ 31692 w 1189394"/>
              <a:gd name="connsiteY99" fmla="*/ 742307 h 1216800"/>
              <a:gd name="connsiteX100" fmla="*/ 36255 w 1189394"/>
              <a:gd name="connsiteY100" fmla="*/ 759729 h 1216800"/>
              <a:gd name="connsiteX101" fmla="*/ 41233 w 1189394"/>
              <a:gd name="connsiteY101" fmla="*/ 777150 h 1216800"/>
              <a:gd name="connsiteX102" fmla="*/ 66950 w 1189394"/>
              <a:gd name="connsiteY102" fmla="*/ 844347 h 1216800"/>
              <a:gd name="connsiteX103" fmla="*/ 100549 w 1189394"/>
              <a:gd name="connsiteY103" fmla="*/ 907812 h 1216800"/>
              <a:gd name="connsiteX104" fmla="*/ 141614 w 1189394"/>
              <a:gd name="connsiteY104" fmla="*/ 966713 h 1216800"/>
              <a:gd name="connsiteX105" fmla="*/ 189316 w 1189394"/>
              <a:gd name="connsiteY105" fmla="*/ 1020637 h 1216800"/>
              <a:gd name="connsiteX106" fmla="*/ 243239 w 1189394"/>
              <a:gd name="connsiteY106" fmla="*/ 1067924 h 1216800"/>
              <a:gd name="connsiteX107" fmla="*/ 302141 w 1189394"/>
              <a:gd name="connsiteY107" fmla="*/ 1108989 h 1216800"/>
              <a:gd name="connsiteX108" fmla="*/ 317903 w 1189394"/>
              <a:gd name="connsiteY108" fmla="*/ 1118114 h 1216800"/>
              <a:gd name="connsiteX109" fmla="*/ 325784 w 1189394"/>
              <a:gd name="connsiteY109" fmla="*/ 1122677 h 1216800"/>
              <a:gd name="connsiteX110" fmla="*/ 333665 w 1189394"/>
              <a:gd name="connsiteY110" fmla="*/ 1126825 h 1216800"/>
              <a:gd name="connsiteX111" fmla="*/ 349843 w 1189394"/>
              <a:gd name="connsiteY111" fmla="*/ 1135121 h 1216800"/>
              <a:gd name="connsiteX112" fmla="*/ 366020 w 1189394"/>
              <a:gd name="connsiteY112" fmla="*/ 1142588 h 1216800"/>
              <a:gd name="connsiteX113" fmla="*/ 433217 w 1189394"/>
              <a:gd name="connsiteY113" fmla="*/ 1168305 h 1216800"/>
              <a:gd name="connsiteX114" fmla="*/ 503318 w 1189394"/>
              <a:gd name="connsiteY114" fmla="*/ 1185312 h 1216800"/>
              <a:gd name="connsiteX115" fmla="*/ 787454 w 1189394"/>
              <a:gd name="connsiteY115" fmla="*/ 1167890 h 1216800"/>
              <a:gd name="connsiteX116" fmla="*/ 918116 w 1189394"/>
              <a:gd name="connsiteY116" fmla="*/ 1108574 h 1216800"/>
              <a:gd name="connsiteX117" fmla="*/ 1030941 w 1189394"/>
              <a:gd name="connsiteY117" fmla="*/ 1019807 h 1216800"/>
              <a:gd name="connsiteX118" fmla="*/ 1119293 w 1189394"/>
              <a:gd name="connsiteY118" fmla="*/ 906982 h 1216800"/>
              <a:gd name="connsiteX119" fmla="*/ 1178194 w 1189394"/>
              <a:gd name="connsiteY119" fmla="*/ 775906 h 1216800"/>
              <a:gd name="connsiteX120" fmla="*/ 1189394 w 1189394"/>
              <a:gd name="connsiteY120" fmla="*/ 831074 h 1216800"/>
              <a:gd name="connsiteX121" fmla="*/ 1174046 w 1189394"/>
              <a:gd name="connsiteY121" fmla="*/ 865917 h 1216800"/>
              <a:gd name="connsiteX122" fmla="*/ 1165336 w 1189394"/>
              <a:gd name="connsiteY122" fmla="*/ 882924 h 1216800"/>
              <a:gd name="connsiteX123" fmla="*/ 1156210 w 1189394"/>
              <a:gd name="connsiteY123" fmla="*/ 899516 h 1216800"/>
              <a:gd name="connsiteX124" fmla="*/ 1136714 w 1189394"/>
              <a:gd name="connsiteY124" fmla="*/ 931870 h 1216800"/>
              <a:gd name="connsiteX125" fmla="*/ 1126345 w 1189394"/>
              <a:gd name="connsiteY125" fmla="*/ 947632 h 1216800"/>
              <a:gd name="connsiteX126" fmla="*/ 1115145 w 1189394"/>
              <a:gd name="connsiteY126" fmla="*/ 962980 h 1216800"/>
              <a:gd name="connsiteX127" fmla="*/ 1011445 w 1189394"/>
              <a:gd name="connsiteY127" fmla="*/ 1073316 h 1216800"/>
              <a:gd name="connsiteX128" fmla="*/ 741412 w 1189394"/>
              <a:gd name="connsiteY128" fmla="*/ 1203978 h 1216800"/>
              <a:gd name="connsiteX129" fmla="*/ 591670 w 1189394"/>
              <a:gd name="connsiteY129" fmla="*/ 1216422 h 1216800"/>
              <a:gd name="connsiteX130" fmla="*/ 516591 w 1189394"/>
              <a:gd name="connsiteY130" fmla="*/ 1209370 h 1216800"/>
              <a:gd name="connsiteX131" fmla="*/ 497925 w 1189394"/>
              <a:gd name="connsiteY131" fmla="*/ 1206052 h 1216800"/>
              <a:gd name="connsiteX132" fmla="*/ 479674 w 1189394"/>
              <a:gd name="connsiteY132" fmla="*/ 1202319 h 1216800"/>
              <a:gd name="connsiteX133" fmla="*/ 443172 w 1189394"/>
              <a:gd name="connsiteY133" fmla="*/ 1192778 h 1216800"/>
              <a:gd name="connsiteX134" fmla="*/ 425336 w 1189394"/>
              <a:gd name="connsiteY134" fmla="*/ 1187386 h 1216800"/>
              <a:gd name="connsiteX135" fmla="*/ 407499 w 1189394"/>
              <a:gd name="connsiteY135" fmla="*/ 1181164 h 1216800"/>
              <a:gd name="connsiteX136" fmla="*/ 372242 w 1189394"/>
              <a:gd name="connsiteY136" fmla="*/ 1167476 h 1216800"/>
              <a:gd name="connsiteX137" fmla="*/ 355235 w 1189394"/>
              <a:gd name="connsiteY137" fmla="*/ 1159594 h 1216800"/>
              <a:gd name="connsiteX138" fmla="*/ 338228 w 1189394"/>
              <a:gd name="connsiteY138" fmla="*/ 1151298 h 1216800"/>
              <a:gd name="connsiteX139" fmla="*/ 305044 w 1189394"/>
              <a:gd name="connsiteY139" fmla="*/ 1133462 h 1216800"/>
              <a:gd name="connsiteX140" fmla="*/ 288867 w 1189394"/>
              <a:gd name="connsiteY140" fmla="*/ 1123922 h 1216800"/>
              <a:gd name="connsiteX141" fmla="*/ 273105 w 1189394"/>
              <a:gd name="connsiteY141" fmla="*/ 1113552 h 1216800"/>
              <a:gd name="connsiteX142" fmla="*/ 265224 w 1189394"/>
              <a:gd name="connsiteY142" fmla="*/ 1108574 h 1216800"/>
              <a:gd name="connsiteX143" fmla="*/ 257757 w 1189394"/>
              <a:gd name="connsiteY143" fmla="*/ 1103182 h 1216800"/>
              <a:gd name="connsiteX144" fmla="*/ 242410 w 1189394"/>
              <a:gd name="connsiteY144" fmla="*/ 1091982 h 1216800"/>
              <a:gd name="connsiteX145" fmla="*/ 185583 w 1189394"/>
              <a:gd name="connsiteY145" fmla="*/ 1043036 h 1216800"/>
              <a:gd name="connsiteX146" fmla="*/ 134977 w 1189394"/>
              <a:gd name="connsiteY146" fmla="*/ 987868 h 1216800"/>
              <a:gd name="connsiteX147" fmla="*/ 91838 w 1189394"/>
              <a:gd name="connsiteY147" fmla="*/ 926893 h 1216800"/>
              <a:gd name="connsiteX148" fmla="*/ 73172 w 1189394"/>
              <a:gd name="connsiteY148" fmla="*/ 894538 h 1216800"/>
              <a:gd name="connsiteX149" fmla="*/ 64462 w 1189394"/>
              <a:gd name="connsiteY149" fmla="*/ 877946 h 1216800"/>
              <a:gd name="connsiteX150" fmla="*/ 56166 w 1189394"/>
              <a:gd name="connsiteY150" fmla="*/ 861354 h 1216800"/>
              <a:gd name="connsiteX151" fmla="*/ 48699 w 1189394"/>
              <a:gd name="connsiteY151" fmla="*/ 844347 h 1216800"/>
              <a:gd name="connsiteX152" fmla="*/ 44966 w 1189394"/>
              <a:gd name="connsiteY152" fmla="*/ 835637 h 1216800"/>
              <a:gd name="connsiteX153" fmla="*/ 41647 w 1189394"/>
              <a:gd name="connsiteY153" fmla="*/ 826926 h 1216800"/>
              <a:gd name="connsiteX154" fmla="*/ 35011 w 1189394"/>
              <a:gd name="connsiteY154" fmla="*/ 809504 h 1216800"/>
              <a:gd name="connsiteX155" fmla="*/ 29204 w 1189394"/>
              <a:gd name="connsiteY155" fmla="*/ 791668 h 1216800"/>
              <a:gd name="connsiteX156" fmla="*/ 18834 w 1189394"/>
              <a:gd name="connsiteY156" fmla="*/ 755996 h 1216800"/>
              <a:gd name="connsiteX157" fmla="*/ 14686 w 1189394"/>
              <a:gd name="connsiteY157" fmla="*/ 737744 h 1216800"/>
              <a:gd name="connsiteX158" fmla="*/ 10952 w 1189394"/>
              <a:gd name="connsiteY158" fmla="*/ 719493 h 1216800"/>
              <a:gd name="connsiteX159" fmla="*/ 1412 w 1189394"/>
              <a:gd name="connsiteY159" fmla="*/ 645659 h 1216800"/>
              <a:gd name="connsiteX160" fmla="*/ 9293 w 1189394"/>
              <a:gd name="connsiteY160" fmla="*/ 497576 h 1216800"/>
              <a:gd name="connsiteX161" fmla="*/ 12612 w 1189394"/>
              <a:gd name="connsiteY161" fmla="*/ 479325 h 1216800"/>
              <a:gd name="connsiteX162" fmla="*/ 16760 w 1189394"/>
              <a:gd name="connsiteY162" fmla="*/ 461074 h 1216800"/>
              <a:gd name="connsiteX163" fmla="*/ 21323 w 1189394"/>
              <a:gd name="connsiteY163" fmla="*/ 443238 h 1216800"/>
              <a:gd name="connsiteX164" fmla="*/ 26715 w 1189394"/>
              <a:gd name="connsiteY164" fmla="*/ 425401 h 1216800"/>
              <a:gd name="connsiteX165" fmla="*/ 29204 w 1189394"/>
              <a:gd name="connsiteY165" fmla="*/ 416691 h 1216800"/>
              <a:gd name="connsiteX166" fmla="*/ 32107 w 1189394"/>
              <a:gd name="connsiteY166" fmla="*/ 407565 h 1216800"/>
              <a:gd name="connsiteX167" fmla="*/ 38329 w 1189394"/>
              <a:gd name="connsiteY167" fmla="*/ 390144 h 1216800"/>
              <a:gd name="connsiteX168" fmla="*/ 45381 w 1189394"/>
              <a:gd name="connsiteY168" fmla="*/ 372722 h 1216800"/>
              <a:gd name="connsiteX169" fmla="*/ 52432 w 1189394"/>
              <a:gd name="connsiteY169" fmla="*/ 355715 h 1216800"/>
              <a:gd name="connsiteX170" fmla="*/ 68610 w 1189394"/>
              <a:gd name="connsiteY170" fmla="*/ 322531 h 1216800"/>
              <a:gd name="connsiteX171" fmla="*/ 77320 w 1189394"/>
              <a:gd name="connsiteY171" fmla="*/ 306354 h 1216800"/>
              <a:gd name="connsiteX172" fmla="*/ 86861 w 1189394"/>
              <a:gd name="connsiteY172" fmla="*/ 290177 h 1216800"/>
              <a:gd name="connsiteX173" fmla="*/ 96816 w 1189394"/>
              <a:gd name="connsiteY173" fmla="*/ 274415 h 1216800"/>
              <a:gd name="connsiteX174" fmla="*/ 106771 w 1189394"/>
              <a:gd name="connsiteY174" fmla="*/ 259067 h 1216800"/>
              <a:gd name="connsiteX175" fmla="*/ 117556 w 1189394"/>
              <a:gd name="connsiteY175" fmla="*/ 244135 h 1216800"/>
              <a:gd name="connsiteX176" fmla="*/ 128755 w 1189394"/>
              <a:gd name="connsiteY176" fmla="*/ 229202 h 1216800"/>
              <a:gd name="connsiteX177" fmla="*/ 232455 w 1189394"/>
              <a:gd name="connsiteY177" fmla="*/ 125087 h 1216800"/>
              <a:gd name="connsiteX178" fmla="*/ 358553 w 1189394"/>
              <a:gd name="connsiteY178" fmla="*/ 49179 h 1216800"/>
              <a:gd name="connsiteX179" fmla="*/ 818565 w 1189394"/>
              <a:gd name="connsiteY179" fmla="*/ 47520 h 1216800"/>
              <a:gd name="connsiteX180" fmla="*/ 841378 w 1189394"/>
              <a:gd name="connsiteY180" fmla="*/ 54157 h 1216800"/>
              <a:gd name="connsiteX181" fmla="*/ 864192 w 1189394"/>
              <a:gd name="connsiteY181" fmla="*/ 62038 h 1216800"/>
              <a:gd name="connsiteX182" fmla="*/ 1047948 w 1189394"/>
              <a:gd name="connsiteY182" fmla="*/ 200166 h 1216800"/>
              <a:gd name="connsiteX183" fmla="*/ 1035089 w 1189394"/>
              <a:gd name="connsiteY183" fmla="*/ 188552 h 1216800"/>
              <a:gd name="connsiteX184" fmla="*/ 1021816 w 1189394"/>
              <a:gd name="connsiteY184" fmla="*/ 177352 h 1216800"/>
              <a:gd name="connsiteX185" fmla="*/ 818565 w 1189394"/>
              <a:gd name="connsiteY185" fmla="*/ 47520 h 1216800"/>
              <a:gd name="connsiteX186" fmla="*/ 695369 w 1189394"/>
              <a:gd name="connsiteY186" fmla="*/ 46691 h 1216800"/>
              <a:gd name="connsiteX187" fmla="*/ 704909 w 1189394"/>
              <a:gd name="connsiteY187" fmla="*/ 46691 h 1216800"/>
              <a:gd name="connsiteX188" fmla="*/ 722331 w 1189394"/>
              <a:gd name="connsiteY188" fmla="*/ 50009 h 1216800"/>
              <a:gd name="connsiteX189" fmla="*/ 739752 w 1189394"/>
              <a:gd name="connsiteY189" fmla="*/ 54157 h 1216800"/>
              <a:gd name="connsiteX190" fmla="*/ 748463 w 1189394"/>
              <a:gd name="connsiteY190" fmla="*/ 56231 h 1216800"/>
              <a:gd name="connsiteX191" fmla="*/ 757174 w 1189394"/>
              <a:gd name="connsiteY191" fmla="*/ 58719 h 1216800"/>
              <a:gd name="connsiteX192" fmla="*/ 774181 w 1189394"/>
              <a:gd name="connsiteY192" fmla="*/ 63697 h 1216800"/>
              <a:gd name="connsiteX193" fmla="*/ 840549 w 1189394"/>
              <a:gd name="connsiteY193" fmla="*/ 89830 h 1216800"/>
              <a:gd name="connsiteX194" fmla="*/ 960840 w 1189394"/>
              <a:gd name="connsiteY194" fmla="*/ 166152 h 1216800"/>
              <a:gd name="connsiteX195" fmla="*/ 951715 w 1189394"/>
              <a:gd name="connsiteY195" fmla="*/ 161589 h 1216800"/>
              <a:gd name="connsiteX196" fmla="*/ 947567 w 1189394"/>
              <a:gd name="connsiteY196" fmla="*/ 159101 h 1216800"/>
              <a:gd name="connsiteX197" fmla="*/ 667163 w 1189394"/>
              <a:gd name="connsiteY197" fmla="*/ 47105 h 1216800"/>
              <a:gd name="connsiteX198" fmla="*/ 685829 w 1189394"/>
              <a:gd name="connsiteY198" fmla="*/ 47105 h 1216800"/>
              <a:gd name="connsiteX199" fmla="*/ 609506 w 1189394"/>
              <a:gd name="connsiteY199" fmla="*/ 35491 h 1216800"/>
              <a:gd name="connsiteX200" fmla="*/ 587107 w 1189394"/>
              <a:gd name="connsiteY200" fmla="*/ 38809 h 1216800"/>
              <a:gd name="connsiteX201" fmla="*/ 581300 w 1189394"/>
              <a:gd name="connsiteY201" fmla="*/ 39639 h 1216800"/>
              <a:gd name="connsiteX202" fmla="*/ 575492 w 1189394"/>
              <a:gd name="connsiteY202" fmla="*/ 40883 h 1216800"/>
              <a:gd name="connsiteX203" fmla="*/ 564293 w 1189394"/>
              <a:gd name="connsiteY203" fmla="*/ 43372 h 1216800"/>
              <a:gd name="connsiteX204" fmla="*/ 371827 w 1189394"/>
              <a:gd name="connsiteY204" fmla="*/ 94807 h 1216800"/>
              <a:gd name="connsiteX205" fmla="*/ 210055 w 1189394"/>
              <a:gd name="connsiteY205" fmla="*/ 210536 h 1216800"/>
              <a:gd name="connsiteX206" fmla="*/ 272690 w 1189394"/>
              <a:gd name="connsiteY206" fmla="*/ 142509 h 1216800"/>
              <a:gd name="connsiteX207" fmla="*/ 349428 w 1189394"/>
              <a:gd name="connsiteY207" fmla="*/ 95636 h 1216800"/>
              <a:gd name="connsiteX208" fmla="*/ 390492 w 1189394"/>
              <a:gd name="connsiteY208" fmla="*/ 76971 h 1216800"/>
              <a:gd name="connsiteX209" fmla="*/ 411647 w 1189394"/>
              <a:gd name="connsiteY209" fmla="*/ 69089 h 1216800"/>
              <a:gd name="connsiteX210" fmla="*/ 432802 w 1189394"/>
              <a:gd name="connsiteY210" fmla="*/ 62038 h 1216800"/>
              <a:gd name="connsiteX211" fmla="*/ 520324 w 1189394"/>
              <a:gd name="connsiteY211" fmla="*/ 41713 h 1216800"/>
              <a:gd name="connsiteX212" fmla="*/ 609506 w 1189394"/>
              <a:gd name="connsiteY212" fmla="*/ 35491 h 1216800"/>
              <a:gd name="connsiteX213" fmla="*/ 593335 w 1189394"/>
              <a:gd name="connsiteY213" fmla="*/ 97 h 1216800"/>
              <a:gd name="connsiteX214" fmla="*/ 776670 w 1189394"/>
              <a:gd name="connsiteY214" fmla="*/ 25121 h 1216800"/>
              <a:gd name="connsiteX215" fmla="*/ 761322 w 1189394"/>
              <a:gd name="connsiteY215" fmla="*/ 22632 h 1216800"/>
              <a:gd name="connsiteX216" fmla="*/ 745145 w 1189394"/>
              <a:gd name="connsiteY216" fmla="*/ 20973 h 1216800"/>
              <a:gd name="connsiteX217" fmla="*/ 702006 w 1189394"/>
              <a:gd name="connsiteY217" fmla="*/ 12262 h 1216800"/>
              <a:gd name="connsiteX218" fmla="*/ 680022 w 1189394"/>
              <a:gd name="connsiteY218" fmla="*/ 9359 h 1216800"/>
              <a:gd name="connsiteX219" fmla="*/ 658037 w 1189394"/>
              <a:gd name="connsiteY219" fmla="*/ 7284 h 1216800"/>
              <a:gd name="connsiteX220" fmla="*/ 636053 w 1189394"/>
              <a:gd name="connsiteY220" fmla="*/ 5625 h 1216800"/>
              <a:gd name="connsiteX221" fmla="*/ 614069 w 1189394"/>
              <a:gd name="connsiteY221" fmla="*/ 4796 h 1216800"/>
              <a:gd name="connsiteX222" fmla="*/ 592085 w 1189394"/>
              <a:gd name="connsiteY222" fmla="*/ 5211 h 1216800"/>
              <a:gd name="connsiteX223" fmla="*/ 580885 w 1189394"/>
              <a:gd name="connsiteY223" fmla="*/ 5625 h 1216800"/>
              <a:gd name="connsiteX224" fmla="*/ 570100 w 1189394"/>
              <a:gd name="connsiteY224" fmla="*/ 6455 h 1216800"/>
              <a:gd name="connsiteX225" fmla="*/ 397959 w 1189394"/>
              <a:gd name="connsiteY225" fmla="*/ 42957 h 1216800"/>
              <a:gd name="connsiteX226" fmla="*/ 405840 w 1189394"/>
              <a:gd name="connsiteY226" fmla="*/ 38809 h 1216800"/>
              <a:gd name="connsiteX227" fmla="*/ 412062 w 1189394"/>
              <a:gd name="connsiteY227" fmla="*/ 35906 h 1216800"/>
              <a:gd name="connsiteX228" fmla="*/ 427825 w 1189394"/>
              <a:gd name="connsiteY228" fmla="*/ 28854 h 1216800"/>
              <a:gd name="connsiteX229" fmla="*/ 441513 w 1189394"/>
              <a:gd name="connsiteY229" fmla="*/ 23876 h 1216800"/>
              <a:gd name="connsiteX230" fmla="*/ 461838 w 1189394"/>
              <a:gd name="connsiteY230" fmla="*/ 17655 h 1216800"/>
              <a:gd name="connsiteX231" fmla="*/ 491289 w 1189394"/>
              <a:gd name="connsiteY231" fmla="*/ 10603 h 1216800"/>
              <a:gd name="connsiteX232" fmla="*/ 509955 w 1189394"/>
              <a:gd name="connsiteY232" fmla="*/ 7284 h 1216800"/>
              <a:gd name="connsiteX233" fmla="*/ 520324 w 1189394"/>
              <a:gd name="connsiteY233" fmla="*/ 5625 h 1216800"/>
              <a:gd name="connsiteX234" fmla="*/ 531524 w 1189394"/>
              <a:gd name="connsiteY234" fmla="*/ 4381 h 1216800"/>
              <a:gd name="connsiteX235" fmla="*/ 593335 w 1189394"/>
              <a:gd name="connsiteY235" fmla="*/ 97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1189394" h="1216800">
                <a:moveTo>
                  <a:pt x="1112241" y="367329"/>
                </a:moveTo>
                <a:cubicBezTo>
                  <a:pt x="1112241" y="367329"/>
                  <a:pt x="1112656" y="367329"/>
                  <a:pt x="1112656" y="367329"/>
                </a:cubicBezTo>
                <a:cubicBezTo>
                  <a:pt x="1115560" y="373966"/>
                  <a:pt x="1118463" y="380188"/>
                  <a:pt x="1120952" y="387240"/>
                </a:cubicBezTo>
                <a:cubicBezTo>
                  <a:pt x="1118463" y="380188"/>
                  <a:pt x="1115145" y="373966"/>
                  <a:pt x="1112241" y="367329"/>
                </a:cubicBezTo>
                <a:close/>
                <a:moveTo>
                  <a:pt x="1145425" y="352812"/>
                </a:moveTo>
                <a:cubicBezTo>
                  <a:pt x="1145425" y="352812"/>
                  <a:pt x="1145840" y="352812"/>
                  <a:pt x="1145840" y="352812"/>
                </a:cubicBezTo>
                <a:cubicBezTo>
                  <a:pt x="1148744" y="359863"/>
                  <a:pt x="1152062" y="366500"/>
                  <a:pt x="1154551" y="373966"/>
                </a:cubicBezTo>
                <a:cubicBezTo>
                  <a:pt x="1152062" y="366500"/>
                  <a:pt x="1148329" y="359863"/>
                  <a:pt x="1145425" y="352812"/>
                </a:cubicBezTo>
                <a:close/>
                <a:moveTo>
                  <a:pt x="1078152" y="303780"/>
                </a:moveTo>
                <a:lnTo>
                  <a:pt x="1084035" y="312576"/>
                </a:lnTo>
                <a:cubicBezTo>
                  <a:pt x="1084035" y="312576"/>
                  <a:pt x="1083620" y="312576"/>
                  <a:pt x="1083620" y="312576"/>
                </a:cubicBezTo>
                <a:close/>
                <a:moveTo>
                  <a:pt x="1064718" y="283691"/>
                </a:moveTo>
                <a:lnTo>
                  <a:pt x="1069102" y="289762"/>
                </a:lnTo>
                <a:lnTo>
                  <a:pt x="1074080" y="297228"/>
                </a:lnTo>
                <a:lnTo>
                  <a:pt x="1078152" y="303780"/>
                </a:lnTo>
                <a:close/>
                <a:moveTo>
                  <a:pt x="166501" y="246208"/>
                </a:moveTo>
                <a:cubicBezTo>
                  <a:pt x="163598" y="251600"/>
                  <a:pt x="160694" y="256578"/>
                  <a:pt x="158206" y="261141"/>
                </a:cubicBezTo>
                <a:cubicBezTo>
                  <a:pt x="155717" y="266533"/>
                  <a:pt x="152813" y="271511"/>
                  <a:pt x="150325" y="276903"/>
                </a:cubicBezTo>
                <a:lnTo>
                  <a:pt x="146591" y="284784"/>
                </a:lnTo>
                <a:lnTo>
                  <a:pt x="142858" y="292666"/>
                </a:lnTo>
                <a:cubicBezTo>
                  <a:pt x="140369" y="298058"/>
                  <a:pt x="138295" y="303450"/>
                  <a:pt x="135806" y="308843"/>
                </a:cubicBezTo>
                <a:cubicBezTo>
                  <a:pt x="94327" y="377285"/>
                  <a:pt x="67780" y="454852"/>
                  <a:pt x="58654" y="534493"/>
                </a:cubicBezTo>
                <a:cubicBezTo>
                  <a:pt x="54091" y="574314"/>
                  <a:pt x="53676" y="614549"/>
                  <a:pt x="57824" y="654370"/>
                </a:cubicBezTo>
                <a:cubicBezTo>
                  <a:pt x="61558" y="694190"/>
                  <a:pt x="70268" y="733596"/>
                  <a:pt x="82712" y="771758"/>
                </a:cubicBezTo>
                <a:cubicBezTo>
                  <a:pt x="107600" y="847666"/>
                  <a:pt x="149495" y="918182"/>
                  <a:pt x="204248" y="976668"/>
                </a:cubicBezTo>
                <a:cubicBezTo>
                  <a:pt x="259002" y="1035155"/>
                  <a:pt x="326199" y="1082027"/>
                  <a:pt x="400448" y="1111892"/>
                </a:cubicBezTo>
                <a:cubicBezTo>
                  <a:pt x="474282" y="1142173"/>
                  <a:pt x="555167" y="1155861"/>
                  <a:pt x="635224" y="1152128"/>
                </a:cubicBezTo>
                <a:cubicBezTo>
                  <a:pt x="715280" y="1148809"/>
                  <a:pt x="794506" y="1127240"/>
                  <a:pt x="865437" y="1090323"/>
                </a:cubicBezTo>
                <a:cubicBezTo>
                  <a:pt x="936367" y="1053820"/>
                  <a:pt x="999417" y="1001141"/>
                  <a:pt x="1048363" y="937677"/>
                </a:cubicBezTo>
                <a:cubicBezTo>
                  <a:pt x="1097723" y="874627"/>
                  <a:pt x="1132981" y="800379"/>
                  <a:pt x="1150817" y="722397"/>
                </a:cubicBezTo>
                <a:cubicBezTo>
                  <a:pt x="1157040" y="738989"/>
                  <a:pt x="1162017" y="755995"/>
                  <a:pt x="1166995" y="773832"/>
                </a:cubicBezTo>
                <a:cubicBezTo>
                  <a:pt x="1140448" y="854717"/>
                  <a:pt x="1096064" y="930210"/>
                  <a:pt x="1037578" y="992016"/>
                </a:cubicBezTo>
                <a:cubicBezTo>
                  <a:pt x="979506" y="1053820"/>
                  <a:pt x="907746" y="1103182"/>
                  <a:pt x="828934" y="1134291"/>
                </a:cubicBezTo>
                <a:cubicBezTo>
                  <a:pt x="750123" y="1165816"/>
                  <a:pt x="664674" y="1179504"/>
                  <a:pt x="580470" y="1174527"/>
                </a:cubicBezTo>
                <a:cubicBezTo>
                  <a:pt x="496266" y="1169549"/>
                  <a:pt x="413307" y="1145906"/>
                  <a:pt x="339473" y="1105670"/>
                </a:cubicBezTo>
                <a:cubicBezTo>
                  <a:pt x="265223" y="1065850"/>
                  <a:pt x="200930" y="1009022"/>
                  <a:pt x="151154" y="941825"/>
                </a:cubicBezTo>
                <a:cubicBezTo>
                  <a:pt x="101793" y="874627"/>
                  <a:pt x="66950" y="796231"/>
                  <a:pt x="50773" y="714515"/>
                </a:cubicBezTo>
                <a:cubicBezTo>
                  <a:pt x="34596" y="632385"/>
                  <a:pt x="36670" y="547766"/>
                  <a:pt x="56580" y="466881"/>
                </a:cubicBezTo>
                <a:cubicBezTo>
                  <a:pt x="66535" y="426645"/>
                  <a:pt x="80638" y="387240"/>
                  <a:pt x="99304" y="350322"/>
                </a:cubicBezTo>
                <a:cubicBezTo>
                  <a:pt x="117970" y="313406"/>
                  <a:pt x="140369" y="278148"/>
                  <a:pt x="166501" y="246208"/>
                </a:cubicBezTo>
                <a:close/>
                <a:moveTo>
                  <a:pt x="1057903" y="215513"/>
                </a:moveTo>
                <a:cubicBezTo>
                  <a:pt x="1058732" y="215928"/>
                  <a:pt x="1059562" y="216343"/>
                  <a:pt x="1060392" y="216757"/>
                </a:cubicBezTo>
                <a:cubicBezTo>
                  <a:pt x="1061221" y="217587"/>
                  <a:pt x="1062465" y="218002"/>
                  <a:pt x="1063295" y="218417"/>
                </a:cubicBezTo>
                <a:cubicBezTo>
                  <a:pt x="1067443" y="222980"/>
                  <a:pt x="1071176" y="227957"/>
                  <a:pt x="1074909" y="232935"/>
                </a:cubicBezTo>
                <a:cubicBezTo>
                  <a:pt x="1078643" y="237912"/>
                  <a:pt x="1082791" y="242890"/>
                  <a:pt x="1086109" y="247867"/>
                </a:cubicBezTo>
                <a:cubicBezTo>
                  <a:pt x="1090672" y="254504"/>
                  <a:pt x="1095649" y="261556"/>
                  <a:pt x="1100212" y="268607"/>
                </a:cubicBezTo>
                <a:cubicBezTo>
                  <a:pt x="1106019" y="277733"/>
                  <a:pt x="1111827" y="286444"/>
                  <a:pt x="1116804" y="295569"/>
                </a:cubicBezTo>
                <a:lnTo>
                  <a:pt x="1124685" y="309672"/>
                </a:lnTo>
                <a:lnTo>
                  <a:pt x="1128419" y="316724"/>
                </a:lnTo>
                <a:lnTo>
                  <a:pt x="1131737" y="323775"/>
                </a:lnTo>
                <a:cubicBezTo>
                  <a:pt x="1131322" y="323775"/>
                  <a:pt x="1131322" y="323361"/>
                  <a:pt x="1130907" y="323361"/>
                </a:cubicBezTo>
                <a:cubicBezTo>
                  <a:pt x="1128419" y="318383"/>
                  <a:pt x="1125930" y="313820"/>
                  <a:pt x="1123026" y="308843"/>
                </a:cubicBezTo>
                <a:lnTo>
                  <a:pt x="1114730" y="294325"/>
                </a:lnTo>
                <a:cubicBezTo>
                  <a:pt x="1108923" y="284784"/>
                  <a:pt x="1103115" y="275244"/>
                  <a:pt x="1096894" y="266119"/>
                </a:cubicBezTo>
                <a:lnTo>
                  <a:pt x="1082791" y="246623"/>
                </a:lnTo>
                <a:cubicBezTo>
                  <a:pt x="1079057" y="241231"/>
                  <a:pt x="1074909" y="236253"/>
                  <a:pt x="1070761" y="230861"/>
                </a:cubicBezTo>
                <a:lnTo>
                  <a:pt x="1064539" y="222980"/>
                </a:lnTo>
                <a:close/>
                <a:moveTo>
                  <a:pt x="993194" y="199751"/>
                </a:moveTo>
                <a:cubicBezTo>
                  <a:pt x="995268" y="200580"/>
                  <a:pt x="997757" y="201410"/>
                  <a:pt x="1000246" y="202654"/>
                </a:cubicBezTo>
                <a:cubicBezTo>
                  <a:pt x="1016423" y="219039"/>
                  <a:pt x="1031459" y="236460"/>
                  <a:pt x="1045407" y="254815"/>
                </a:cubicBezTo>
                <a:lnTo>
                  <a:pt x="1064718" y="283691"/>
                </a:lnTo>
                <a:lnTo>
                  <a:pt x="1063710" y="282296"/>
                </a:lnTo>
                <a:lnTo>
                  <a:pt x="1053340" y="267363"/>
                </a:lnTo>
                <a:lnTo>
                  <a:pt x="1042140" y="253260"/>
                </a:lnTo>
                <a:lnTo>
                  <a:pt x="1036333" y="246208"/>
                </a:lnTo>
                <a:lnTo>
                  <a:pt x="1030526" y="239156"/>
                </a:lnTo>
                <a:cubicBezTo>
                  <a:pt x="1026378" y="234594"/>
                  <a:pt x="1022645" y="230031"/>
                  <a:pt x="1018497" y="225468"/>
                </a:cubicBezTo>
                <a:cubicBezTo>
                  <a:pt x="1010201" y="216757"/>
                  <a:pt x="1001905" y="208047"/>
                  <a:pt x="993194" y="199751"/>
                </a:cubicBezTo>
                <a:close/>
                <a:moveTo>
                  <a:pt x="609506" y="67015"/>
                </a:moveTo>
                <a:cubicBezTo>
                  <a:pt x="902737" y="67015"/>
                  <a:pt x="1140448" y="304726"/>
                  <a:pt x="1140448" y="597957"/>
                </a:cubicBezTo>
                <a:cubicBezTo>
                  <a:pt x="1140448" y="616284"/>
                  <a:pt x="1139519" y="634394"/>
                  <a:pt x="1137707" y="652243"/>
                </a:cubicBezTo>
                <a:lnTo>
                  <a:pt x="1130495" y="699493"/>
                </a:lnTo>
                <a:lnTo>
                  <a:pt x="1131737" y="702071"/>
                </a:lnTo>
                <a:cubicBezTo>
                  <a:pt x="1135055" y="709953"/>
                  <a:pt x="1137959" y="717834"/>
                  <a:pt x="1141277" y="726130"/>
                </a:cubicBezTo>
                <a:cubicBezTo>
                  <a:pt x="1123855" y="796231"/>
                  <a:pt x="1091916" y="862184"/>
                  <a:pt x="1048777" y="919841"/>
                </a:cubicBezTo>
                <a:cubicBezTo>
                  <a:pt x="1005638" y="977497"/>
                  <a:pt x="950885" y="1026444"/>
                  <a:pt x="889080" y="1062531"/>
                </a:cubicBezTo>
                <a:cubicBezTo>
                  <a:pt x="827275" y="1099034"/>
                  <a:pt x="758419" y="1122677"/>
                  <a:pt x="687488" y="1132217"/>
                </a:cubicBezTo>
                <a:cubicBezTo>
                  <a:pt x="616558" y="1141758"/>
                  <a:pt x="544383" y="1137195"/>
                  <a:pt x="475526" y="1118944"/>
                </a:cubicBezTo>
                <a:cubicBezTo>
                  <a:pt x="406670" y="1100693"/>
                  <a:pt x="341961" y="1068339"/>
                  <a:pt x="285963" y="1024784"/>
                </a:cubicBezTo>
                <a:cubicBezTo>
                  <a:pt x="229966" y="981231"/>
                  <a:pt x="182679" y="926892"/>
                  <a:pt x="147836" y="865502"/>
                </a:cubicBezTo>
                <a:cubicBezTo>
                  <a:pt x="112993" y="804112"/>
                  <a:pt x="90594" y="735670"/>
                  <a:pt x="82298" y="665984"/>
                </a:cubicBezTo>
                <a:lnTo>
                  <a:pt x="81370" y="652662"/>
                </a:lnTo>
                <a:lnTo>
                  <a:pt x="81306" y="652243"/>
                </a:lnTo>
                <a:lnTo>
                  <a:pt x="81214" y="650428"/>
                </a:lnTo>
                <a:lnTo>
                  <a:pt x="78642" y="613499"/>
                </a:lnTo>
                <a:lnTo>
                  <a:pt x="78895" y="604502"/>
                </a:lnTo>
                <a:lnTo>
                  <a:pt x="78565" y="597957"/>
                </a:lnTo>
                <a:lnTo>
                  <a:pt x="79725" y="574974"/>
                </a:lnTo>
                <a:lnTo>
                  <a:pt x="80120" y="560937"/>
                </a:lnTo>
                <a:lnTo>
                  <a:pt x="80642" y="556824"/>
                </a:lnTo>
                <a:lnTo>
                  <a:pt x="81306" y="543672"/>
                </a:lnTo>
                <a:cubicBezTo>
                  <a:pt x="108495" y="275941"/>
                  <a:pt x="334602" y="67015"/>
                  <a:pt x="609506" y="67015"/>
                </a:cubicBezTo>
                <a:close/>
                <a:moveTo>
                  <a:pt x="358553" y="49179"/>
                </a:moveTo>
                <a:cubicBezTo>
                  <a:pt x="338228" y="61623"/>
                  <a:pt x="319562" y="75311"/>
                  <a:pt x="300897" y="90244"/>
                </a:cubicBezTo>
                <a:cubicBezTo>
                  <a:pt x="259831" y="115547"/>
                  <a:pt x="222085" y="145413"/>
                  <a:pt x="188071" y="179011"/>
                </a:cubicBezTo>
                <a:cubicBezTo>
                  <a:pt x="154473" y="213024"/>
                  <a:pt x="124607" y="250771"/>
                  <a:pt x="99719" y="291836"/>
                </a:cubicBezTo>
                <a:cubicBezTo>
                  <a:pt x="74831" y="333316"/>
                  <a:pt x="55336" y="377285"/>
                  <a:pt x="40818" y="422912"/>
                </a:cubicBezTo>
                <a:cubicBezTo>
                  <a:pt x="27130" y="468540"/>
                  <a:pt x="18419" y="516242"/>
                  <a:pt x="15515" y="563944"/>
                </a:cubicBezTo>
                <a:cubicBezTo>
                  <a:pt x="12612" y="611646"/>
                  <a:pt x="15515" y="659762"/>
                  <a:pt x="24226" y="707049"/>
                </a:cubicBezTo>
                <a:cubicBezTo>
                  <a:pt x="25885" y="719078"/>
                  <a:pt x="29204" y="730693"/>
                  <a:pt x="31692" y="742307"/>
                </a:cubicBezTo>
                <a:cubicBezTo>
                  <a:pt x="32937" y="748114"/>
                  <a:pt x="34596" y="753921"/>
                  <a:pt x="36255" y="759729"/>
                </a:cubicBezTo>
                <a:cubicBezTo>
                  <a:pt x="37915" y="765536"/>
                  <a:pt x="39574" y="771343"/>
                  <a:pt x="41233" y="777150"/>
                </a:cubicBezTo>
                <a:cubicBezTo>
                  <a:pt x="48699" y="799964"/>
                  <a:pt x="56995" y="822778"/>
                  <a:pt x="66950" y="844347"/>
                </a:cubicBezTo>
                <a:cubicBezTo>
                  <a:pt x="76906" y="866332"/>
                  <a:pt x="88520" y="887072"/>
                  <a:pt x="100549" y="907812"/>
                </a:cubicBezTo>
                <a:cubicBezTo>
                  <a:pt x="113408" y="928137"/>
                  <a:pt x="126681" y="948047"/>
                  <a:pt x="141614" y="966713"/>
                </a:cubicBezTo>
                <a:cubicBezTo>
                  <a:pt x="156132" y="985794"/>
                  <a:pt x="172724" y="1003630"/>
                  <a:pt x="189316" y="1020637"/>
                </a:cubicBezTo>
                <a:cubicBezTo>
                  <a:pt x="206737" y="1037229"/>
                  <a:pt x="224159" y="1053406"/>
                  <a:pt x="243239" y="1067924"/>
                </a:cubicBezTo>
                <a:cubicBezTo>
                  <a:pt x="261905" y="1082857"/>
                  <a:pt x="281816" y="1096545"/>
                  <a:pt x="302141" y="1108989"/>
                </a:cubicBezTo>
                <a:lnTo>
                  <a:pt x="317903" y="1118114"/>
                </a:lnTo>
                <a:lnTo>
                  <a:pt x="325784" y="1122677"/>
                </a:lnTo>
                <a:lnTo>
                  <a:pt x="333665" y="1126825"/>
                </a:lnTo>
                <a:lnTo>
                  <a:pt x="349843" y="1135121"/>
                </a:lnTo>
                <a:cubicBezTo>
                  <a:pt x="355235" y="1137610"/>
                  <a:pt x="360627" y="1140099"/>
                  <a:pt x="366020" y="1142588"/>
                </a:cubicBezTo>
                <a:cubicBezTo>
                  <a:pt x="387589" y="1152957"/>
                  <a:pt x="410403" y="1160839"/>
                  <a:pt x="433217" y="1168305"/>
                </a:cubicBezTo>
                <a:cubicBezTo>
                  <a:pt x="456446" y="1175357"/>
                  <a:pt x="479674" y="1181164"/>
                  <a:pt x="503318" y="1185312"/>
                </a:cubicBezTo>
                <a:cubicBezTo>
                  <a:pt x="597477" y="1202733"/>
                  <a:pt x="695784" y="1196096"/>
                  <a:pt x="787454" y="1167890"/>
                </a:cubicBezTo>
                <a:cubicBezTo>
                  <a:pt x="833082" y="1153372"/>
                  <a:pt x="877051" y="1133462"/>
                  <a:pt x="918116" y="1108574"/>
                </a:cubicBezTo>
                <a:cubicBezTo>
                  <a:pt x="959181" y="1083271"/>
                  <a:pt x="996928" y="1053821"/>
                  <a:pt x="1030941" y="1019807"/>
                </a:cubicBezTo>
                <a:cubicBezTo>
                  <a:pt x="1064539" y="985794"/>
                  <a:pt x="1094405" y="948047"/>
                  <a:pt x="1119293" y="906982"/>
                </a:cubicBezTo>
                <a:cubicBezTo>
                  <a:pt x="1144181" y="865917"/>
                  <a:pt x="1163677" y="821534"/>
                  <a:pt x="1178194" y="775906"/>
                </a:cubicBezTo>
                <a:cubicBezTo>
                  <a:pt x="1182757" y="793742"/>
                  <a:pt x="1186905" y="812408"/>
                  <a:pt x="1189394" y="831074"/>
                </a:cubicBezTo>
                <a:cubicBezTo>
                  <a:pt x="1184831" y="843103"/>
                  <a:pt x="1179439" y="854303"/>
                  <a:pt x="1174046" y="865917"/>
                </a:cubicBezTo>
                <a:cubicBezTo>
                  <a:pt x="1171557" y="871724"/>
                  <a:pt x="1168239" y="877117"/>
                  <a:pt x="1165336" y="882924"/>
                </a:cubicBezTo>
                <a:cubicBezTo>
                  <a:pt x="1162017" y="888316"/>
                  <a:pt x="1159529" y="894123"/>
                  <a:pt x="1156210" y="899516"/>
                </a:cubicBezTo>
                <a:cubicBezTo>
                  <a:pt x="1149988" y="910301"/>
                  <a:pt x="1143766" y="921500"/>
                  <a:pt x="1136714" y="931870"/>
                </a:cubicBezTo>
                <a:lnTo>
                  <a:pt x="1126345" y="947632"/>
                </a:lnTo>
                <a:lnTo>
                  <a:pt x="1115145" y="962980"/>
                </a:lnTo>
                <a:cubicBezTo>
                  <a:pt x="1085279" y="1004045"/>
                  <a:pt x="1050022" y="1040962"/>
                  <a:pt x="1011445" y="1073316"/>
                </a:cubicBezTo>
                <a:cubicBezTo>
                  <a:pt x="933878" y="1138025"/>
                  <a:pt x="840134" y="1183652"/>
                  <a:pt x="741412" y="1203978"/>
                </a:cubicBezTo>
                <a:cubicBezTo>
                  <a:pt x="692051" y="1214348"/>
                  <a:pt x="641861" y="1218081"/>
                  <a:pt x="591670" y="1216422"/>
                </a:cubicBezTo>
                <a:cubicBezTo>
                  <a:pt x="566367" y="1216007"/>
                  <a:pt x="541479" y="1213103"/>
                  <a:pt x="516591" y="1209370"/>
                </a:cubicBezTo>
                <a:cubicBezTo>
                  <a:pt x="510369" y="1208540"/>
                  <a:pt x="504148" y="1207296"/>
                  <a:pt x="497925" y="1206052"/>
                </a:cubicBezTo>
                <a:cubicBezTo>
                  <a:pt x="492118" y="1204807"/>
                  <a:pt x="485896" y="1203978"/>
                  <a:pt x="479674" y="1202319"/>
                </a:cubicBezTo>
                <a:cubicBezTo>
                  <a:pt x="467230" y="1199000"/>
                  <a:pt x="455201" y="1196511"/>
                  <a:pt x="443172" y="1192778"/>
                </a:cubicBezTo>
                <a:lnTo>
                  <a:pt x="425336" y="1187386"/>
                </a:lnTo>
                <a:lnTo>
                  <a:pt x="407499" y="1181164"/>
                </a:lnTo>
                <a:cubicBezTo>
                  <a:pt x="395470" y="1177016"/>
                  <a:pt x="383856" y="1172038"/>
                  <a:pt x="372242" y="1167476"/>
                </a:cubicBezTo>
                <a:cubicBezTo>
                  <a:pt x="366435" y="1164987"/>
                  <a:pt x="361042" y="1162083"/>
                  <a:pt x="355235" y="1159594"/>
                </a:cubicBezTo>
                <a:cubicBezTo>
                  <a:pt x="349428" y="1156691"/>
                  <a:pt x="343620" y="1154202"/>
                  <a:pt x="338228" y="1151298"/>
                </a:cubicBezTo>
                <a:cubicBezTo>
                  <a:pt x="327029" y="1145491"/>
                  <a:pt x="315829" y="1140099"/>
                  <a:pt x="305044" y="1133462"/>
                </a:cubicBezTo>
                <a:cubicBezTo>
                  <a:pt x="299652" y="1130144"/>
                  <a:pt x="294260" y="1127240"/>
                  <a:pt x="288867" y="1123922"/>
                </a:cubicBezTo>
                <a:lnTo>
                  <a:pt x="273105" y="1113552"/>
                </a:lnTo>
                <a:lnTo>
                  <a:pt x="265224" y="1108574"/>
                </a:lnTo>
                <a:lnTo>
                  <a:pt x="257757" y="1103182"/>
                </a:lnTo>
                <a:lnTo>
                  <a:pt x="242410" y="1091982"/>
                </a:lnTo>
                <a:cubicBezTo>
                  <a:pt x="222499" y="1076635"/>
                  <a:pt x="203419" y="1060458"/>
                  <a:pt x="185583" y="1043036"/>
                </a:cubicBezTo>
                <a:cubicBezTo>
                  <a:pt x="167332" y="1025615"/>
                  <a:pt x="150740" y="1006948"/>
                  <a:pt x="134977" y="987868"/>
                </a:cubicBezTo>
                <a:cubicBezTo>
                  <a:pt x="119630" y="968372"/>
                  <a:pt x="104697" y="948047"/>
                  <a:pt x="91838" y="926893"/>
                </a:cubicBezTo>
                <a:cubicBezTo>
                  <a:pt x="85201" y="916522"/>
                  <a:pt x="79394" y="905323"/>
                  <a:pt x="73172" y="894538"/>
                </a:cubicBezTo>
                <a:cubicBezTo>
                  <a:pt x="69854" y="889146"/>
                  <a:pt x="67365" y="883338"/>
                  <a:pt x="64462" y="877946"/>
                </a:cubicBezTo>
                <a:cubicBezTo>
                  <a:pt x="61558" y="872554"/>
                  <a:pt x="58654" y="867162"/>
                  <a:pt x="56166" y="861354"/>
                </a:cubicBezTo>
                <a:lnTo>
                  <a:pt x="48699" y="844347"/>
                </a:lnTo>
                <a:cubicBezTo>
                  <a:pt x="47455" y="841444"/>
                  <a:pt x="46210" y="838540"/>
                  <a:pt x="44966" y="835637"/>
                </a:cubicBezTo>
                <a:lnTo>
                  <a:pt x="41647" y="826926"/>
                </a:lnTo>
                <a:lnTo>
                  <a:pt x="35011" y="809504"/>
                </a:lnTo>
                <a:cubicBezTo>
                  <a:pt x="32937" y="803697"/>
                  <a:pt x="31278" y="797475"/>
                  <a:pt x="29204" y="791668"/>
                </a:cubicBezTo>
                <a:cubicBezTo>
                  <a:pt x="25056" y="780054"/>
                  <a:pt x="22152" y="768025"/>
                  <a:pt x="18834" y="755996"/>
                </a:cubicBezTo>
                <a:cubicBezTo>
                  <a:pt x="17175" y="749773"/>
                  <a:pt x="15930" y="743966"/>
                  <a:pt x="14686" y="737744"/>
                </a:cubicBezTo>
                <a:cubicBezTo>
                  <a:pt x="13441" y="731522"/>
                  <a:pt x="12197" y="725715"/>
                  <a:pt x="10952" y="719493"/>
                </a:cubicBezTo>
                <a:cubicBezTo>
                  <a:pt x="6390" y="695020"/>
                  <a:pt x="2656" y="670547"/>
                  <a:pt x="1412" y="645659"/>
                </a:cubicBezTo>
                <a:cubicBezTo>
                  <a:pt x="-1906" y="596298"/>
                  <a:pt x="583" y="546522"/>
                  <a:pt x="9293" y="497576"/>
                </a:cubicBezTo>
                <a:lnTo>
                  <a:pt x="12612" y="479325"/>
                </a:lnTo>
                <a:cubicBezTo>
                  <a:pt x="13856" y="473103"/>
                  <a:pt x="15515" y="467296"/>
                  <a:pt x="16760" y="461074"/>
                </a:cubicBezTo>
                <a:cubicBezTo>
                  <a:pt x="18419" y="455267"/>
                  <a:pt x="19663" y="449045"/>
                  <a:pt x="21323" y="443238"/>
                </a:cubicBezTo>
                <a:lnTo>
                  <a:pt x="26715" y="425401"/>
                </a:lnTo>
                <a:cubicBezTo>
                  <a:pt x="27544" y="422498"/>
                  <a:pt x="28374" y="419594"/>
                  <a:pt x="29204" y="416691"/>
                </a:cubicBezTo>
                <a:lnTo>
                  <a:pt x="32107" y="407565"/>
                </a:lnTo>
                <a:lnTo>
                  <a:pt x="38329" y="390144"/>
                </a:lnTo>
                <a:cubicBezTo>
                  <a:pt x="40818" y="384336"/>
                  <a:pt x="42892" y="378529"/>
                  <a:pt x="45381" y="372722"/>
                </a:cubicBezTo>
                <a:cubicBezTo>
                  <a:pt x="47455" y="366915"/>
                  <a:pt x="49943" y="361108"/>
                  <a:pt x="52432" y="355715"/>
                </a:cubicBezTo>
                <a:cubicBezTo>
                  <a:pt x="57825" y="344516"/>
                  <a:pt x="62802" y="333316"/>
                  <a:pt x="68610" y="322531"/>
                </a:cubicBezTo>
                <a:cubicBezTo>
                  <a:pt x="71513" y="317139"/>
                  <a:pt x="74417" y="311746"/>
                  <a:pt x="77320" y="306354"/>
                </a:cubicBezTo>
                <a:lnTo>
                  <a:pt x="86861" y="290177"/>
                </a:lnTo>
                <a:cubicBezTo>
                  <a:pt x="90179" y="284785"/>
                  <a:pt x="93497" y="279392"/>
                  <a:pt x="96816" y="274415"/>
                </a:cubicBezTo>
                <a:lnTo>
                  <a:pt x="106771" y="259067"/>
                </a:lnTo>
                <a:lnTo>
                  <a:pt x="117556" y="244135"/>
                </a:lnTo>
                <a:cubicBezTo>
                  <a:pt x="121289" y="238742"/>
                  <a:pt x="125022" y="233764"/>
                  <a:pt x="128755" y="229202"/>
                </a:cubicBezTo>
                <a:cubicBezTo>
                  <a:pt x="159036" y="190625"/>
                  <a:pt x="193879" y="155368"/>
                  <a:pt x="232455" y="125087"/>
                </a:cubicBezTo>
                <a:cubicBezTo>
                  <a:pt x="271446" y="94807"/>
                  <a:pt x="313755" y="69090"/>
                  <a:pt x="358553" y="49179"/>
                </a:cubicBezTo>
                <a:close/>
                <a:moveTo>
                  <a:pt x="818565" y="47520"/>
                </a:moveTo>
                <a:cubicBezTo>
                  <a:pt x="826031" y="49594"/>
                  <a:pt x="833912" y="51668"/>
                  <a:pt x="841378" y="54157"/>
                </a:cubicBezTo>
                <a:lnTo>
                  <a:pt x="864192" y="62038"/>
                </a:lnTo>
                <a:cubicBezTo>
                  <a:pt x="933878" y="95637"/>
                  <a:pt x="996513" y="142924"/>
                  <a:pt x="1047948" y="200166"/>
                </a:cubicBezTo>
                <a:lnTo>
                  <a:pt x="1035089" y="188552"/>
                </a:lnTo>
                <a:cubicBezTo>
                  <a:pt x="1030526" y="184818"/>
                  <a:pt x="1026378" y="181085"/>
                  <a:pt x="1021816" y="177352"/>
                </a:cubicBezTo>
                <a:cubicBezTo>
                  <a:pt x="963744" y="120939"/>
                  <a:pt x="894472" y="76141"/>
                  <a:pt x="818565" y="47520"/>
                </a:cubicBezTo>
                <a:close/>
                <a:moveTo>
                  <a:pt x="695369" y="46691"/>
                </a:moveTo>
                <a:lnTo>
                  <a:pt x="704909" y="46691"/>
                </a:lnTo>
                <a:lnTo>
                  <a:pt x="722331" y="50009"/>
                </a:lnTo>
                <a:lnTo>
                  <a:pt x="739752" y="54157"/>
                </a:lnTo>
                <a:lnTo>
                  <a:pt x="748463" y="56231"/>
                </a:lnTo>
                <a:cubicBezTo>
                  <a:pt x="751367" y="57060"/>
                  <a:pt x="754271" y="57890"/>
                  <a:pt x="757174" y="58719"/>
                </a:cubicBezTo>
                <a:lnTo>
                  <a:pt x="774181" y="63697"/>
                </a:lnTo>
                <a:cubicBezTo>
                  <a:pt x="796580" y="71163"/>
                  <a:pt x="818979" y="79459"/>
                  <a:pt x="840549" y="89830"/>
                </a:cubicBezTo>
                <a:cubicBezTo>
                  <a:pt x="884102" y="109740"/>
                  <a:pt x="924338" y="135872"/>
                  <a:pt x="960840" y="166152"/>
                </a:cubicBezTo>
                <a:cubicBezTo>
                  <a:pt x="957936" y="164493"/>
                  <a:pt x="954618" y="163249"/>
                  <a:pt x="951715" y="161589"/>
                </a:cubicBezTo>
                <a:cubicBezTo>
                  <a:pt x="950470" y="160760"/>
                  <a:pt x="948811" y="159930"/>
                  <a:pt x="947567" y="159101"/>
                </a:cubicBezTo>
                <a:cubicBezTo>
                  <a:pt x="866681" y="96881"/>
                  <a:pt x="768374" y="57475"/>
                  <a:pt x="667163" y="47105"/>
                </a:cubicBezTo>
                <a:lnTo>
                  <a:pt x="685829" y="47105"/>
                </a:lnTo>
                <a:close/>
                <a:moveTo>
                  <a:pt x="609506" y="35491"/>
                </a:moveTo>
                <a:lnTo>
                  <a:pt x="587107" y="38809"/>
                </a:lnTo>
                <a:lnTo>
                  <a:pt x="581300" y="39639"/>
                </a:lnTo>
                <a:lnTo>
                  <a:pt x="575492" y="40883"/>
                </a:lnTo>
                <a:lnTo>
                  <a:pt x="564293" y="43372"/>
                </a:lnTo>
                <a:cubicBezTo>
                  <a:pt x="497510" y="48764"/>
                  <a:pt x="431972" y="66186"/>
                  <a:pt x="371827" y="94807"/>
                </a:cubicBezTo>
                <a:cubicBezTo>
                  <a:pt x="311681" y="123013"/>
                  <a:pt x="256513" y="162834"/>
                  <a:pt x="210055" y="210536"/>
                </a:cubicBezTo>
                <a:cubicBezTo>
                  <a:pt x="228721" y="186477"/>
                  <a:pt x="249461" y="163663"/>
                  <a:pt x="272690" y="142509"/>
                </a:cubicBezTo>
                <a:cubicBezTo>
                  <a:pt x="296748" y="124672"/>
                  <a:pt x="322881" y="109325"/>
                  <a:pt x="349428" y="95636"/>
                </a:cubicBezTo>
                <a:cubicBezTo>
                  <a:pt x="363116" y="89000"/>
                  <a:pt x="376804" y="82778"/>
                  <a:pt x="390492" y="76971"/>
                </a:cubicBezTo>
                <a:lnTo>
                  <a:pt x="411647" y="69089"/>
                </a:lnTo>
                <a:cubicBezTo>
                  <a:pt x="418284" y="66600"/>
                  <a:pt x="425751" y="64527"/>
                  <a:pt x="432802" y="62038"/>
                </a:cubicBezTo>
                <a:cubicBezTo>
                  <a:pt x="461423" y="53327"/>
                  <a:pt x="490874" y="45860"/>
                  <a:pt x="520324" y="41713"/>
                </a:cubicBezTo>
                <a:cubicBezTo>
                  <a:pt x="549775" y="37565"/>
                  <a:pt x="579640" y="35491"/>
                  <a:pt x="609506" y="35491"/>
                </a:cubicBezTo>
                <a:close/>
                <a:moveTo>
                  <a:pt x="593335" y="97"/>
                </a:moveTo>
                <a:cubicBezTo>
                  <a:pt x="655264" y="-1012"/>
                  <a:pt x="717250" y="7388"/>
                  <a:pt x="776670" y="25121"/>
                </a:cubicBezTo>
                <a:cubicBezTo>
                  <a:pt x="771277" y="24291"/>
                  <a:pt x="765885" y="23462"/>
                  <a:pt x="761322" y="22632"/>
                </a:cubicBezTo>
                <a:cubicBezTo>
                  <a:pt x="755930" y="21803"/>
                  <a:pt x="750538" y="21388"/>
                  <a:pt x="745145" y="20973"/>
                </a:cubicBezTo>
                <a:cubicBezTo>
                  <a:pt x="731042" y="17240"/>
                  <a:pt x="716524" y="14751"/>
                  <a:pt x="702006" y="12262"/>
                </a:cubicBezTo>
                <a:cubicBezTo>
                  <a:pt x="694540" y="11432"/>
                  <a:pt x="687488" y="10188"/>
                  <a:pt x="680022" y="9359"/>
                </a:cubicBezTo>
                <a:cubicBezTo>
                  <a:pt x="672556" y="8529"/>
                  <a:pt x="665504" y="7699"/>
                  <a:pt x="658037" y="7284"/>
                </a:cubicBezTo>
                <a:cubicBezTo>
                  <a:pt x="650571" y="6870"/>
                  <a:pt x="643520" y="5625"/>
                  <a:pt x="636053" y="5625"/>
                </a:cubicBezTo>
                <a:lnTo>
                  <a:pt x="614069" y="4796"/>
                </a:lnTo>
                <a:cubicBezTo>
                  <a:pt x="606602" y="4796"/>
                  <a:pt x="599551" y="5211"/>
                  <a:pt x="592085" y="5211"/>
                </a:cubicBezTo>
                <a:lnTo>
                  <a:pt x="580885" y="5625"/>
                </a:lnTo>
                <a:cubicBezTo>
                  <a:pt x="577567" y="6040"/>
                  <a:pt x="573834" y="6040"/>
                  <a:pt x="570100" y="6455"/>
                </a:cubicBezTo>
                <a:cubicBezTo>
                  <a:pt x="511199" y="9773"/>
                  <a:pt x="453127" y="22217"/>
                  <a:pt x="397959" y="42957"/>
                </a:cubicBezTo>
                <a:cubicBezTo>
                  <a:pt x="401278" y="41298"/>
                  <a:pt x="403766" y="40054"/>
                  <a:pt x="405840" y="38809"/>
                </a:cubicBezTo>
                <a:cubicBezTo>
                  <a:pt x="407914" y="37980"/>
                  <a:pt x="409988" y="36735"/>
                  <a:pt x="412062" y="35906"/>
                </a:cubicBezTo>
                <a:cubicBezTo>
                  <a:pt x="416210" y="33832"/>
                  <a:pt x="420358" y="31758"/>
                  <a:pt x="427825" y="28854"/>
                </a:cubicBezTo>
                <a:cubicBezTo>
                  <a:pt x="431558" y="27195"/>
                  <a:pt x="436121" y="25536"/>
                  <a:pt x="441513" y="23876"/>
                </a:cubicBezTo>
                <a:cubicBezTo>
                  <a:pt x="446905" y="22217"/>
                  <a:pt x="453542" y="19728"/>
                  <a:pt x="461838" y="17655"/>
                </a:cubicBezTo>
                <a:cubicBezTo>
                  <a:pt x="470134" y="15580"/>
                  <a:pt x="479674" y="13092"/>
                  <a:pt x="491289" y="10603"/>
                </a:cubicBezTo>
                <a:cubicBezTo>
                  <a:pt x="497096" y="9773"/>
                  <a:pt x="503318" y="8529"/>
                  <a:pt x="509955" y="7284"/>
                </a:cubicBezTo>
                <a:cubicBezTo>
                  <a:pt x="513273" y="6870"/>
                  <a:pt x="516591" y="6040"/>
                  <a:pt x="520324" y="5625"/>
                </a:cubicBezTo>
                <a:cubicBezTo>
                  <a:pt x="523643" y="5211"/>
                  <a:pt x="527791" y="4796"/>
                  <a:pt x="531524" y="4381"/>
                </a:cubicBezTo>
                <a:cubicBezTo>
                  <a:pt x="552057" y="1892"/>
                  <a:pt x="572693" y="467"/>
                  <a:pt x="593335" y="9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Profile Photo</a:t>
            </a:r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EB4627C6-B328-4BA7-91C9-65EC214D2B7F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52453" y="2256300"/>
            <a:ext cx="1217130" cy="1216800"/>
          </a:xfrm>
          <a:custGeom>
            <a:avLst/>
            <a:gdLst>
              <a:gd name="connsiteX0" fmla="*/ 359049 w 1217130"/>
              <a:gd name="connsiteY0" fmla="*/ 1183154 h 1216800"/>
              <a:gd name="connsiteX1" fmla="*/ 380711 w 1217130"/>
              <a:gd name="connsiteY1" fmla="*/ 1191450 h 1216800"/>
              <a:gd name="connsiteX2" fmla="*/ 409749 w 1217130"/>
              <a:gd name="connsiteY2" fmla="*/ 1203434 h 1216800"/>
              <a:gd name="connsiteX3" fmla="*/ 395922 w 1217130"/>
              <a:gd name="connsiteY3" fmla="*/ 1201129 h 1216800"/>
              <a:gd name="connsiteX4" fmla="*/ 380711 w 1217130"/>
              <a:gd name="connsiteY4" fmla="*/ 1194676 h 1216800"/>
              <a:gd name="connsiteX5" fmla="*/ 359049 w 1217130"/>
              <a:gd name="connsiteY5" fmla="*/ 1183154 h 1216800"/>
              <a:gd name="connsiteX6" fmla="*/ 304200 w 1217130"/>
              <a:gd name="connsiteY6" fmla="*/ 1135161 h 1216800"/>
              <a:gd name="connsiteX7" fmla="*/ 309270 w 1217130"/>
              <a:gd name="connsiteY7" fmla="*/ 1137984 h 1216800"/>
              <a:gd name="connsiteX8" fmla="*/ 326785 w 1217130"/>
              <a:gd name="connsiteY8" fmla="*/ 1149046 h 1216800"/>
              <a:gd name="connsiteX9" fmla="*/ 337847 w 1217130"/>
              <a:gd name="connsiteY9" fmla="*/ 1158726 h 1216800"/>
              <a:gd name="connsiteX10" fmla="*/ 312036 w 1217130"/>
              <a:gd name="connsiteY10" fmla="*/ 1143515 h 1216800"/>
              <a:gd name="connsiteX11" fmla="*/ 303279 w 1217130"/>
              <a:gd name="connsiteY11" fmla="*/ 1136141 h 1216800"/>
              <a:gd name="connsiteX12" fmla="*/ 304200 w 1217130"/>
              <a:gd name="connsiteY12" fmla="*/ 1135161 h 1216800"/>
              <a:gd name="connsiteX13" fmla="*/ 262258 w 1217130"/>
              <a:gd name="connsiteY13" fmla="*/ 1118166 h 1216800"/>
              <a:gd name="connsiteX14" fmla="*/ 278390 w 1217130"/>
              <a:gd name="connsiteY14" fmla="*/ 1129688 h 1216800"/>
              <a:gd name="connsiteX15" fmla="*/ 294982 w 1217130"/>
              <a:gd name="connsiteY15" fmla="*/ 1140289 h 1216800"/>
              <a:gd name="connsiteX16" fmla="*/ 306044 w 1217130"/>
              <a:gd name="connsiteY16" fmla="*/ 1149046 h 1216800"/>
              <a:gd name="connsiteX17" fmla="*/ 293139 w 1217130"/>
              <a:gd name="connsiteY17" fmla="*/ 1143515 h 1216800"/>
              <a:gd name="connsiteX18" fmla="*/ 297748 w 1217130"/>
              <a:gd name="connsiteY18" fmla="*/ 1149968 h 1216800"/>
              <a:gd name="connsiteX19" fmla="*/ 282999 w 1217130"/>
              <a:gd name="connsiteY19" fmla="*/ 1140750 h 1216800"/>
              <a:gd name="connsiteX20" fmla="*/ 275624 w 1217130"/>
              <a:gd name="connsiteY20" fmla="*/ 1136141 h 1216800"/>
              <a:gd name="connsiteX21" fmla="*/ 268250 w 1217130"/>
              <a:gd name="connsiteY21" fmla="*/ 1131532 h 1216800"/>
              <a:gd name="connsiteX22" fmla="*/ 126688 w 1217130"/>
              <a:gd name="connsiteY22" fmla="*/ 997679 h 1216800"/>
              <a:gd name="connsiteX23" fmla="*/ 134125 w 1217130"/>
              <a:gd name="connsiteY23" fmla="*/ 1008008 h 1216800"/>
              <a:gd name="connsiteX24" fmla="*/ 127845 w 1217130"/>
              <a:gd name="connsiteY24" fmla="*/ 1000201 h 1216800"/>
              <a:gd name="connsiteX25" fmla="*/ 105534 w 1217130"/>
              <a:gd name="connsiteY25" fmla="*/ 921408 h 1216800"/>
              <a:gd name="connsiteX26" fmla="*/ 112923 w 1217130"/>
              <a:gd name="connsiteY26" fmla="*/ 932880 h 1216800"/>
              <a:gd name="connsiteX27" fmla="*/ 125368 w 1217130"/>
              <a:gd name="connsiteY27" fmla="*/ 954543 h 1216800"/>
              <a:gd name="connsiteX28" fmla="*/ 135047 w 1217130"/>
              <a:gd name="connsiteY28" fmla="*/ 972057 h 1216800"/>
              <a:gd name="connsiteX29" fmla="*/ 125829 w 1217130"/>
              <a:gd name="connsiteY29" fmla="*/ 960534 h 1216800"/>
              <a:gd name="connsiteX30" fmla="*/ 117071 w 1217130"/>
              <a:gd name="connsiteY30" fmla="*/ 947629 h 1216800"/>
              <a:gd name="connsiteX31" fmla="*/ 109236 w 1217130"/>
              <a:gd name="connsiteY31" fmla="*/ 934723 h 1216800"/>
              <a:gd name="connsiteX32" fmla="*/ 104627 w 1217130"/>
              <a:gd name="connsiteY32" fmla="*/ 922740 h 1216800"/>
              <a:gd name="connsiteX33" fmla="*/ 105534 w 1217130"/>
              <a:gd name="connsiteY33" fmla="*/ 921408 h 1216800"/>
              <a:gd name="connsiteX34" fmla="*/ 73285 w 1217130"/>
              <a:gd name="connsiteY34" fmla="*/ 889555 h 1216800"/>
              <a:gd name="connsiteX35" fmla="*/ 88034 w 1217130"/>
              <a:gd name="connsiteY35" fmla="*/ 918131 h 1216800"/>
              <a:gd name="connsiteX36" fmla="*/ 106009 w 1217130"/>
              <a:gd name="connsiteY36" fmla="*/ 951317 h 1216800"/>
              <a:gd name="connsiteX37" fmla="*/ 114306 w 1217130"/>
              <a:gd name="connsiteY37" fmla="*/ 966526 h 1216800"/>
              <a:gd name="connsiteX38" fmla="*/ 121220 w 1217130"/>
              <a:gd name="connsiteY38" fmla="*/ 979432 h 1216800"/>
              <a:gd name="connsiteX39" fmla="*/ 126289 w 1217130"/>
              <a:gd name="connsiteY39" fmla="*/ 993720 h 1216800"/>
              <a:gd name="connsiteX40" fmla="*/ 126405 w 1217130"/>
              <a:gd name="connsiteY40" fmla="*/ 997062 h 1216800"/>
              <a:gd name="connsiteX41" fmla="*/ 126688 w 1217130"/>
              <a:gd name="connsiteY41" fmla="*/ 997679 h 1216800"/>
              <a:gd name="connsiteX42" fmla="*/ 125829 w 1217130"/>
              <a:gd name="connsiteY42" fmla="*/ 996486 h 1216800"/>
              <a:gd name="connsiteX43" fmla="*/ 116149 w 1217130"/>
              <a:gd name="connsiteY43" fmla="*/ 981275 h 1216800"/>
              <a:gd name="connsiteX44" fmla="*/ 94948 w 1217130"/>
              <a:gd name="connsiteY44" fmla="*/ 945786 h 1216800"/>
              <a:gd name="connsiteX45" fmla="*/ 85729 w 1217130"/>
              <a:gd name="connsiteY45" fmla="*/ 927810 h 1216800"/>
              <a:gd name="connsiteX46" fmla="*/ 78816 w 1217130"/>
              <a:gd name="connsiteY46" fmla="*/ 911678 h 1216800"/>
              <a:gd name="connsiteX47" fmla="*/ 73285 w 1217130"/>
              <a:gd name="connsiteY47" fmla="*/ 889555 h 1216800"/>
              <a:gd name="connsiteX48" fmla="*/ 6453 w 1217130"/>
              <a:gd name="connsiteY48" fmla="*/ 554013 h 1216800"/>
              <a:gd name="connsiteX49" fmla="*/ 4609 w 1217130"/>
              <a:gd name="connsiteY49" fmla="*/ 610244 h 1216800"/>
              <a:gd name="connsiteX50" fmla="*/ 6453 w 1217130"/>
              <a:gd name="connsiteY50" fmla="*/ 624993 h 1216800"/>
              <a:gd name="connsiteX51" fmla="*/ 8757 w 1217130"/>
              <a:gd name="connsiteY51" fmla="*/ 635594 h 1216800"/>
              <a:gd name="connsiteX52" fmla="*/ 19819 w 1217130"/>
              <a:gd name="connsiteY52" fmla="*/ 712104 h 1216800"/>
              <a:gd name="connsiteX53" fmla="*/ 16593 w 1217130"/>
              <a:gd name="connsiteY53" fmla="*/ 713487 h 1216800"/>
              <a:gd name="connsiteX54" fmla="*/ 16593 w 1217130"/>
              <a:gd name="connsiteY54" fmla="*/ 731002 h 1216800"/>
              <a:gd name="connsiteX55" fmla="*/ 25350 w 1217130"/>
              <a:gd name="connsiteY55" fmla="*/ 784928 h 1216800"/>
              <a:gd name="connsiteX56" fmla="*/ 61301 w 1217130"/>
              <a:gd name="connsiteY56" fmla="*/ 882180 h 1216800"/>
              <a:gd name="connsiteX57" fmla="*/ 46091 w 1217130"/>
              <a:gd name="connsiteY57" fmla="*/ 864666 h 1216800"/>
              <a:gd name="connsiteX58" fmla="*/ 35029 w 1217130"/>
              <a:gd name="connsiteY58" fmla="*/ 828254 h 1216800"/>
              <a:gd name="connsiteX59" fmla="*/ 29498 w 1217130"/>
              <a:gd name="connsiteY59" fmla="*/ 809357 h 1216800"/>
              <a:gd name="connsiteX60" fmla="*/ 24428 w 1217130"/>
              <a:gd name="connsiteY60" fmla="*/ 789998 h 1216800"/>
              <a:gd name="connsiteX61" fmla="*/ 21663 w 1217130"/>
              <a:gd name="connsiteY61" fmla="*/ 780319 h 1216800"/>
              <a:gd name="connsiteX62" fmla="*/ 19358 w 1217130"/>
              <a:gd name="connsiteY62" fmla="*/ 770640 h 1216800"/>
              <a:gd name="connsiteX63" fmla="*/ 14288 w 1217130"/>
              <a:gd name="connsiteY63" fmla="*/ 750821 h 1216800"/>
              <a:gd name="connsiteX64" fmla="*/ 10140 w 1217130"/>
              <a:gd name="connsiteY64" fmla="*/ 730541 h 1216800"/>
              <a:gd name="connsiteX65" fmla="*/ 8297 w 1217130"/>
              <a:gd name="connsiteY65" fmla="*/ 720401 h 1216800"/>
              <a:gd name="connsiteX66" fmla="*/ 6914 w 1217130"/>
              <a:gd name="connsiteY66" fmla="*/ 710261 h 1216800"/>
              <a:gd name="connsiteX67" fmla="*/ 3688 w 1217130"/>
              <a:gd name="connsiteY67" fmla="*/ 689981 h 1216800"/>
              <a:gd name="connsiteX68" fmla="*/ 1844 w 1217130"/>
              <a:gd name="connsiteY68" fmla="*/ 669701 h 1216800"/>
              <a:gd name="connsiteX69" fmla="*/ 922 w 1217130"/>
              <a:gd name="connsiteY69" fmla="*/ 659561 h 1216800"/>
              <a:gd name="connsiteX70" fmla="*/ 461 w 1217130"/>
              <a:gd name="connsiteY70" fmla="*/ 649421 h 1216800"/>
              <a:gd name="connsiteX71" fmla="*/ 0 w 1217130"/>
              <a:gd name="connsiteY71" fmla="*/ 629602 h 1216800"/>
              <a:gd name="connsiteX72" fmla="*/ 461 w 1217130"/>
              <a:gd name="connsiteY72" fmla="*/ 610244 h 1216800"/>
              <a:gd name="connsiteX73" fmla="*/ 1844 w 1217130"/>
              <a:gd name="connsiteY73" fmla="*/ 591346 h 1216800"/>
              <a:gd name="connsiteX74" fmla="*/ 4148 w 1217130"/>
              <a:gd name="connsiteY74" fmla="*/ 572910 h 1216800"/>
              <a:gd name="connsiteX75" fmla="*/ 5531 w 1217130"/>
              <a:gd name="connsiteY75" fmla="*/ 564153 h 1216800"/>
              <a:gd name="connsiteX76" fmla="*/ 6453 w 1217130"/>
              <a:gd name="connsiteY76" fmla="*/ 554013 h 1216800"/>
              <a:gd name="connsiteX77" fmla="*/ 436942 w 1217130"/>
              <a:gd name="connsiteY77" fmla="*/ 32724 h 1216800"/>
              <a:gd name="connsiteX78" fmla="*/ 424959 w 1217130"/>
              <a:gd name="connsiteY78" fmla="*/ 41481 h 1216800"/>
              <a:gd name="connsiteX79" fmla="*/ 401452 w 1217130"/>
              <a:gd name="connsiteY79" fmla="*/ 49778 h 1216800"/>
              <a:gd name="connsiteX80" fmla="*/ 377485 w 1217130"/>
              <a:gd name="connsiteY80" fmla="*/ 58535 h 1216800"/>
              <a:gd name="connsiteX81" fmla="*/ 355822 w 1217130"/>
              <a:gd name="connsiteY81" fmla="*/ 63144 h 1216800"/>
              <a:gd name="connsiteX82" fmla="*/ 349370 w 1217130"/>
              <a:gd name="connsiteY82" fmla="*/ 63144 h 1216800"/>
              <a:gd name="connsiteX83" fmla="*/ 377485 w 1217130"/>
              <a:gd name="connsiteY83" fmla="*/ 51161 h 1216800"/>
              <a:gd name="connsiteX84" fmla="*/ 395921 w 1217130"/>
              <a:gd name="connsiteY84" fmla="*/ 44247 h 1216800"/>
              <a:gd name="connsiteX85" fmla="*/ 405139 w 1217130"/>
              <a:gd name="connsiteY85" fmla="*/ 41021 h 1216800"/>
              <a:gd name="connsiteX86" fmla="*/ 413897 w 1217130"/>
              <a:gd name="connsiteY86" fmla="*/ 38255 h 1216800"/>
              <a:gd name="connsiteX87" fmla="*/ 436942 w 1217130"/>
              <a:gd name="connsiteY87" fmla="*/ 32724 h 1216800"/>
              <a:gd name="connsiteX88" fmla="*/ 783086 w 1217130"/>
              <a:gd name="connsiteY88" fmla="*/ 27194 h 1216800"/>
              <a:gd name="connsiteX89" fmla="*/ 807053 w 1217130"/>
              <a:gd name="connsiteY89" fmla="*/ 32263 h 1216800"/>
              <a:gd name="connsiteX90" fmla="*/ 831020 w 1217130"/>
              <a:gd name="connsiteY90" fmla="*/ 38716 h 1216800"/>
              <a:gd name="connsiteX91" fmla="*/ 840699 w 1217130"/>
              <a:gd name="connsiteY91" fmla="*/ 44708 h 1216800"/>
              <a:gd name="connsiteX92" fmla="*/ 813966 w 1217130"/>
              <a:gd name="connsiteY92" fmla="*/ 37334 h 1216800"/>
              <a:gd name="connsiteX93" fmla="*/ 783086 w 1217130"/>
              <a:gd name="connsiteY93" fmla="*/ 27194 h 1216800"/>
              <a:gd name="connsiteX94" fmla="*/ 626837 w 1217130"/>
              <a:gd name="connsiteY94" fmla="*/ 15210 h 1216800"/>
              <a:gd name="connsiteX95" fmla="*/ 653109 w 1217130"/>
              <a:gd name="connsiteY95" fmla="*/ 16132 h 1216800"/>
              <a:gd name="connsiteX96" fmla="*/ 679381 w 1217130"/>
              <a:gd name="connsiteY96" fmla="*/ 17975 h 1216800"/>
              <a:gd name="connsiteX97" fmla="*/ 720863 w 1217130"/>
              <a:gd name="connsiteY97" fmla="*/ 22584 h 1216800"/>
              <a:gd name="connsiteX98" fmla="*/ 853143 w 1217130"/>
              <a:gd name="connsiteY98" fmla="*/ 59918 h 1216800"/>
              <a:gd name="connsiteX99" fmla="*/ 958231 w 1217130"/>
              <a:gd name="connsiteY99" fmla="*/ 117993 h 1216800"/>
              <a:gd name="connsiteX100" fmla="*/ 981276 w 1217130"/>
              <a:gd name="connsiteY100" fmla="*/ 133203 h 1216800"/>
              <a:gd name="connsiteX101" fmla="*/ 1001556 w 1217130"/>
              <a:gd name="connsiteY101" fmla="*/ 146569 h 1216800"/>
              <a:gd name="connsiteX102" fmla="*/ 1000174 w 1217130"/>
              <a:gd name="connsiteY102" fmla="*/ 141038 h 1216800"/>
              <a:gd name="connsiteX103" fmla="*/ 1050412 w 1217130"/>
              <a:gd name="connsiteY103" fmla="*/ 190355 h 1216800"/>
              <a:gd name="connsiteX104" fmla="*/ 1072536 w 1217130"/>
              <a:gd name="connsiteY104" fmla="*/ 214323 h 1216800"/>
              <a:gd name="connsiteX105" fmla="*/ 1096043 w 1217130"/>
              <a:gd name="connsiteY105" fmla="*/ 235986 h 1216800"/>
              <a:gd name="connsiteX106" fmla="*/ 1075763 w 1217130"/>
              <a:gd name="connsiteY106" fmla="*/ 210635 h 1216800"/>
              <a:gd name="connsiteX107" fmla="*/ 1062396 w 1217130"/>
              <a:gd name="connsiteY107" fmla="*/ 194964 h 1216800"/>
              <a:gd name="connsiteX108" fmla="*/ 1056865 w 1217130"/>
              <a:gd name="connsiteY108" fmla="*/ 188512 h 1216800"/>
              <a:gd name="connsiteX109" fmla="*/ 1051334 w 1217130"/>
              <a:gd name="connsiteY109" fmla="*/ 182059 h 1216800"/>
              <a:gd name="connsiteX110" fmla="*/ 1036585 w 1217130"/>
              <a:gd name="connsiteY110" fmla="*/ 166388 h 1216800"/>
              <a:gd name="connsiteX111" fmla="*/ 1124158 w 1217130"/>
              <a:gd name="connsiteY111" fmla="*/ 256266 h 1216800"/>
              <a:gd name="connsiteX112" fmla="*/ 1184537 w 1217130"/>
              <a:gd name="connsiteY112" fmla="*/ 360431 h 1216800"/>
              <a:gd name="connsiteX113" fmla="*/ 1190990 w 1217130"/>
              <a:gd name="connsiteY113" fmla="*/ 363657 h 1216800"/>
              <a:gd name="connsiteX114" fmla="*/ 1204817 w 1217130"/>
              <a:gd name="connsiteY114" fmla="*/ 411592 h 1216800"/>
              <a:gd name="connsiteX115" fmla="*/ 1213574 w 1217130"/>
              <a:gd name="connsiteY115" fmla="*/ 456761 h 1216800"/>
              <a:gd name="connsiteX116" fmla="*/ 1217130 w 1217130"/>
              <a:gd name="connsiteY116" fmla="*/ 492318 h 1216800"/>
              <a:gd name="connsiteX117" fmla="*/ 1217130 w 1217130"/>
              <a:gd name="connsiteY117" fmla="*/ 549654 h 1216800"/>
              <a:gd name="connsiteX118" fmla="*/ 1215879 w 1217130"/>
              <a:gd name="connsiteY118" fmla="*/ 566918 h 1216800"/>
              <a:gd name="connsiteX119" fmla="*/ 1211731 w 1217130"/>
              <a:gd name="connsiteY119" fmla="*/ 592729 h 1216800"/>
              <a:gd name="connsiteX120" fmla="*/ 1207481 w 1217130"/>
              <a:gd name="connsiteY120" fmla="*/ 606572 h 1216800"/>
              <a:gd name="connsiteX121" fmla="*/ 1208505 w 1217130"/>
              <a:gd name="connsiteY121" fmla="*/ 626837 h 1216800"/>
              <a:gd name="connsiteX122" fmla="*/ 993812 w 1217130"/>
              <a:gd name="connsiteY122" fmla="*/ 1082081 h 1216800"/>
              <a:gd name="connsiteX123" fmla="*/ 992336 w 1217130"/>
              <a:gd name="connsiteY123" fmla="*/ 1083185 h 1216800"/>
              <a:gd name="connsiteX124" fmla="*/ 991417 w 1217130"/>
              <a:gd name="connsiteY124" fmla="*/ 1084058 h 1216800"/>
              <a:gd name="connsiteX125" fmla="*/ 888173 w 1217130"/>
              <a:gd name="connsiteY125" fmla="*/ 1156882 h 1216800"/>
              <a:gd name="connsiteX126" fmla="*/ 863341 w 1217130"/>
              <a:gd name="connsiteY126" fmla="*/ 1164084 h 1216800"/>
              <a:gd name="connsiteX127" fmla="*/ 858877 w 1217130"/>
              <a:gd name="connsiteY127" fmla="*/ 1165286 h 1216800"/>
              <a:gd name="connsiteX128" fmla="*/ 848181 w 1217130"/>
              <a:gd name="connsiteY128" fmla="*/ 1170438 h 1216800"/>
              <a:gd name="connsiteX129" fmla="*/ 618541 w 1217130"/>
              <a:gd name="connsiteY129" fmla="*/ 1216800 h 1216800"/>
              <a:gd name="connsiteX130" fmla="*/ 443103 w 1217130"/>
              <a:gd name="connsiteY130" fmla="*/ 1190277 h 1216800"/>
              <a:gd name="connsiteX131" fmla="*/ 402206 w 1217130"/>
              <a:gd name="connsiteY131" fmla="*/ 1175308 h 1216800"/>
              <a:gd name="connsiteX132" fmla="*/ 397304 w 1217130"/>
              <a:gd name="connsiteY132" fmla="*/ 1173935 h 1216800"/>
              <a:gd name="connsiteX133" fmla="*/ 381173 w 1217130"/>
              <a:gd name="connsiteY133" fmla="*/ 1167944 h 1216800"/>
              <a:gd name="connsiteX134" fmla="*/ 313419 w 1217130"/>
              <a:gd name="connsiteY134" fmla="*/ 1136141 h 1216800"/>
              <a:gd name="connsiteX135" fmla="*/ 292217 w 1217130"/>
              <a:gd name="connsiteY135" fmla="*/ 1120470 h 1216800"/>
              <a:gd name="connsiteX136" fmla="*/ 267328 w 1217130"/>
              <a:gd name="connsiteY136" fmla="*/ 1102495 h 1216800"/>
              <a:gd name="connsiteX137" fmla="*/ 241517 w 1217130"/>
              <a:gd name="connsiteY137" fmla="*/ 1082675 h 1216800"/>
              <a:gd name="connsiteX138" fmla="*/ 218471 w 1217130"/>
              <a:gd name="connsiteY138" fmla="*/ 1062857 h 1216800"/>
              <a:gd name="connsiteX139" fmla="*/ 199113 w 1217130"/>
              <a:gd name="connsiteY139" fmla="*/ 1050873 h 1216800"/>
              <a:gd name="connsiteX140" fmla="*/ 223542 w 1217130"/>
              <a:gd name="connsiteY140" fmla="*/ 1073918 h 1216800"/>
              <a:gd name="connsiteX141" fmla="*/ 248891 w 1217130"/>
              <a:gd name="connsiteY141" fmla="*/ 1096964 h 1216800"/>
              <a:gd name="connsiteX142" fmla="*/ 235064 w 1217130"/>
              <a:gd name="connsiteY142" fmla="*/ 1089589 h 1216800"/>
              <a:gd name="connsiteX143" fmla="*/ 215706 w 1217130"/>
              <a:gd name="connsiteY143" fmla="*/ 1072075 h 1216800"/>
              <a:gd name="connsiteX144" fmla="*/ 194043 w 1217130"/>
              <a:gd name="connsiteY144" fmla="*/ 1049029 h 1216800"/>
              <a:gd name="connsiteX145" fmla="*/ 182982 w 1217130"/>
              <a:gd name="connsiteY145" fmla="*/ 1036584 h 1216800"/>
              <a:gd name="connsiteX146" fmla="*/ 171920 w 1217130"/>
              <a:gd name="connsiteY146" fmla="*/ 1024140 h 1216800"/>
              <a:gd name="connsiteX147" fmla="*/ 189895 w 1217130"/>
              <a:gd name="connsiteY147" fmla="*/ 1037967 h 1216800"/>
              <a:gd name="connsiteX148" fmla="*/ 154520 w 1217130"/>
              <a:gd name="connsiteY148" fmla="*/ 994872 h 1216800"/>
              <a:gd name="connsiteX149" fmla="*/ 136888 w 1217130"/>
              <a:gd name="connsiteY149" fmla="*/ 966793 h 1216800"/>
              <a:gd name="connsiteX150" fmla="*/ 129333 w 1217130"/>
              <a:gd name="connsiteY150" fmla="*/ 956691 h 1216800"/>
              <a:gd name="connsiteX151" fmla="*/ 99782 w 1217130"/>
              <a:gd name="connsiteY151" fmla="*/ 908048 h 1216800"/>
              <a:gd name="connsiteX152" fmla="*/ 77846 w 1217130"/>
              <a:gd name="connsiteY152" fmla="*/ 862512 h 1216800"/>
              <a:gd name="connsiteX153" fmla="*/ 91260 w 1217130"/>
              <a:gd name="connsiteY153" fmla="*/ 903843 h 1216800"/>
              <a:gd name="connsiteX154" fmla="*/ 45631 w 1217130"/>
              <a:gd name="connsiteY154" fmla="*/ 785389 h 1216800"/>
              <a:gd name="connsiteX155" fmla="*/ 23507 w 1217130"/>
              <a:gd name="connsiteY155" fmla="*/ 676154 h 1216800"/>
              <a:gd name="connsiteX156" fmla="*/ 27655 w 1217130"/>
              <a:gd name="connsiteY156" fmla="*/ 720862 h 1216800"/>
              <a:gd name="connsiteX157" fmla="*/ 31803 w 1217130"/>
              <a:gd name="connsiteY157" fmla="*/ 744368 h 1216800"/>
              <a:gd name="connsiteX158" fmla="*/ 36873 w 1217130"/>
              <a:gd name="connsiteY158" fmla="*/ 766492 h 1216800"/>
              <a:gd name="connsiteX159" fmla="*/ 45169 w 1217130"/>
              <a:gd name="connsiteY159" fmla="*/ 816731 h 1216800"/>
              <a:gd name="connsiteX160" fmla="*/ 38717 w 1217130"/>
              <a:gd name="connsiteY160" fmla="*/ 806130 h 1216800"/>
              <a:gd name="connsiteX161" fmla="*/ 30420 w 1217130"/>
              <a:gd name="connsiteY161" fmla="*/ 781241 h 1216800"/>
              <a:gd name="connsiteX162" fmla="*/ 23507 w 1217130"/>
              <a:gd name="connsiteY162" fmla="*/ 750821 h 1216800"/>
              <a:gd name="connsiteX163" fmla="*/ 22124 w 1217130"/>
              <a:gd name="connsiteY163" fmla="*/ 720862 h 1216800"/>
              <a:gd name="connsiteX164" fmla="*/ 17054 w 1217130"/>
              <a:gd name="connsiteY164" fmla="*/ 628680 h 1216800"/>
              <a:gd name="connsiteX165" fmla="*/ 17054 w 1217130"/>
              <a:gd name="connsiteY165" fmla="*/ 607017 h 1216800"/>
              <a:gd name="connsiteX166" fmla="*/ 17054 w 1217130"/>
              <a:gd name="connsiteY166" fmla="*/ 596417 h 1216800"/>
              <a:gd name="connsiteX167" fmla="*/ 17515 w 1217130"/>
              <a:gd name="connsiteY167" fmla="*/ 585815 h 1216800"/>
              <a:gd name="connsiteX168" fmla="*/ 18437 w 1217130"/>
              <a:gd name="connsiteY168" fmla="*/ 564614 h 1216800"/>
              <a:gd name="connsiteX169" fmla="*/ 20280 w 1217130"/>
              <a:gd name="connsiteY169" fmla="*/ 543873 h 1216800"/>
              <a:gd name="connsiteX170" fmla="*/ 21202 w 1217130"/>
              <a:gd name="connsiteY170" fmla="*/ 533733 h 1216800"/>
              <a:gd name="connsiteX171" fmla="*/ 22585 w 1217130"/>
              <a:gd name="connsiteY171" fmla="*/ 523593 h 1216800"/>
              <a:gd name="connsiteX172" fmla="*/ 25811 w 1217130"/>
              <a:gd name="connsiteY172" fmla="*/ 503313 h 1216800"/>
              <a:gd name="connsiteX173" fmla="*/ 35029 w 1217130"/>
              <a:gd name="connsiteY173" fmla="*/ 463214 h 1216800"/>
              <a:gd name="connsiteX174" fmla="*/ 67754 w 1217130"/>
              <a:gd name="connsiteY174" fmla="*/ 386703 h 1216800"/>
              <a:gd name="connsiteX175" fmla="*/ 83886 w 1217130"/>
              <a:gd name="connsiteY175" fmla="*/ 377715 h 1216800"/>
              <a:gd name="connsiteX176" fmla="*/ 84885 w 1217130"/>
              <a:gd name="connsiteY176" fmla="*/ 376549 h 1216800"/>
              <a:gd name="connsiteX177" fmla="*/ 99782 w 1217130"/>
              <a:gd name="connsiteY177" fmla="*/ 345625 h 1216800"/>
              <a:gd name="connsiteX178" fmla="*/ 125200 w 1217130"/>
              <a:gd name="connsiteY178" fmla="*/ 306866 h 1216800"/>
              <a:gd name="connsiteX179" fmla="*/ 121680 w 1217130"/>
              <a:gd name="connsiteY179" fmla="*/ 310653 h 1216800"/>
              <a:gd name="connsiteX180" fmla="*/ 112001 w 1217130"/>
              <a:gd name="connsiteY180" fmla="*/ 318488 h 1216800"/>
              <a:gd name="connsiteX181" fmla="*/ 127211 w 1217130"/>
              <a:gd name="connsiteY181" fmla="*/ 288990 h 1216800"/>
              <a:gd name="connsiteX182" fmla="*/ 103244 w 1217130"/>
              <a:gd name="connsiteY182" fmla="*/ 324480 h 1216800"/>
              <a:gd name="connsiteX183" fmla="*/ 90799 w 1217130"/>
              <a:gd name="connsiteY183" fmla="*/ 341995 h 1216800"/>
              <a:gd name="connsiteX184" fmla="*/ 101861 w 1217130"/>
              <a:gd name="connsiteY184" fmla="*/ 313418 h 1216800"/>
              <a:gd name="connsiteX185" fmla="*/ 116149 w 1217130"/>
              <a:gd name="connsiteY185" fmla="*/ 288990 h 1216800"/>
              <a:gd name="connsiteX186" fmla="*/ 132742 w 1217130"/>
              <a:gd name="connsiteY186" fmla="*/ 264562 h 1216800"/>
              <a:gd name="connsiteX187" fmla="*/ 155788 w 1217130"/>
              <a:gd name="connsiteY187" fmla="*/ 232298 h 1216800"/>
              <a:gd name="connsiteX188" fmla="*/ 153022 w 1217130"/>
              <a:gd name="connsiteY188" fmla="*/ 232298 h 1216800"/>
              <a:gd name="connsiteX189" fmla="*/ 146108 w 1217130"/>
              <a:gd name="connsiteY189" fmla="*/ 237829 h 1216800"/>
              <a:gd name="connsiteX190" fmla="*/ 135508 w 1217130"/>
              <a:gd name="connsiteY190" fmla="*/ 248430 h 1216800"/>
              <a:gd name="connsiteX191" fmla="*/ 83425 w 1217130"/>
              <a:gd name="connsiteY191" fmla="*/ 324480 h 1216800"/>
              <a:gd name="connsiteX192" fmla="*/ 73285 w 1217130"/>
              <a:gd name="connsiteY192" fmla="*/ 344760 h 1216800"/>
              <a:gd name="connsiteX193" fmla="*/ 64066 w 1217130"/>
              <a:gd name="connsiteY193" fmla="*/ 363657 h 1216800"/>
              <a:gd name="connsiteX194" fmla="*/ 48395 w 1217130"/>
              <a:gd name="connsiteY194" fmla="*/ 394077 h 1216800"/>
              <a:gd name="connsiteX195" fmla="*/ 44708 w 1217130"/>
              <a:gd name="connsiteY195" fmla="*/ 387624 h 1216800"/>
              <a:gd name="connsiteX196" fmla="*/ 50239 w 1217130"/>
              <a:gd name="connsiteY196" fmla="*/ 370571 h 1216800"/>
              <a:gd name="connsiteX197" fmla="*/ 59918 w 1217130"/>
              <a:gd name="connsiteY197" fmla="*/ 347986 h 1216800"/>
              <a:gd name="connsiteX198" fmla="*/ 87573 w 1217130"/>
              <a:gd name="connsiteY198" fmla="*/ 296364 h 1216800"/>
              <a:gd name="connsiteX199" fmla="*/ 103244 w 1217130"/>
              <a:gd name="connsiteY199" fmla="*/ 272858 h 1216800"/>
              <a:gd name="connsiteX200" fmla="*/ 117071 w 1217130"/>
              <a:gd name="connsiteY200" fmla="*/ 253500 h 1216800"/>
              <a:gd name="connsiteX201" fmla="*/ 132281 w 1217130"/>
              <a:gd name="connsiteY201" fmla="*/ 234142 h 1216800"/>
              <a:gd name="connsiteX202" fmla="*/ 141960 w 1217130"/>
              <a:gd name="connsiteY202" fmla="*/ 223080 h 1216800"/>
              <a:gd name="connsiteX203" fmla="*/ 151639 w 1217130"/>
              <a:gd name="connsiteY203" fmla="*/ 212479 h 1216800"/>
              <a:gd name="connsiteX204" fmla="*/ 168232 w 1217130"/>
              <a:gd name="connsiteY204" fmla="*/ 196808 h 1216800"/>
              <a:gd name="connsiteX205" fmla="*/ 174224 w 1217130"/>
              <a:gd name="connsiteY205" fmla="*/ 194504 h 1216800"/>
              <a:gd name="connsiteX206" fmla="*/ 241977 w 1217130"/>
              <a:gd name="connsiteY206" fmla="*/ 130437 h 1216800"/>
              <a:gd name="connsiteX207" fmla="*/ 259953 w 1217130"/>
              <a:gd name="connsiteY207" fmla="*/ 118454 h 1216800"/>
              <a:gd name="connsiteX208" fmla="*/ 278390 w 1217130"/>
              <a:gd name="connsiteY208" fmla="*/ 107392 h 1216800"/>
              <a:gd name="connsiteX209" fmla="*/ 296826 w 1217130"/>
              <a:gd name="connsiteY209" fmla="*/ 97252 h 1216800"/>
              <a:gd name="connsiteX210" fmla="*/ 315723 w 1217130"/>
              <a:gd name="connsiteY210" fmla="*/ 88034 h 1216800"/>
              <a:gd name="connsiteX211" fmla="*/ 324941 w 1217130"/>
              <a:gd name="connsiteY211" fmla="*/ 83424 h 1216800"/>
              <a:gd name="connsiteX212" fmla="*/ 334620 w 1217130"/>
              <a:gd name="connsiteY212" fmla="*/ 79276 h 1216800"/>
              <a:gd name="connsiteX213" fmla="*/ 353518 w 1217130"/>
              <a:gd name="connsiteY213" fmla="*/ 71441 h 1216800"/>
              <a:gd name="connsiteX214" fmla="*/ 392234 w 1217130"/>
              <a:gd name="connsiteY214" fmla="*/ 57153 h 1216800"/>
              <a:gd name="connsiteX215" fmla="*/ 473815 w 1217130"/>
              <a:gd name="connsiteY215" fmla="*/ 29498 h 1216800"/>
              <a:gd name="connsiteX216" fmla="*/ 499165 w 1217130"/>
              <a:gd name="connsiteY216" fmla="*/ 26272 h 1216800"/>
              <a:gd name="connsiteX217" fmla="*/ 519906 w 1217130"/>
              <a:gd name="connsiteY217" fmla="*/ 25350 h 1216800"/>
              <a:gd name="connsiteX218" fmla="*/ 542951 w 1217130"/>
              <a:gd name="connsiteY218" fmla="*/ 24428 h 1216800"/>
              <a:gd name="connsiteX219" fmla="*/ 575676 w 1217130"/>
              <a:gd name="connsiteY219" fmla="*/ 22124 h 1216800"/>
              <a:gd name="connsiteX220" fmla="*/ 584894 w 1217130"/>
              <a:gd name="connsiteY220" fmla="*/ 17054 h 1216800"/>
              <a:gd name="connsiteX221" fmla="*/ 603330 w 1217130"/>
              <a:gd name="connsiteY221" fmla="*/ 15671 h 1216800"/>
              <a:gd name="connsiteX222" fmla="*/ 626837 w 1217130"/>
              <a:gd name="connsiteY222" fmla="*/ 15210 h 1216800"/>
              <a:gd name="connsiteX223" fmla="*/ 617619 w 1217130"/>
              <a:gd name="connsiteY223" fmla="*/ 0 h 1216800"/>
              <a:gd name="connsiteX224" fmla="*/ 743447 w 1217130"/>
              <a:gd name="connsiteY224" fmla="*/ 15210 h 1216800"/>
              <a:gd name="connsiteX225" fmla="*/ 709340 w 1217130"/>
              <a:gd name="connsiteY225" fmla="*/ 13366 h 1216800"/>
              <a:gd name="connsiteX226" fmla="*/ 667858 w 1217130"/>
              <a:gd name="connsiteY226" fmla="*/ 9218 h 1216800"/>
              <a:gd name="connsiteX227" fmla="*/ 646656 w 1217130"/>
              <a:gd name="connsiteY227" fmla="*/ 8757 h 1216800"/>
              <a:gd name="connsiteX228" fmla="*/ 625455 w 1217130"/>
              <a:gd name="connsiteY228" fmla="*/ 9218 h 1216800"/>
              <a:gd name="connsiteX229" fmla="*/ 604253 w 1217130"/>
              <a:gd name="connsiteY229" fmla="*/ 10140 h 1216800"/>
              <a:gd name="connsiteX230" fmla="*/ 583051 w 1217130"/>
              <a:gd name="connsiteY230" fmla="*/ 11523 h 1216800"/>
              <a:gd name="connsiteX231" fmla="*/ 541569 w 1217130"/>
              <a:gd name="connsiteY231" fmla="*/ 15671 h 1216800"/>
              <a:gd name="connsiteX232" fmla="*/ 525898 w 1217130"/>
              <a:gd name="connsiteY232" fmla="*/ 16132 h 1216800"/>
              <a:gd name="connsiteX233" fmla="*/ 511610 w 1217130"/>
              <a:gd name="connsiteY233" fmla="*/ 17515 h 1216800"/>
              <a:gd name="connsiteX234" fmla="*/ 488564 w 1217130"/>
              <a:gd name="connsiteY234" fmla="*/ 20741 h 1216800"/>
              <a:gd name="connsiteX235" fmla="*/ 482573 w 1217130"/>
              <a:gd name="connsiteY235" fmla="*/ 17054 h 1216800"/>
              <a:gd name="connsiteX236" fmla="*/ 617619 w 1217130"/>
              <a:gd name="connsiteY236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217130" h="1216800">
                <a:moveTo>
                  <a:pt x="359049" y="1183154"/>
                </a:moveTo>
                <a:cubicBezTo>
                  <a:pt x="365962" y="1185458"/>
                  <a:pt x="372876" y="1187763"/>
                  <a:pt x="380711" y="1191450"/>
                </a:cubicBezTo>
                <a:cubicBezTo>
                  <a:pt x="389008" y="1194215"/>
                  <a:pt x="397765" y="1198363"/>
                  <a:pt x="409749" y="1203434"/>
                </a:cubicBezTo>
                <a:cubicBezTo>
                  <a:pt x="405140" y="1202512"/>
                  <a:pt x="400531" y="1201590"/>
                  <a:pt x="395922" y="1201129"/>
                </a:cubicBezTo>
                <a:cubicBezTo>
                  <a:pt x="391313" y="1199746"/>
                  <a:pt x="386703" y="1197442"/>
                  <a:pt x="380711" y="1194676"/>
                </a:cubicBezTo>
                <a:cubicBezTo>
                  <a:pt x="374720" y="1190989"/>
                  <a:pt x="367806" y="1186841"/>
                  <a:pt x="359049" y="1183154"/>
                </a:cubicBezTo>
                <a:close/>
                <a:moveTo>
                  <a:pt x="304200" y="1135161"/>
                </a:moveTo>
                <a:cubicBezTo>
                  <a:pt x="305122" y="1135450"/>
                  <a:pt x="306735" y="1136372"/>
                  <a:pt x="309270" y="1137984"/>
                </a:cubicBezTo>
                <a:cubicBezTo>
                  <a:pt x="319871" y="1143055"/>
                  <a:pt x="324019" y="1146281"/>
                  <a:pt x="326785" y="1149046"/>
                </a:cubicBezTo>
                <a:cubicBezTo>
                  <a:pt x="330011" y="1151812"/>
                  <a:pt x="331394" y="1154577"/>
                  <a:pt x="337847" y="1158726"/>
                </a:cubicBezTo>
                <a:cubicBezTo>
                  <a:pt x="333237" y="1157804"/>
                  <a:pt x="320793" y="1149507"/>
                  <a:pt x="312036" y="1143515"/>
                </a:cubicBezTo>
                <a:cubicBezTo>
                  <a:pt x="307427" y="1140289"/>
                  <a:pt x="304200" y="1137524"/>
                  <a:pt x="303279" y="1136141"/>
                </a:cubicBezTo>
                <a:cubicBezTo>
                  <a:pt x="303048" y="1135219"/>
                  <a:pt x="303279" y="1134874"/>
                  <a:pt x="304200" y="1135161"/>
                </a:cubicBezTo>
                <a:close/>
                <a:moveTo>
                  <a:pt x="262258" y="1118166"/>
                </a:moveTo>
                <a:lnTo>
                  <a:pt x="278390" y="1129688"/>
                </a:lnTo>
                <a:lnTo>
                  <a:pt x="294982" y="1140289"/>
                </a:lnTo>
                <a:cubicBezTo>
                  <a:pt x="305122" y="1147664"/>
                  <a:pt x="307427" y="1149507"/>
                  <a:pt x="306044" y="1149046"/>
                </a:cubicBezTo>
                <a:cubicBezTo>
                  <a:pt x="304200" y="1149046"/>
                  <a:pt x="298670" y="1146281"/>
                  <a:pt x="293139" y="1143515"/>
                </a:cubicBezTo>
                <a:cubicBezTo>
                  <a:pt x="282538" y="1138446"/>
                  <a:pt x="272859" y="1133375"/>
                  <a:pt x="297748" y="1149968"/>
                </a:cubicBezTo>
                <a:lnTo>
                  <a:pt x="282999" y="1140750"/>
                </a:lnTo>
                <a:lnTo>
                  <a:pt x="275624" y="1136141"/>
                </a:lnTo>
                <a:lnTo>
                  <a:pt x="268250" y="1131532"/>
                </a:lnTo>
                <a:close/>
                <a:moveTo>
                  <a:pt x="126688" y="997679"/>
                </a:moveTo>
                <a:lnTo>
                  <a:pt x="134125" y="1008008"/>
                </a:lnTo>
                <a:cubicBezTo>
                  <a:pt x="130899" y="1004321"/>
                  <a:pt x="128969" y="1001872"/>
                  <a:pt x="127845" y="1000201"/>
                </a:cubicBezTo>
                <a:close/>
                <a:moveTo>
                  <a:pt x="105534" y="921408"/>
                </a:moveTo>
                <a:cubicBezTo>
                  <a:pt x="106960" y="921732"/>
                  <a:pt x="109812" y="926657"/>
                  <a:pt x="112923" y="932880"/>
                </a:cubicBezTo>
                <a:cubicBezTo>
                  <a:pt x="117532" y="940715"/>
                  <a:pt x="122602" y="950394"/>
                  <a:pt x="125368" y="954543"/>
                </a:cubicBezTo>
                <a:cubicBezTo>
                  <a:pt x="128133" y="960534"/>
                  <a:pt x="131820" y="966065"/>
                  <a:pt x="135047" y="972057"/>
                </a:cubicBezTo>
                <a:cubicBezTo>
                  <a:pt x="132281" y="968370"/>
                  <a:pt x="129055" y="964221"/>
                  <a:pt x="125829" y="960534"/>
                </a:cubicBezTo>
                <a:cubicBezTo>
                  <a:pt x="122602" y="956386"/>
                  <a:pt x="119837" y="951777"/>
                  <a:pt x="117071" y="947629"/>
                </a:cubicBezTo>
                <a:cubicBezTo>
                  <a:pt x="114306" y="943481"/>
                  <a:pt x="111540" y="938872"/>
                  <a:pt x="109236" y="934723"/>
                </a:cubicBezTo>
                <a:cubicBezTo>
                  <a:pt x="107853" y="930575"/>
                  <a:pt x="106009" y="926427"/>
                  <a:pt x="104627" y="922740"/>
                </a:cubicBezTo>
                <a:cubicBezTo>
                  <a:pt x="104742" y="921703"/>
                  <a:pt x="105059" y="921300"/>
                  <a:pt x="105534" y="921408"/>
                </a:cubicBezTo>
                <a:close/>
                <a:moveTo>
                  <a:pt x="73285" y="889555"/>
                </a:moveTo>
                <a:cubicBezTo>
                  <a:pt x="77433" y="896929"/>
                  <a:pt x="82503" y="907069"/>
                  <a:pt x="88034" y="918131"/>
                </a:cubicBezTo>
                <a:cubicBezTo>
                  <a:pt x="94026" y="928732"/>
                  <a:pt x="100018" y="940715"/>
                  <a:pt x="106009" y="951317"/>
                </a:cubicBezTo>
                <a:cubicBezTo>
                  <a:pt x="109236" y="956847"/>
                  <a:pt x="112001" y="961917"/>
                  <a:pt x="114306" y="966526"/>
                </a:cubicBezTo>
                <a:cubicBezTo>
                  <a:pt x="117071" y="971135"/>
                  <a:pt x="119376" y="975284"/>
                  <a:pt x="121220" y="979432"/>
                </a:cubicBezTo>
                <a:cubicBezTo>
                  <a:pt x="124907" y="986806"/>
                  <a:pt x="127211" y="992337"/>
                  <a:pt x="126289" y="993720"/>
                </a:cubicBezTo>
                <a:cubicBezTo>
                  <a:pt x="127672" y="996025"/>
                  <a:pt x="126405" y="995909"/>
                  <a:pt x="126405" y="997062"/>
                </a:cubicBezTo>
                <a:lnTo>
                  <a:pt x="126688" y="997679"/>
                </a:lnTo>
                <a:lnTo>
                  <a:pt x="125829" y="996486"/>
                </a:lnTo>
                <a:cubicBezTo>
                  <a:pt x="123063" y="991877"/>
                  <a:pt x="119376" y="986806"/>
                  <a:pt x="116149" y="981275"/>
                </a:cubicBezTo>
                <a:cubicBezTo>
                  <a:pt x="108775" y="970675"/>
                  <a:pt x="101861" y="957769"/>
                  <a:pt x="94948" y="945786"/>
                </a:cubicBezTo>
                <a:cubicBezTo>
                  <a:pt x="91721" y="939794"/>
                  <a:pt x="88495" y="933341"/>
                  <a:pt x="85729" y="927810"/>
                </a:cubicBezTo>
                <a:cubicBezTo>
                  <a:pt x="82964" y="921818"/>
                  <a:pt x="80660" y="916748"/>
                  <a:pt x="78816" y="911678"/>
                </a:cubicBezTo>
                <a:cubicBezTo>
                  <a:pt x="75129" y="901077"/>
                  <a:pt x="72824" y="893242"/>
                  <a:pt x="73285" y="889555"/>
                </a:cubicBezTo>
                <a:close/>
                <a:moveTo>
                  <a:pt x="6453" y="554013"/>
                </a:moveTo>
                <a:cubicBezTo>
                  <a:pt x="3688" y="581206"/>
                  <a:pt x="3688" y="598260"/>
                  <a:pt x="4609" y="610244"/>
                </a:cubicBezTo>
                <a:cubicBezTo>
                  <a:pt x="5070" y="616235"/>
                  <a:pt x="5531" y="620844"/>
                  <a:pt x="6453" y="624993"/>
                </a:cubicBezTo>
                <a:cubicBezTo>
                  <a:pt x="6914" y="629141"/>
                  <a:pt x="8297" y="632367"/>
                  <a:pt x="8757" y="635594"/>
                </a:cubicBezTo>
                <a:cubicBezTo>
                  <a:pt x="12445" y="648499"/>
                  <a:pt x="13828" y="660944"/>
                  <a:pt x="19819" y="712104"/>
                </a:cubicBezTo>
                <a:cubicBezTo>
                  <a:pt x="18437" y="708878"/>
                  <a:pt x="17054" y="709800"/>
                  <a:pt x="16593" y="713487"/>
                </a:cubicBezTo>
                <a:cubicBezTo>
                  <a:pt x="15671" y="717175"/>
                  <a:pt x="16132" y="723166"/>
                  <a:pt x="16593" y="731002"/>
                </a:cubicBezTo>
                <a:cubicBezTo>
                  <a:pt x="17515" y="746673"/>
                  <a:pt x="21202" y="767875"/>
                  <a:pt x="25350" y="784928"/>
                </a:cubicBezTo>
                <a:cubicBezTo>
                  <a:pt x="36412" y="816731"/>
                  <a:pt x="48857" y="855447"/>
                  <a:pt x="61301" y="882180"/>
                </a:cubicBezTo>
                <a:cubicBezTo>
                  <a:pt x="68676" y="901077"/>
                  <a:pt x="62223" y="901077"/>
                  <a:pt x="46091" y="864666"/>
                </a:cubicBezTo>
                <a:cubicBezTo>
                  <a:pt x="42865" y="852682"/>
                  <a:pt x="38255" y="840698"/>
                  <a:pt x="35029" y="828254"/>
                </a:cubicBezTo>
                <a:cubicBezTo>
                  <a:pt x="33186" y="821801"/>
                  <a:pt x="31342" y="815809"/>
                  <a:pt x="29498" y="809357"/>
                </a:cubicBezTo>
                <a:cubicBezTo>
                  <a:pt x="27655" y="802904"/>
                  <a:pt x="25811" y="796451"/>
                  <a:pt x="24428" y="789998"/>
                </a:cubicBezTo>
                <a:cubicBezTo>
                  <a:pt x="23506" y="786772"/>
                  <a:pt x="22585" y="783546"/>
                  <a:pt x="21663" y="780319"/>
                </a:cubicBezTo>
                <a:cubicBezTo>
                  <a:pt x="20741" y="777093"/>
                  <a:pt x="20280" y="773866"/>
                  <a:pt x="19358" y="770640"/>
                </a:cubicBezTo>
                <a:cubicBezTo>
                  <a:pt x="17515" y="764187"/>
                  <a:pt x="16132" y="757274"/>
                  <a:pt x="14288" y="750821"/>
                </a:cubicBezTo>
                <a:cubicBezTo>
                  <a:pt x="12906" y="743907"/>
                  <a:pt x="11523" y="737455"/>
                  <a:pt x="10140" y="730541"/>
                </a:cubicBezTo>
                <a:cubicBezTo>
                  <a:pt x="9679" y="727315"/>
                  <a:pt x="8757" y="723627"/>
                  <a:pt x="8297" y="720401"/>
                </a:cubicBezTo>
                <a:lnTo>
                  <a:pt x="6914" y="710261"/>
                </a:lnTo>
                <a:cubicBezTo>
                  <a:pt x="5992" y="703347"/>
                  <a:pt x="5070" y="696434"/>
                  <a:pt x="3688" y="689981"/>
                </a:cubicBezTo>
                <a:cubicBezTo>
                  <a:pt x="3226" y="683067"/>
                  <a:pt x="2305" y="676154"/>
                  <a:pt x="1844" y="669701"/>
                </a:cubicBezTo>
                <a:cubicBezTo>
                  <a:pt x="1383" y="666475"/>
                  <a:pt x="1383" y="662787"/>
                  <a:pt x="922" y="659561"/>
                </a:cubicBezTo>
                <a:cubicBezTo>
                  <a:pt x="922" y="656335"/>
                  <a:pt x="461" y="652647"/>
                  <a:pt x="461" y="649421"/>
                </a:cubicBezTo>
                <a:cubicBezTo>
                  <a:pt x="461" y="642507"/>
                  <a:pt x="0" y="636055"/>
                  <a:pt x="0" y="629602"/>
                </a:cubicBezTo>
                <a:cubicBezTo>
                  <a:pt x="0" y="623149"/>
                  <a:pt x="461" y="616697"/>
                  <a:pt x="461" y="610244"/>
                </a:cubicBezTo>
                <a:cubicBezTo>
                  <a:pt x="922" y="603791"/>
                  <a:pt x="922" y="597338"/>
                  <a:pt x="1844" y="591346"/>
                </a:cubicBezTo>
                <a:cubicBezTo>
                  <a:pt x="2766" y="584894"/>
                  <a:pt x="3226" y="578902"/>
                  <a:pt x="4148" y="572910"/>
                </a:cubicBezTo>
                <a:cubicBezTo>
                  <a:pt x="4609" y="569684"/>
                  <a:pt x="5070" y="566918"/>
                  <a:pt x="5531" y="564153"/>
                </a:cubicBezTo>
                <a:cubicBezTo>
                  <a:pt x="5070" y="559544"/>
                  <a:pt x="5992" y="556778"/>
                  <a:pt x="6453" y="554013"/>
                </a:cubicBezTo>
                <a:close/>
                <a:moveTo>
                  <a:pt x="436942" y="32724"/>
                </a:moveTo>
                <a:cubicBezTo>
                  <a:pt x="439708" y="33646"/>
                  <a:pt x="436481" y="35490"/>
                  <a:pt x="424959" y="41481"/>
                </a:cubicBezTo>
                <a:cubicBezTo>
                  <a:pt x="418045" y="44247"/>
                  <a:pt x="409748" y="46552"/>
                  <a:pt x="401452" y="49778"/>
                </a:cubicBezTo>
                <a:cubicBezTo>
                  <a:pt x="393156" y="53004"/>
                  <a:pt x="384859" y="55770"/>
                  <a:pt x="377485" y="58535"/>
                </a:cubicBezTo>
                <a:cubicBezTo>
                  <a:pt x="363197" y="64066"/>
                  <a:pt x="353057" y="66832"/>
                  <a:pt x="355822" y="63144"/>
                </a:cubicBezTo>
                <a:lnTo>
                  <a:pt x="349370" y="63144"/>
                </a:lnTo>
                <a:cubicBezTo>
                  <a:pt x="355361" y="60840"/>
                  <a:pt x="365501" y="55770"/>
                  <a:pt x="377485" y="51161"/>
                </a:cubicBezTo>
                <a:cubicBezTo>
                  <a:pt x="383477" y="48856"/>
                  <a:pt x="389468" y="46552"/>
                  <a:pt x="395921" y="44247"/>
                </a:cubicBezTo>
                <a:cubicBezTo>
                  <a:pt x="399148" y="43325"/>
                  <a:pt x="401913" y="41943"/>
                  <a:pt x="405139" y="41021"/>
                </a:cubicBezTo>
                <a:cubicBezTo>
                  <a:pt x="408366" y="40099"/>
                  <a:pt x="411131" y="39177"/>
                  <a:pt x="413897" y="38255"/>
                </a:cubicBezTo>
                <a:cubicBezTo>
                  <a:pt x="424959" y="35029"/>
                  <a:pt x="433716" y="32724"/>
                  <a:pt x="436942" y="32724"/>
                </a:cubicBezTo>
                <a:close/>
                <a:moveTo>
                  <a:pt x="783086" y="27194"/>
                </a:moveTo>
                <a:cubicBezTo>
                  <a:pt x="790921" y="29037"/>
                  <a:pt x="799217" y="30420"/>
                  <a:pt x="807053" y="32263"/>
                </a:cubicBezTo>
                <a:lnTo>
                  <a:pt x="831020" y="38716"/>
                </a:lnTo>
                <a:cubicBezTo>
                  <a:pt x="834246" y="40560"/>
                  <a:pt x="837473" y="42864"/>
                  <a:pt x="840699" y="44708"/>
                </a:cubicBezTo>
                <a:cubicBezTo>
                  <a:pt x="833786" y="42403"/>
                  <a:pt x="824106" y="40560"/>
                  <a:pt x="813966" y="37334"/>
                </a:cubicBezTo>
                <a:cubicBezTo>
                  <a:pt x="803826" y="34107"/>
                  <a:pt x="792764" y="30881"/>
                  <a:pt x="783086" y="27194"/>
                </a:cubicBezTo>
                <a:close/>
                <a:moveTo>
                  <a:pt x="626837" y="15210"/>
                </a:moveTo>
                <a:cubicBezTo>
                  <a:pt x="635133" y="15671"/>
                  <a:pt x="644352" y="15671"/>
                  <a:pt x="653109" y="16132"/>
                </a:cubicBezTo>
                <a:cubicBezTo>
                  <a:pt x="662327" y="16593"/>
                  <a:pt x="671084" y="17515"/>
                  <a:pt x="679381" y="17975"/>
                </a:cubicBezTo>
                <a:cubicBezTo>
                  <a:pt x="696434" y="19819"/>
                  <a:pt x="711183" y="21663"/>
                  <a:pt x="720863" y="22584"/>
                </a:cubicBezTo>
                <a:cubicBezTo>
                  <a:pt x="764649" y="29498"/>
                  <a:pt x="811201" y="42404"/>
                  <a:pt x="853143" y="59918"/>
                </a:cubicBezTo>
                <a:cubicBezTo>
                  <a:pt x="895086" y="77433"/>
                  <a:pt x="931959" y="98635"/>
                  <a:pt x="958231" y="117993"/>
                </a:cubicBezTo>
                <a:cubicBezTo>
                  <a:pt x="965605" y="122602"/>
                  <a:pt x="973441" y="128133"/>
                  <a:pt x="981276" y="133203"/>
                </a:cubicBezTo>
                <a:cubicBezTo>
                  <a:pt x="989112" y="138273"/>
                  <a:pt x="996025" y="143343"/>
                  <a:pt x="1001556" y="146569"/>
                </a:cubicBezTo>
                <a:cubicBezTo>
                  <a:pt x="1012157" y="153483"/>
                  <a:pt x="1015383" y="154404"/>
                  <a:pt x="1000174" y="141038"/>
                </a:cubicBezTo>
                <a:cubicBezTo>
                  <a:pt x="1019992" y="156248"/>
                  <a:pt x="1035663" y="173763"/>
                  <a:pt x="1050412" y="190355"/>
                </a:cubicBezTo>
                <a:cubicBezTo>
                  <a:pt x="1057787" y="198652"/>
                  <a:pt x="1065162" y="206948"/>
                  <a:pt x="1072536" y="214323"/>
                </a:cubicBezTo>
                <a:cubicBezTo>
                  <a:pt x="1079911" y="222158"/>
                  <a:pt x="1087746" y="229533"/>
                  <a:pt x="1096043" y="235986"/>
                </a:cubicBezTo>
                <a:cubicBezTo>
                  <a:pt x="1087746" y="225384"/>
                  <a:pt x="1080832" y="217088"/>
                  <a:pt x="1075763" y="210635"/>
                </a:cubicBezTo>
                <a:cubicBezTo>
                  <a:pt x="1070232" y="204183"/>
                  <a:pt x="1066083" y="199574"/>
                  <a:pt x="1062396" y="194964"/>
                </a:cubicBezTo>
                <a:cubicBezTo>
                  <a:pt x="1060553" y="192660"/>
                  <a:pt x="1058709" y="190816"/>
                  <a:pt x="1056865" y="188512"/>
                </a:cubicBezTo>
                <a:cubicBezTo>
                  <a:pt x="1055022" y="186207"/>
                  <a:pt x="1053178" y="184364"/>
                  <a:pt x="1051334" y="182059"/>
                </a:cubicBezTo>
                <a:cubicBezTo>
                  <a:pt x="1047647" y="177911"/>
                  <a:pt x="1043038" y="172841"/>
                  <a:pt x="1036585" y="166388"/>
                </a:cubicBezTo>
                <a:cubicBezTo>
                  <a:pt x="1068388" y="188973"/>
                  <a:pt x="1098808" y="221236"/>
                  <a:pt x="1124158" y="256266"/>
                </a:cubicBezTo>
                <a:cubicBezTo>
                  <a:pt x="1149508" y="291295"/>
                  <a:pt x="1169327" y="328628"/>
                  <a:pt x="1184537" y="360431"/>
                </a:cubicBezTo>
                <a:cubicBezTo>
                  <a:pt x="1184998" y="359970"/>
                  <a:pt x="1186381" y="362735"/>
                  <a:pt x="1190990" y="363657"/>
                </a:cubicBezTo>
                <a:cubicBezTo>
                  <a:pt x="1196521" y="379789"/>
                  <a:pt x="1200669" y="395921"/>
                  <a:pt x="1204817" y="411592"/>
                </a:cubicBezTo>
                <a:cubicBezTo>
                  <a:pt x="1208505" y="427263"/>
                  <a:pt x="1211731" y="442012"/>
                  <a:pt x="1213574" y="456761"/>
                </a:cubicBezTo>
                <a:lnTo>
                  <a:pt x="1217130" y="492318"/>
                </a:lnTo>
                <a:lnTo>
                  <a:pt x="1217130" y="549654"/>
                </a:lnTo>
                <a:lnTo>
                  <a:pt x="1215879" y="566918"/>
                </a:lnTo>
                <a:cubicBezTo>
                  <a:pt x="1214497" y="576597"/>
                  <a:pt x="1213114" y="585355"/>
                  <a:pt x="1211731" y="592729"/>
                </a:cubicBezTo>
                <a:lnTo>
                  <a:pt x="1207481" y="606572"/>
                </a:lnTo>
                <a:lnTo>
                  <a:pt x="1208505" y="626837"/>
                </a:lnTo>
                <a:cubicBezTo>
                  <a:pt x="1208505" y="810115"/>
                  <a:pt x="1124930" y="973873"/>
                  <a:pt x="993812" y="1082081"/>
                </a:cubicBezTo>
                <a:lnTo>
                  <a:pt x="992336" y="1083185"/>
                </a:lnTo>
                <a:lnTo>
                  <a:pt x="991417" y="1084058"/>
                </a:lnTo>
                <a:cubicBezTo>
                  <a:pt x="958692" y="1111713"/>
                  <a:pt x="923663" y="1136141"/>
                  <a:pt x="888173" y="1156882"/>
                </a:cubicBezTo>
                <a:cubicBezTo>
                  <a:pt x="884716" y="1156882"/>
                  <a:pt x="872963" y="1161030"/>
                  <a:pt x="863341" y="1164084"/>
                </a:cubicBezTo>
                <a:lnTo>
                  <a:pt x="858877" y="1165286"/>
                </a:lnTo>
                <a:lnTo>
                  <a:pt x="848181" y="1170438"/>
                </a:lnTo>
                <a:cubicBezTo>
                  <a:pt x="777599" y="1200292"/>
                  <a:pt x="699997" y="1216800"/>
                  <a:pt x="618541" y="1216800"/>
                </a:cubicBezTo>
                <a:cubicBezTo>
                  <a:pt x="557448" y="1216800"/>
                  <a:pt x="498524" y="1207514"/>
                  <a:pt x="443103" y="1190277"/>
                </a:cubicBezTo>
                <a:lnTo>
                  <a:pt x="402206" y="1175308"/>
                </a:lnTo>
                <a:lnTo>
                  <a:pt x="397304" y="1173935"/>
                </a:lnTo>
                <a:cubicBezTo>
                  <a:pt x="392695" y="1172553"/>
                  <a:pt x="387164" y="1170709"/>
                  <a:pt x="381173" y="1167944"/>
                </a:cubicBezTo>
                <a:cubicBezTo>
                  <a:pt x="357205" y="1159186"/>
                  <a:pt x="328168" y="1142594"/>
                  <a:pt x="313419" y="1136141"/>
                </a:cubicBezTo>
                <a:cubicBezTo>
                  <a:pt x="307427" y="1131532"/>
                  <a:pt x="300513" y="1126001"/>
                  <a:pt x="292217" y="1120470"/>
                </a:cubicBezTo>
                <a:cubicBezTo>
                  <a:pt x="284382" y="1114939"/>
                  <a:pt x="276085" y="1108486"/>
                  <a:pt x="267328" y="1102495"/>
                </a:cubicBezTo>
                <a:cubicBezTo>
                  <a:pt x="258571" y="1096042"/>
                  <a:pt x="250274" y="1089128"/>
                  <a:pt x="241517" y="1082675"/>
                </a:cubicBezTo>
                <a:cubicBezTo>
                  <a:pt x="233220" y="1075762"/>
                  <a:pt x="225385" y="1069309"/>
                  <a:pt x="218471" y="1062857"/>
                </a:cubicBezTo>
                <a:cubicBezTo>
                  <a:pt x="214323" y="1061013"/>
                  <a:pt x="196809" y="1045342"/>
                  <a:pt x="199113" y="1050873"/>
                </a:cubicBezTo>
                <a:cubicBezTo>
                  <a:pt x="209714" y="1060091"/>
                  <a:pt x="216628" y="1067466"/>
                  <a:pt x="223542" y="1073918"/>
                </a:cubicBezTo>
                <a:cubicBezTo>
                  <a:pt x="230455" y="1080832"/>
                  <a:pt x="237369" y="1087746"/>
                  <a:pt x="248891" y="1096964"/>
                </a:cubicBezTo>
                <a:cubicBezTo>
                  <a:pt x="245665" y="1096503"/>
                  <a:pt x="240595" y="1093737"/>
                  <a:pt x="235064" y="1089589"/>
                </a:cubicBezTo>
                <a:cubicBezTo>
                  <a:pt x="229533" y="1084980"/>
                  <a:pt x="223080" y="1078988"/>
                  <a:pt x="215706" y="1072075"/>
                </a:cubicBezTo>
                <a:cubicBezTo>
                  <a:pt x="208792" y="1065161"/>
                  <a:pt x="201418" y="1056864"/>
                  <a:pt x="194043" y="1049029"/>
                </a:cubicBezTo>
                <a:cubicBezTo>
                  <a:pt x="190356" y="1044881"/>
                  <a:pt x="186669" y="1040733"/>
                  <a:pt x="182982" y="1036584"/>
                </a:cubicBezTo>
                <a:cubicBezTo>
                  <a:pt x="179294" y="1032437"/>
                  <a:pt x="175607" y="1028288"/>
                  <a:pt x="171920" y="1024140"/>
                </a:cubicBezTo>
                <a:cubicBezTo>
                  <a:pt x="177911" y="1029210"/>
                  <a:pt x="183903" y="1033358"/>
                  <a:pt x="189895" y="1037967"/>
                </a:cubicBezTo>
                <a:cubicBezTo>
                  <a:pt x="177451" y="1025062"/>
                  <a:pt x="165582" y="1010428"/>
                  <a:pt x="154520" y="994872"/>
                </a:cubicBezTo>
                <a:lnTo>
                  <a:pt x="136888" y="966793"/>
                </a:lnTo>
                <a:lnTo>
                  <a:pt x="129333" y="956691"/>
                </a:lnTo>
                <a:cubicBezTo>
                  <a:pt x="118731" y="940997"/>
                  <a:pt x="108864" y="924767"/>
                  <a:pt x="99782" y="908048"/>
                </a:cubicBezTo>
                <a:lnTo>
                  <a:pt x="77846" y="862512"/>
                </a:lnTo>
                <a:lnTo>
                  <a:pt x="91260" y="903843"/>
                </a:lnTo>
                <a:cubicBezTo>
                  <a:pt x="70980" y="868814"/>
                  <a:pt x="55771" y="826410"/>
                  <a:pt x="45631" y="785389"/>
                </a:cubicBezTo>
                <a:cubicBezTo>
                  <a:pt x="35029" y="744368"/>
                  <a:pt x="29960" y="705191"/>
                  <a:pt x="23507" y="676154"/>
                </a:cubicBezTo>
                <a:cubicBezTo>
                  <a:pt x="23507" y="689520"/>
                  <a:pt x="25811" y="705191"/>
                  <a:pt x="27655" y="720862"/>
                </a:cubicBezTo>
                <a:cubicBezTo>
                  <a:pt x="29038" y="728697"/>
                  <a:pt x="30420" y="736533"/>
                  <a:pt x="31803" y="744368"/>
                </a:cubicBezTo>
                <a:cubicBezTo>
                  <a:pt x="33186" y="752204"/>
                  <a:pt x="35029" y="759578"/>
                  <a:pt x="36873" y="766492"/>
                </a:cubicBezTo>
                <a:cubicBezTo>
                  <a:pt x="43326" y="794607"/>
                  <a:pt x="49778" y="815809"/>
                  <a:pt x="45169" y="816731"/>
                </a:cubicBezTo>
                <a:cubicBezTo>
                  <a:pt x="43787" y="816270"/>
                  <a:pt x="41482" y="812583"/>
                  <a:pt x="38717" y="806130"/>
                </a:cubicBezTo>
                <a:cubicBezTo>
                  <a:pt x="36412" y="799677"/>
                  <a:pt x="33186" y="790920"/>
                  <a:pt x="30420" y="781241"/>
                </a:cubicBezTo>
                <a:cubicBezTo>
                  <a:pt x="28116" y="771562"/>
                  <a:pt x="25811" y="760961"/>
                  <a:pt x="23507" y="750821"/>
                </a:cubicBezTo>
                <a:cubicBezTo>
                  <a:pt x="24429" y="737915"/>
                  <a:pt x="23046" y="728697"/>
                  <a:pt x="22124" y="720862"/>
                </a:cubicBezTo>
                <a:cubicBezTo>
                  <a:pt x="19358" y="688137"/>
                  <a:pt x="17515" y="657717"/>
                  <a:pt x="17054" y="628680"/>
                </a:cubicBezTo>
                <a:cubicBezTo>
                  <a:pt x="17054" y="621306"/>
                  <a:pt x="17054" y="613931"/>
                  <a:pt x="17054" y="607017"/>
                </a:cubicBezTo>
                <a:cubicBezTo>
                  <a:pt x="17054" y="603330"/>
                  <a:pt x="17054" y="599643"/>
                  <a:pt x="17054" y="596417"/>
                </a:cubicBezTo>
                <a:cubicBezTo>
                  <a:pt x="17054" y="592729"/>
                  <a:pt x="17515" y="589503"/>
                  <a:pt x="17515" y="585815"/>
                </a:cubicBezTo>
                <a:cubicBezTo>
                  <a:pt x="17976" y="578902"/>
                  <a:pt x="17976" y="571527"/>
                  <a:pt x="18437" y="564614"/>
                </a:cubicBezTo>
                <a:cubicBezTo>
                  <a:pt x="18898" y="557700"/>
                  <a:pt x="19820" y="550786"/>
                  <a:pt x="20280" y="543873"/>
                </a:cubicBezTo>
                <a:cubicBezTo>
                  <a:pt x="20741" y="540646"/>
                  <a:pt x="20741" y="536959"/>
                  <a:pt x="21202" y="533733"/>
                </a:cubicBezTo>
                <a:lnTo>
                  <a:pt x="22585" y="523593"/>
                </a:lnTo>
                <a:cubicBezTo>
                  <a:pt x="23507" y="516679"/>
                  <a:pt x="24429" y="509766"/>
                  <a:pt x="25811" y="503313"/>
                </a:cubicBezTo>
                <a:cubicBezTo>
                  <a:pt x="28577" y="489946"/>
                  <a:pt x="31342" y="476580"/>
                  <a:pt x="35029" y="463214"/>
                </a:cubicBezTo>
                <a:cubicBezTo>
                  <a:pt x="42865" y="436481"/>
                  <a:pt x="53466" y="411131"/>
                  <a:pt x="67754" y="386703"/>
                </a:cubicBezTo>
                <a:cubicBezTo>
                  <a:pt x="69367" y="391312"/>
                  <a:pt x="75244" y="387049"/>
                  <a:pt x="83886" y="377715"/>
                </a:cubicBezTo>
                <a:lnTo>
                  <a:pt x="84885" y="376549"/>
                </a:lnTo>
                <a:lnTo>
                  <a:pt x="99782" y="345625"/>
                </a:lnTo>
                <a:lnTo>
                  <a:pt x="125200" y="306866"/>
                </a:lnTo>
                <a:lnTo>
                  <a:pt x="121680" y="310653"/>
                </a:lnTo>
                <a:cubicBezTo>
                  <a:pt x="116610" y="315723"/>
                  <a:pt x="112462" y="320332"/>
                  <a:pt x="112001" y="318488"/>
                </a:cubicBezTo>
                <a:cubicBezTo>
                  <a:pt x="112001" y="316644"/>
                  <a:pt x="115688" y="308348"/>
                  <a:pt x="127211" y="288990"/>
                </a:cubicBezTo>
                <a:cubicBezTo>
                  <a:pt x="116610" y="307426"/>
                  <a:pt x="108775" y="317106"/>
                  <a:pt x="103244" y="324480"/>
                </a:cubicBezTo>
                <a:cubicBezTo>
                  <a:pt x="97713" y="331394"/>
                  <a:pt x="93565" y="335542"/>
                  <a:pt x="90799" y="341995"/>
                </a:cubicBezTo>
                <a:cubicBezTo>
                  <a:pt x="88495" y="340151"/>
                  <a:pt x="94026" y="328628"/>
                  <a:pt x="101861" y="313418"/>
                </a:cubicBezTo>
                <a:cubicBezTo>
                  <a:pt x="106009" y="306044"/>
                  <a:pt x="111079" y="297747"/>
                  <a:pt x="116149" y="288990"/>
                </a:cubicBezTo>
                <a:cubicBezTo>
                  <a:pt x="121680" y="280694"/>
                  <a:pt x="127672" y="272397"/>
                  <a:pt x="132742" y="264562"/>
                </a:cubicBezTo>
                <a:cubicBezTo>
                  <a:pt x="143804" y="249352"/>
                  <a:pt x="153022" y="236446"/>
                  <a:pt x="155788" y="232298"/>
                </a:cubicBezTo>
                <a:cubicBezTo>
                  <a:pt x="156709" y="229994"/>
                  <a:pt x="156248" y="229994"/>
                  <a:pt x="153022" y="232298"/>
                </a:cubicBezTo>
                <a:cubicBezTo>
                  <a:pt x="151179" y="233220"/>
                  <a:pt x="148874" y="235064"/>
                  <a:pt x="146108" y="237829"/>
                </a:cubicBezTo>
                <a:cubicBezTo>
                  <a:pt x="143343" y="240595"/>
                  <a:pt x="139656" y="243821"/>
                  <a:pt x="135508" y="248430"/>
                </a:cubicBezTo>
                <a:cubicBezTo>
                  <a:pt x="115228" y="268710"/>
                  <a:pt x="97252" y="297286"/>
                  <a:pt x="83425" y="324480"/>
                </a:cubicBezTo>
                <a:cubicBezTo>
                  <a:pt x="79737" y="331394"/>
                  <a:pt x="76511" y="338307"/>
                  <a:pt x="73285" y="344760"/>
                </a:cubicBezTo>
                <a:cubicBezTo>
                  <a:pt x="70058" y="351674"/>
                  <a:pt x="66832" y="357666"/>
                  <a:pt x="64066" y="363657"/>
                </a:cubicBezTo>
                <a:cubicBezTo>
                  <a:pt x="58997" y="375641"/>
                  <a:pt x="53005" y="385781"/>
                  <a:pt x="48395" y="394077"/>
                </a:cubicBezTo>
                <a:cubicBezTo>
                  <a:pt x="43326" y="399608"/>
                  <a:pt x="42404" y="396382"/>
                  <a:pt x="44708" y="387624"/>
                </a:cubicBezTo>
                <a:cubicBezTo>
                  <a:pt x="45630" y="383015"/>
                  <a:pt x="47935" y="377484"/>
                  <a:pt x="50239" y="370571"/>
                </a:cubicBezTo>
                <a:cubicBezTo>
                  <a:pt x="53005" y="364118"/>
                  <a:pt x="55770" y="356283"/>
                  <a:pt x="59918" y="347986"/>
                </a:cubicBezTo>
                <a:cubicBezTo>
                  <a:pt x="67293" y="331394"/>
                  <a:pt x="77433" y="312957"/>
                  <a:pt x="87573" y="296364"/>
                </a:cubicBezTo>
                <a:cubicBezTo>
                  <a:pt x="93104" y="288529"/>
                  <a:pt x="98174" y="280233"/>
                  <a:pt x="103244" y="272858"/>
                </a:cubicBezTo>
                <a:cubicBezTo>
                  <a:pt x="108314" y="265944"/>
                  <a:pt x="112923" y="259031"/>
                  <a:pt x="117071" y="253500"/>
                </a:cubicBezTo>
                <a:cubicBezTo>
                  <a:pt x="120759" y="248430"/>
                  <a:pt x="126289" y="241516"/>
                  <a:pt x="132281" y="234142"/>
                </a:cubicBezTo>
                <a:cubicBezTo>
                  <a:pt x="135508" y="230455"/>
                  <a:pt x="138734" y="226767"/>
                  <a:pt x="141960" y="223080"/>
                </a:cubicBezTo>
                <a:cubicBezTo>
                  <a:pt x="145186" y="219393"/>
                  <a:pt x="148413" y="215706"/>
                  <a:pt x="151639" y="212479"/>
                </a:cubicBezTo>
                <a:cubicBezTo>
                  <a:pt x="158092" y="205566"/>
                  <a:pt x="164084" y="200495"/>
                  <a:pt x="168232" y="196808"/>
                </a:cubicBezTo>
                <a:cubicBezTo>
                  <a:pt x="172380" y="193121"/>
                  <a:pt x="174685" y="192199"/>
                  <a:pt x="174224" y="194504"/>
                </a:cubicBezTo>
                <a:cubicBezTo>
                  <a:pt x="194965" y="169154"/>
                  <a:pt x="218010" y="147952"/>
                  <a:pt x="241977" y="130437"/>
                </a:cubicBezTo>
                <a:cubicBezTo>
                  <a:pt x="247508" y="126289"/>
                  <a:pt x="253961" y="122602"/>
                  <a:pt x="259953" y="118454"/>
                </a:cubicBezTo>
                <a:cubicBezTo>
                  <a:pt x="265945" y="114766"/>
                  <a:pt x="271937" y="110618"/>
                  <a:pt x="278390" y="107392"/>
                </a:cubicBezTo>
                <a:cubicBezTo>
                  <a:pt x="284381" y="104166"/>
                  <a:pt x="290834" y="100478"/>
                  <a:pt x="296826" y="97252"/>
                </a:cubicBezTo>
                <a:cubicBezTo>
                  <a:pt x="303279" y="94026"/>
                  <a:pt x="309270" y="90799"/>
                  <a:pt x="315723" y="88034"/>
                </a:cubicBezTo>
                <a:lnTo>
                  <a:pt x="324941" y="83424"/>
                </a:lnTo>
                <a:lnTo>
                  <a:pt x="334620" y="79276"/>
                </a:lnTo>
                <a:cubicBezTo>
                  <a:pt x="340612" y="76511"/>
                  <a:pt x="347065" y="73746"/>
                  <a:pt x="353518" y="71441"/>
                </a:cubicBezTo>
                <a:cubicBezTo>
                  <a:pt x="366423" y="66832"/>
                  <a:pt x="378868" y="61301"/>
                  <a:pt x="392234" y="57153"/>
                </a:cubicBezTo>
                <a:cubicBezTo>
                  <a:pt x="418506" y="47474"/>
                  <a:pt x="445239" y="39177"/>
                  <a:pt x="473815" y="29498"/>
                </a:cubicBezTo>
                <a:cubicBezTo>
                  <a:pt x="483955" y="28115"/>
                  <a:pt x="491790" y="26733"/>
                  <a:pt x="499165" y="26272"/>
                </a:cubicBezTo>
                <a:cubicBezTo>
                  <a:pt x="506539" y="25811"/>
                  <a:pt x="512992" y="25811"/>
                  <a:pt x="519906" y="25350"/>
                </a:cubicBezTo>
                <a:cubicBezTo>
                  <a:pt x="526819" y="24889"/>
                  <a:pt x="534194" y="24889"/>
                  <a:pt x="542951" y="24428"/>
                </a:cubicBezTo>
                <a:cubicBezTo>
                  <a:pt x="551709" y="23967"/>
                  <a:pt x="562310" y="23046"/>
                  <a:pt x="575676" y="22124"/>
                </a:cubicBezTo>
                <a:cubicBezTo>
                  <a:pt x="571067" y="20280"/>
                  <a:pt x="575215" y="18436"/>
                  <a:pt x="584894" y="17054"/>
                </a:cubicBezTo>
                <a:cubicBezTo>
                  <a:pt x="589964" y="16593"/>
                  <a:pt x="596417" y="16132"/>
                  <a:pt x="603330" y="15671"/>
                </a:cubicBezTo>
                <a:cubicBezTo>
                  <a:pt x="610244" y="15210"/>
                  <a:pt x="618541" y="14749"/>
                  <a:pt x="626837" y="15210"/>
                </a:cubicBezTo>
                <a:close/>
                <a:moveTo>
                  <a:pt x="617619" y="0"/>
                </a:moveTo>
                <a:cubicBezTo>
                  <a:pt x="665553" y="0"/>
                  <a:pt x="711184" y="7375"/>
                  <a:pt x="743447" y="15210"/>
                </a:cubicBezTo>
                <a:cubicBezTo>
                  <a:pt x="731924" y="14749"/>
                  <a:pt x="720402" y="13827"/>
                  <a:pt x="709340" y="13366"/>
                </a:cubicBezTo>
                <a:cubicBezTo>
                  <a:pt x="695973" y="11523"/>
                  <a:pt x="682146" y="9679"/>
                  <a:pt x="667858" y="9218"/>
                </a:cubicBezTo>
                <a:cubicBezTo>
                  <a:pt x="660944" y="9218"/>
                  <a:pt x="653570" y="8757"/>
                  <a:pt x="646656" y="8757"/>
                </a:cubicBezTo>
                <a:cubicBezTo>
                  <a:pt x="639742" y="9218"/>
                  <a:pt x="632368" y="9218"/>
                  <a:pt x="625455" y="9218"/>
                </a:cubicBezTo>
                <a:cubicBezTo>
                  <a:pt x="618541" y="9218"/>
                  <a:pt x="611166" y="9679"/>
                  <a:pt x="604253" y="10140"/>
                </a:cubicBezTo>
                <a:cubicBezTo>
                  <a:pt x="596878" y="10601"/>
                  <a:pt x="589964" y="10601"/>
                  <a:pt x="583051" y="11523"/>
                </a:cubicBezTo>
                <a:cubicBezTo>
                  <a:pt x="569224" y="13366"/>
                  <a:pt x="555396" y="13827"/>
                  <a:pt x="541569" y="15671"/>
                </a:cubicBezTo>
                <a:cubicBezTo>
                  <a:pt x="536038" y="15671"/>
                  <a:pt x="530968" y="15671"/>
                  <a:pt x="525898" y="16132"/>
                </a:cubicBezTo>
                <a:cubicBezTo>
                  <a:pt x="520828" y="16132"/>
                  <a:pt x="516219" y="17054"/>
                  <a:pt x="511610" y="17515"/>
                </a:cubicBezTo>
                <a:cubicBezTo>
                  <a:pt x="502391" y="18897"/>
                  <a:pt x="494556" y="19358"/>
                  <a:pt x="488564" y="20741"/>
                </a:cubicBezTo>
                <a:cubicBezTo>
                  <a:pt x="476581" y="23046"/>
                  <a:pt x="472433" y="23046"/>
                  <a:pt x="482573" y="17054"/>
                </a:cubicBezTo>
                <a:cubicBezTo>
                  <a:pt x="520828" y="6914"/>
                  <a:pt x="570145" y="0"/>
                  <a:pt x="6176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Profile Photo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BC50E87-837D-48A1-AF7E-50325E0BDDE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92656" y="2256300"/>
            <a:ext cx="1217130" cy="1216800"/>
          </a:xfrm>
          <a:custGeom>
            <a:avLst/>
            <a:gdLst>
              <a:gd name="connsiteX0" fmla="*/ 670385 w 1217130"/>
              <a:gd name="connsiteY0" fmla="*/ 1210201 h 1216800"/>
              <a:gd name="connsiteX1" fmla="*/ 664622 w 1217130"/>
              <a:gd name="connsiteY1" fmla="*/ 1213304 h 1216800"/>
              <a:gd name="connsiteX2" fmla="*/ 664967 w 1217130"/>
              <a:gd name="connsiteY2" fmla="*/ 1213452 h 1216800"/>
              <a:gd name="connsiteX3" fmla="*/ 718300 w 1217130"/>
              <a:gd name="connsiteY3" fmla="*/ 1178701 h 1216800"/>
              <a:gd name="connsiteX4" fmla="*/ 699668 w 1217130"/>
              <a:gd name="connsiteY4" fmla="*/ 1183138 h 1216800"/>
              <a:gd name="connsiteX5" fmla="*/ 671720 w 1217130"/>
              <a:gd name="connsiteY5" fmla="*/ 1186687 h 1216800"/>
              <a:gd name="connsiteX6" fmla="*/ 670389 w 1217130"/>
              <a:gd name="connsiteY6" fmla="*/ 1183138 h 1216800"/>
              <a:gd name="connsiteX7" fmla="*/ 689909 w 1217130"/>
              <a:gd name="connsiteY7" fmla="*/ 1181363 h 1216800"/>
              <a:gd name="connsiteX8" fmla="*/ 718300 w 1217130"/>
              <a:gd name="connsiteY8" fmla="*/ 1178701 h 1216800"/>
              <a:gd name="connsiteX9" fmla="*/ 766766 w 1217130"/>
              <a:gd name="connsiteY9" fmla="*/ 1174057 h 1216800"/>
              <a:gd name="connsiteX10" fmla="*/ 765628 w 1217130"/>
              <a:gd name="connsiteY10" fmla="*/ 1174379 h 1216800"/>
              <a:gd name="connsiteX11" fmla="*/ 766211 w 1217130"/>
              <a:gd name="connsiteY11" fmla="*/ 1174265 h 1216800"/>
              <a:gd name="connsiteX12" fmla="*/ 419077 w 1217130"/>
              <a:gd name="connsiteY12" fmla="*/ 1167389 h 1216800"/>
              <a:gd name="connsiteX13" fmla="*/ 438818 w 1217130"/>
              <a:gd name="connsiteY13" fmla="*/ 1172491 h 1216800"/>
              <a:gd name="connsiteX14" fmla="*/ 447247 w 1217130"/>
              <a:gd name="connsiteY14" fmla="*/ 1172934 h 1216800"/>
              <a:gd name="connsiteX15" fmla="*/ 470759 w 1217130"/>
              <a:gd name="connsiteY15" fmla="*/ 1184469 h 1216800"/>
              <a:gd name="connsiteX16" fmla="*/ 481406 w 1217130"/>
              <a:gd name="connsiteY16" fmla="*/ 1186687 h 1216800"/>
              <a:gd name="connsiteX17" fmla="*/ 482072 w 1217130"/>
              <a:gd name="connsiteY17" fmla="*/ 1186909 h 1216800"/>
              <a:gd name="connsiteX18" fmla="*/ 484512 w 1217130"/>
              <a:gd name="connsiteY18" fmla="*/ 1184469 h 1216800"/>
              <a:gd name="connsiteX19" fmla="*/ 493827 w 1217130"/>
              <a:gd name="connsiteY19" fmla="*/ 1187130 h 1216800"/>
              <a:gd name="connsiteX20" fmla="*/ 503144 w 1217130"/>
              <a:gd name="connsiteY20" fmla="*/ 1189348 h 1216800"/>
              <a:gd name="connsiteX21" fmla="*/ 521500 w 1217130"/>
              <a:gd name="connsiteY21" fmla="*/ 1193617 h 1216800"/>
              <a:gd name="connsiteX22" fmla="*/ 521776 w 1217130"/>
              <a:gd name="connsiteY22" fmla="*/ 1193341 h 1216800"/>
              <a:gd name="connsiteX23" fmla="*/ 543070 w 1217130"/>
              <a:gd name="connsiteY23" fmla="*/ 1196890 h 1216800"/>
              <a:gd name="connsiteX24" fmla="*/ 553273 w 1217130"/>
              <a:gd name="connsiteY24" fmla="*/ 1198665 h 1216800"/>
              <a:gd name="connsiteX25" fmla="*/ 563476 w 1217130"/>
              <a:gd name="connsiteY25" fmla="*/ 1199552 h 1216800"/>
              <a:gd name="connsiteX26" fmla="*/ 584326 w 1217130"/>
              <a:gd name="connsiteY26" fmla="*/ 1200439 h 1216800"/>
              <a:gd name="connsiteX27" fmla="*/ 612718 w 1217130"/>
              <a:gd name="connsiteY27" fmla="*/ 1199995 h 1216800"/>
              <a:gd name="connsiteX28" fmla="*/ 613950 w 1217130"/>
              <a:gd name="connsiteY28" fmla="*/ 1199995 h 1216800"/>
              <a:gd name="connsiteX29" fmla="*/ 616578 w 1217130"/>
              <a:gd name="connsiteY29" fmla="*/ 1198517 h 1216800"/>
              <a:gd name="connsiteX30" fmla="*/ 616944 w 1217130"/>
              <a:gd name="connsiteY30" fmla="*/ 1198368 h 1216800"/>
              <a:gd name="connsiteX31" fmla="*/ 622922 w 1217130"/>
              <a:gd name="connsiteY31" fmla="*/ 1196446 h 1216800"/>
              <a:gd name="connsiteX32" fmla="*/ 629243 w 1217130"/>
              <a:gd name="connsiteY32" fmla="*/ 1196335 h 1216800"/>
              <a:gd name="connsiteX33" fmla="*/ 633568 w 1217130"/>
              <a:gd name="connsiteY33" fmla="*/ 1196890 h 1216800"/>
              <a:gd name="connsiteX34" fmla="*/ 634733 w 1217130"/>
              <a:gd name="connsiteY34" fmla="*/ 1199995 h 1216800"/>
              <a:gd name="connsiteX35" fmla="*/ 644659 w 1217130"/>
              <a:gd name="connsiteY35" fmla="*/ 1199995 h 1216800"/>
              <a:gd name="connsiteX36" fmla="*/ 641554 w 1217130"/>
              <a:gd name="connsiteY36" fmla="*/ 1204431 h 1216800"/>
              <a:gd name="connsiteX37" fmla="*/ 639779 w 1217130"/>
              <a:gd name="connsiteY37" fmla="*/ 1206650 h 1216800"/>
              <a:gd name="connsiteX38" fmla="*/ 634012 w 1217130"/>
              <a:gd name="connsiteY38" fmla="*/ 1209311 h 1216800"/>
              <a:gd name="connsiteX39" fmla="*/ 623365 w 1217130"/>
              <a:gd name="connsiteY39" fmla="*/ 1209311 h 1216800"/>
              <a:gd name="connsiteX40" fmla="*/ 609613 w 1217130"/>
              <a:gd name="connsiteY40" fmla="*/ 1208424 h 1216800"/>
              <a:gd name="connsiteX41" fmla="*/ 579890 w 1217130"/>
              <a:gd name="connsiteY41" fmla="*/ 1207537 h 1216800"/>
              <a:gd name="connsiteX42" fmla="*/ 557709 w 1217130"/>
              <a:gd name="connsiteY42" fmla="*/ 1205763 h 1216800"/>
              <a:gd name="connsiteX43" fmla="*/ 538190 w 1217130"/>
              <a:gd name="connsiteY43" fmla="*/ 1203101 h 1216800"/>
              <a:gd name="connsiteX44" fmla="*/ 518670 w 1217130"/>
              <a:gd name="connsiteY44" fmla="*/ 1199995 h 1216800"/>
              <a:gd name="connsiteX45" fmla="*/ 488948 w 1217130"/>
              <a:gd name="connsiteY45" fmla="*/ 1195559 h 1216800"/>
              <a:gd name="connsiteX46" fmla="*/ 465879 w 1217130"/>
              <a:gd name="connsiteY46" fmla="*/ 1188018 h 1216800"/>
              <a:gd name="connsiteX47" fmla="*/ 466146 w 1217130"/>
              <a:gd name="connsiteY47" fmla="*/ 1187824 h 1216800"/>
              <a:gd name="connsiteX48" fmla="*/ 452571 w 1217130"/>
              <a:gd name="connsiteY48" fmla="*/ 1183581 h 1216800"/>
              <a:gd name="connsiteX49" fmla="*/ 440593 w 1217130"/>
              <a:gd name="connsiteY49" fmla="*/ 1178258 h 1216800"/>
              <a:gd name="connsiteX50" fmla="*/ 426841 w 1217130"/>
              <a:gd name="connsiteY50" fmla="*/ 1173822 h 1216800"/>
              <a:gd name="connsiteX51" fmla="*/ 412645 w 1217130"/>
              <a:gd name="connsiteY51" fmla="*/ 1168942 h 1216800"/>
              <a:gd name="connsiteX52" fmla="*/ 419077 w 1217130"/>
              <a:gd name="connsiteY52" fmla="*/ 1167389 h 1216800"/>
              <a:gd name="connsiteX53" fmla="*/ 680216 w 1217130"/>
              <a:gd name="connsiteY53" fmla="*/ 1157878 h 1216800"/>
              <a:gd name="connsiteX54" fmla="*/ 673438 w 1217130"/>
              <a:gd name="connsiteY54" fmla="*/ 1158912 h 1216800"/>
              <a:gd name="connsiteX55" fmla="*/ 626563 w 1217130"/>
              <a:gd name="connsiteY55" fmla="*/ 1161279 h 1216800"/>
              <a:gd name="connsiteX56" fmla="*/ 641997 w 1217130"/>
              <a:gd name="connsiteY56" fmla="*/ 1163174 h 1216800"/>
              <a:gd name="connsiteX57" fmla="*/ 645990 w 1217130"/>
              <a:gd name="connsiteY57" fmla="*/ 1162287 h 1216800"/>
              <a:gd name="connsiteX58" fmla="*/ 673494 w 1217130"/>
              <a:gd name="connsiteY58" fmla="*/ 1159182 h 1216800"/>
              <a:gd name="connsiteX59" fmla="*/ 678020 w 1217130"/>
              <a:gd name="connsiteY59" fmla="*/ 1158302 h 1216800"/>
              <a:gd name="connsiteX60" fmla="*/ 722331 w 1217130"/>
              <a:gd name="connsiteY60" fmla="*/ 1151450 h 1216800"/>
              <a:gd name="connsiteX61" fmla="*/ 699310 w 1217130"/>
              <a:gd name="connsiteY61" fmla="*/ 1154964 h 1216800"/>
              <a:gd name="connsiteX62" fmla="*/ 707210 w 1217130"/>
              <a:gd name="connsiteY62" fmla="*/ 1155189 h 1216800"/>
              <a:gd name="connsiteX63" fmla="*/ 718577 w 1217130"/>
              <a:gd name="connsiteY63" fmla="*/ 1153082 h 1216800"/>
              <a:gd name="connsiteX64" fmla="*/ 806369 w 1217130"/>
              <a:gd name="connsiteY64" fmla="*/ 1150424 h 1216800"/>
              <a:gd name="connsiteX65" fmla="*/ 734163 w 1217130"/>
              <a:gd name="connsiteY65" fmla="*/ 1169653 h 1216800"/>
              <a:gd name="connsiteX66" fmla="*/ 770703 w 1217130"/>
              <a:gd name="connsiteY66" fmla="*/ 1161511 h 1216800"/>
              <a:gd name="connsiteX67" fmla="*/ 343440 w 1217130"/>
              <a:gd name="connsiteY67" fmla="*/ 1141437 h 1216800"/>
              <a:gd name="connsiteX68" fmla="*/ 394456 w 1217130"/>
              <a:gd name="connsiteY68" fmla="*/ 1163174 h 1216800"/>
              <a:gd name="connsiteX69" fmla="*/ 412645 w 1217130"/>
              <a:gd name="connsiteY69" fmla="*/ 1168942 h 1216800"/>
              <a:gd name="connsiteX70" fmla="*/ 426397 w 1217130"/>
              <a:gd name="connsiteY70" fmla="*/ 1173821 h 1216800"/>
              <a:gd name="connsiteX71" fmla="*/ 440149 w 1217130"/>
              <a:gd name="connsiteY71" fmla="*/ 1178258 h 1216800"/>
              <a:gd name="connsiteX72" fmla="*/ 452127 w 1217130"/>
              <a:gd name="connsiteY72" fmla="*/ 1183581 h 1216800"/>
              <a:gd name="connsiteX73" fmla="*/ 449465 w 1217130"/>
              <a:gd name="connsiteY73" fmla="*/ 1185799 h 1216800"/>
              <a:gd name="connsiteX74" fmla="*/ 442367 w 1217130"/>
              <a:gd name="connsiteY74" fmla="*/ 1184468 h 1216800"/>
              <a:gd name="connsiteX75" fmla="*/ 417081 w 1217130"/>
              <a:gd name="connsiteY75" fmla="*/ 1175152 h 1216800"/>
              <a:gd name="connsiteX76" fmla="*/ 404660 w 1217130"/>
              <a:gd name="connsiteY76" fmla="*/ 1170272 h 1216800"/>
              <a:gd name="connsiteX77" fmla="*/ 392238 w 1217130"/>
              <a:gd name="connsiteY77" fmla="*/ 1164949 h 1216800"/>
              <a:gd name="connsiteX78" fmla="*/ 375824 w 1217130"/>
              <a:gd name="connsiteY78" fmla="*/ 1159182 h 1216800"/>
              <a:gd name="connsiteX79" fmla="*/ 361628 w 1217130"/>
              <a:gd name="connsiteY79" fmla="*/ 1152971 h 1216800"/>
              <a:gd name="connsiteX80" fmla="*/ 350538 w 1217130"/>
              <a:gd name="connsiteY80" fmla="*/ 1147204 h 1216800"/>
              <a:gd name="connsiteX81" fmla="*/ 343440 w 1217130"/>
              <a:gd name="connsiteY81" fmla="*/ 1141437 h 1216800"/>
              <a:gd name="connsiteX82" fmla="*/ 364290 w 1217130"/>
              <a:gd name="connsiteY82" fmla="*/ 1130347 h 1216800"/>
              <a:gd name="connsiteX83" fmla="*/ 388689 w 1217130"/>
              <a:gd name="connsiteY83" fmla="*/ 1142768 h 1216800"/>
              <a:gd name="connsiteX84" fmla="*/ 385584 w 1217130"/>
              <a:gd name="connsiteY84" fmla="*/ 1144543 h 1216800"/>
              <a:gd name="connsiteX85" fmla="*/ 357192 w 1217130"/>
              <a:gd name="connsiteY85" fmla="*/ 1130790 h 1216800"/>
              <a:gd name="connsiteX86" fmla="*/ 364290 w 1217130"/>
              <a:gd name="connsiteY86" fmla="*/ 1130347 h 1216800"/>
              <a:gd name="connsiteX87" fmla="*/ 274235 w 1217130"/>
              <a:gd name="connsiteY87" fmla="*/ 1100181 h 1216800"/>
              <a:gd name="connsiteX88" fmla="*/ 304401 w 1217130"/>
              <a:gd name="connsiteY88" fmla="*/ 1117038 h 1216800"/>
              <a:gd name="connsiteX89" fmla="*/ 310612 w 1217130"/>
              <a:gd name="connsiteY89" fmla="*/ 1124136 h 1216800"/>
              <a:gd name="connsiteX90" fmla="*/ 296416 w 1217130"/>
              <a:gd name="connsiteY90" fmla="*/ 1116594 h 1216800"/>
              <a:gd name="connsiteX91" fmla="*/ 285769 w 1217130"/>
              <a:gd name="connsiteY91" fmla="*/ 1109940 h 1216800"/>
              <a:gd name="connsiteX92" fmla="*/ 274235 w 1217130"/>
              <a:gd name="connsiteY92" fmla="*/ 1100181 h 1216800"/>
              <a:gd name="connsiteX93" fmla="*/ 327133 w 1217130"/>
              <a:gd name="connsiteY93" fmla="*/ 1088797 h 1216800"/>
              <a:gd name="connsiteX94" fmla="*/ 327137 w 1217130"/>
              <a:gd name="connsiteY94" fmla="*/ 1088924 h 1216800"/>
              <a:gd name="connsiteX95" fmla="*/ 328635 w 1217130"/>
              <a:gd name="connsiteY95" fmla="*/ 1090737 h 1216800"/>
              <a:gd name="connsiteX96" fmla="*/ 328800 w 1217130"/>
              <a:gd name="connsiteY96" fmla="*/ 1089977 h 1216800"/>
              <a:gd name="connsiteX97" fmla="*/ 974993 w 1217130"/>
              <a:gd name="connsiteY97" fmla="*/ 1059677 h 1216800"/>
              <a:gd name="connsiteX98" fmla="*/ 973382 w 1217130"/>
              <a:gd name="connsiteY98" fmla="*/ 1059811 h 1216800"/>
              <a:gd name="connsiteX99" fmla="*/ 946765 w 1217130"/>
              <a:gd name="connsiteY99" fmla="*/ 1078887 h 1216800"/>
              <a:gd name="connsiteX100" fmla="*/ 920591 w 1217130"/>
              <a:gd name="connsiteY100" fmla="*/ 1093083 h 1216800"/>
              <a:gd name="connsiteX101" fmla="*/ 901959 w 1217130"/>
              <a:gd name="connsiteY101" fmla="*/ 1104173 h 1216800"/>
              <a:gd name="connsiteX102" fmla="*/ 891756 w 1217130"/>
              <a:gd name="connsiteY102" fmla="*/ 1108609 h 1216800"/>
              <a:gd name="connsiteX103" fmla="*/ 881109 w 1217130"/>
              <a:gd name="connsiteY103" fmla="*/ 1113045 h 1216800"/>
              <a:gd name="connsiteX104" fmla="*/ 868244 w 1217130"/>
              <a:gd name="connsiteY104" fmla="*/ 1119700 h 1216800"/>
              <a:gd name="connsiteX105" fmla="*/ 858484 w 1217130"/>
              <a:gd name="connsiteY105" fmla="*/ 1125467 h 1216800"/>
              <a:gd name="connsiteX106" fmla="*/ 844288 w 1217130"/>
              <a:gd name="connsiteY106" fmla="*/ 1131234 h 1216800"/>
              <a:gd name="connsiteX107" fmla="*/ 829649 w 1217130"/>
              <a:gd name="connsiteY107" fmla="*/ 1136558 h 1216800"/>
              <a:gd name="connsiteX108" fmla="*/ 825656 w 1217130"/>
              <a:gd name="connsiteY108" fmla="*/ 1140550 h 1216800"/>
              <a:gd name="connsiteX109" fmla="*/ 819446 w 1217130"/>
              <a:gd name="connsiteY109" fmla="*/ 1142768 h 1216800"/>
              <a:gd name="connsiteX110" fmla="*/ 803919 w 1217130"/>
              <a:gd name="connsiteY110" fmla="*/ 1145430 h 1216800"/>
              <a:gd name="connsiteX111" fmla="*/ 783956 w 1217130"/>
              <a:gd name="connsiteY111" fmla="*/ 1151641 h 1216800"/>
              <a:gd name="connsiteX112" fmla="*/ 765768 w 1217130"/>
              <a:gd name="connsiteY112" fmla="*/ 1157408 h 1216800"/>
              <a:gd name="connsiteX113" fmla="*/ 745804 w 1217130"/>
              <a:gd name="connsiteY113" fmla="*/ 1163175 h 1216800"/>
              <a:gd name="connsiteX114" fmla="*/ 720962 w 1217130"/>
              <a:gd name="connsiteY114" fmla="*/ 1169386 h 1216800"/>
              <a:gd name="connsiteX115" fmla="*/ 685916 w 1217130"/>
              <a:gd name="connsiteY115" fmla="*/ 1175152 h 1216800"/>
              <a:gd name="connsiteX116" fmla="*/ 685029 w 1217130"/>
              <a:gd name="connsiteY116" fmla="*/ 1176484 h 1216800"/>
              <a:gd name="connsiteX117" fmla="*/ 668178 w 1217130"/>
              <a:gd name="connsiteY117" fmla="*/ 1180696 h 1216800"/>
              <a:gd name="connsiteX118" fmla="*/ 668615 w 1217130"/>
              <a:gd name="connsiteY118" fmla="*/ 1180920 h 1216800"/>
              <a:gd name="connsiteX119" fmla="*/ 687327 w 1217130"/>
              <a:gd name="connsiteY119" fmla="*/ 1176241 h 1216800"/>
              <a:gd name="connsiteX120" fmla="*/ 687690 w 1217130"/>
              <a:gd name="connsiteY120" fmla="*/ 1175152 h 1216800"/>
              <a:gd name="connsiteX121" fmla="*/ 722737 w 1217130"/>
              <a:gd name="connsiteY121" fmla="*/ 1169386 h 1216800"/>
              <a:gd name="connsiteX122" fmla="*/ 747579 w 1217130"/>
              <a:gd name="connsiteY122" fmla="*/ 1163175 h 1216800"/>
              <a:gd name="connsiteX123" fmla="*/ 767542 w 1217130"/>
              <a:gd name="connsiteY123" fmla="*/ 1157408 h 1216800"/>
              <a:gd name="connsiteX124" fmla="*/ 785731 w 1217130"/>
              <a:gd name="connsiteY124" fmla="*/ 1151641 h 1216800"/>
              <a:gd name="connsiteX125" fmla="*/ 805694 w 1217130"/>
              <a:gd name="connsiteY125" fmla="*/ 1145430 h 1216800"/>
              <a:gd name="connsiteX126" fmla="*/ 821221 w 1217130"/>
              <a:gd name="connsiteY126" fmla="*/ 1142768 h 1216800"/>
              <a:gd name="connsiteX127" fmla="*/ 810710 w 1217130"/>
              <a:gd name="connsiteY127" fmla="*/ 1149075 h 1216800"/>
              <a:gd name="connsiteX128" fmla="*/ 811017 w 1217130"/>
              <a:gd name="connsiteY128" fmla="*/ 1148979 h 1216800"/>
              <a:gd name="connsiteX129" fmla="*/ 822108 w 1217130"/>
              <a:gd name="connsiteY129" fmla="*/ 1142324 h 1216800"/>
              <a:gd name="connsiteX130" fmla="*/ 828318 w 1217130"/>
              <a:gd name="connsiteY130" fmla="*/ 1140107 h 1216800"/>
              <a:gd name="connsiteX131" fmla="*/ 828732 w 1217130"/>
              <a:gd name="connsiteY131" fmla="*/ 1139992 h 1216800"/>
              <a:gd name="connsiteX132" fmla="*/ 831424 w 1217130"/>
              <a:gd name="connsiteY132" fmla="*/ 1137001 h 1216800"/>
              <a:gd name="connsiteX133" fmla="*/ 846063 w 1217130"/>
              <a:gd name="connsiteY133" fmla="*/ 1131678 h 1216800"/>
              <a:gd name="connsiteX134" fmla="*/ 860259 w 1217130"/>
              <a:gd name="connsiteY134" fmla="*/ 1125911 h 1216800"/>
              <a:gd name="connsiteX135" fmla="*/ 870019 w 1217130"/>
              <a:gd name="connsiteY135" fmla="*/ 1120143 h 1216800"/>
              <a:gd name="connsiteX136" fmla="*/ 882884 w 1217130"/>
              <a:gd name="connsiteY136" fmla="*/ 1113489 h 1216800"/>
              <a:gd name="connsiteX137" fmla="*/ 893531 w 1217130"/>
              <a:gd name="connsiteY137" fmla="*/ 1109053 h 1216800"/>
              <a:gd name="connsiteX138" fmla="*/ 900832 w 1217130"/>
              <a:gd name="connsiteY138" fmla="*/ 1105879 h 1216800"/>
              <a:gd name="connsiteX139" fmla="*/ 904621 w 1217130"/>
              <a:gd name="connsiteY139" fmla="*/ 1103286 h 1216800"/>
              <a:gd name="connsiteX140" fmla="*/ 923253 w 1217130"/>
              <a:gd name="connsiteY140" fmla="*/ 1092196 h 1216800"/>
              <a:gd name="connsiteX141" fmla="*/ 949427 w 1217130"/>
              <a:gd name="connsiteY141" fmla="*/ 1078000 h 1216800"/>
              <a:gd name="connsiteX142" fmla="*/ 214270 w 1217130"/>
              <a:gd name="connsiteY142" fmla="*/ 1053542 h 1216800"/>
              <a:gd name="connsiteX143" fmla="*/ 215955 w 1217130"/>
              <a:gd name="connsiteY143" fmla="*/ 1054987 h 1216800"/>
              <a:gd name="connsiteX144" fmla="*/ 216529 w 1217130"/>
              <a:gd name="connsiteY144" fmla="*/ 1055280 h 1216800"/>
              <a:gd name="connsiteX145" fmla="*/ 977971 w 1217130"/>
              <a:gd name="connsiteY145" fmla="*/ 1041961 h 1216800"/>
              <a:gd name="connsiteX146" fmla="*/ 977819 w 1217130"/>
              <a:gd name="connsiteY146" fmla="*/ 1042066 h 1216800"/>
              <a:gd name="connsiteX147" fmla="*/ 977819 w 1217130"/>
              <a:gd name="connsiteY147" fmla="*/ 1042193 h 1216800"/>
              <a:gd name="connsiteX148" fmla="*/ 978524 w 1217130"/>
              <a:gd name="connsiteY148" fmla="*/ 1042293 h 1216800"/>
              <a:gd name="connsiteX149" fmla="*/ 978706 w 1217130"/>
              <a:gd name="connsiteY149" fmla="*/ 1042066 h 1216800"/>
              <a:gd name="connsiteX150" fmla="*/ 987555 w 1217130"/>
              <a:gd name="connsiteY150" fmla="*/ 1035339 h 1216800"/>
              <a:gd name="connsiteX151" fmla="*/ 984936 w 1217130"/>
              <a:gd name="connsiteY151" fmla="*/ 1037149 h 1216800"/>
              <a:gd name="connsiteX152" fmla="*/ 984473 w 1217130"/>
              <a:gd name="connsiteY152" fmla="*/ 1037630 h 1216800"/>
              <a:gd name="connsiteX153" fmla="*/ 986269 w 1217130"/>
              <a:gd name="connsiteY153" fmla="*/ 1036480 h 1216800"/>
              <a:gd name="connsiteX154" fmla="*/ 178048 w 1217130"/>
              <a:gd name="connsiteY154" fmla="*/ 1012994 h 1216800"/>
              <a:gd name="connsiteX155" fmla="*/ 194802 w 1217130"/>
              <a:gd name="connsiteY155" fmla="*/ 1032720 h 1216800"/>
              <a:gd name="connsiteX156" fmla="*/ 181518 w 1217130"/>
              <a:gd name="connsiteY156" fmla="*/ 1016779 h 1216800"/>
              <a:gd name="connsiteX157" fmla="*/ 1018965 w 1217130"/>
              <a:gd name="connsiteY157" fmla="*/ 1012981 h 1216800"/>
              <a:gd name="connsiteX158" fmla="*/ 1018925 w 1217130"/>
              <a:gd name="connsiteY158" fmla="*/ 1012995 h 1216800"/>
              <a:gd name="connsiteX159" fmla="*/ 1018632 w 1217130"/>
              <a:gd name="connsiteY159" fmla="*/ 1015005 h 1216800"/>
              <a:gd name="connsiteX160" fmla="*/ 1011534 w 1217130"/>
              <a:gd name="connsiteY160" fmla="*/ 1022991 h 1216800"/>
              <a:gd name="connsiteX161" fmla="*/ 1003105 w 1217130"/>
              <a:gd name="connsiteY161" fmla="*/ 1032306 h 1216800"/>
              <a:gd name="connsiteX162" fmla="*/ 1003613 w 1217130"/>
              <a:gd name="connsiteY162" fmla="*/ 1032189 h 1216800"/>
              <a:gd name="connsiteX163" fmla="*/ 1011534 w 1217130"/>
              <a:gd name="connsiteY163" fmla="*/ 1023434 h 1216800"/>
              <a:gd name="connsiteX164" fmla="*/ 1018632 w 1217130"/>
              <a:gd name="connsiteY164" fmla="*/ 1015449 h 1216800"/>
              <a:gd name="connsiteX165" fmla="*/ 1018965 w 1217130"/>
              <a:gd name="connsiteY165" fmla="*/ 1012981 h 1216800"/>
              <a:gd name="connsiteX166" fmla="*/ 221408 w 1217130"/>
              <a:gd name="connsiteY166" fmla="*/ 1002992 h 1216800"/>
              <a:gd name="connsiteX167" fmla="*/ 222287 w 1217130"/>
              <a:gd name="connsiteY167" fmla="*/ 1004061 h 1216800"/>
              <a:gd name="connsiteX168" fmla="*/ 222331 w 1217130"/>
              <a:gd name="connsiteY168" fmla="*/ 1003915 h 1216800"/>
              <a:gd name="connsiteX169" fmla="*/ 155788 w 1217130"/>
              <a:gd name="connsiteY169" fmla="*/ 992824 h 1216800"/>
              <a:gd name="connsiteX170" fmla="*/ 167322 w 1217130"/>
              <a:gd name="connsiteY170" fmla="*/ 1000366 h 1216800"/>
              <a:gd name="connsiteX171" fmla="*/ 167889 w 1217130"/>
              <a:gd name="connsiteY171" fmla="*/ 1001033 h 1216800"/>
              <a:gd name="connsiteX172" fmla="*/ 173145 w 1217130"/>
              <a:gd name="connsiteY172" fmla="*/ 1002196 h 1216800"/>
              <a:gd name="connsiteX173" fmla="*/ 185067 w 1217130"/>
              <a:gd name="connsiteY173" fmla="*/ 1013230 h 1216800"/>
              <a:gd name="connsiteX174" fmla="*/ 201481 w 1217130"/>
              <a:gd name="connsiteY174" fmla="*/ 1026539 h 1216800"/>
              <a:gd name="connsiteX175" fmla="*/ 208579 w 1217130"/>
              <a:gd name="connsiteY175" fmla="*/ 1036299 h 1216800"/>
              <a:gd name="connsiteX176" fmla="*/ 212571 w 1217130"/>
              <a:gd name="connsiteY176" fmla="*/ 1041179 h 1216800"/>
              <a:gd name="connsiteX177" fmla="*/ 229429 w 1217130"/>
              <a:gd name="connsiteY177" fmla="*/ 1055375 h 1216800"/>
              <a:gd name="connsiteX178" fmla="*/ 224549 w 1217130"/>
              <a:gd name="connsiteY178" fmla="*/ 1059367 h 1216800"/>
              <a:gd name="connsiteX179" fmla="*/ 208850 w 1217130"/>
              <a:gd name="connsiteY179" fmla="*/ 1041923 h 1216800"/>
              <a:gd name="connsiteX180" fmla="*/ 208136 w 1217130"/>
              <a:gd name="connsiteY180" fmla="*/ 1042066 h 1216800"/>
              <a:gd name="connsiteX181" fmla="*/ 222992 w 1217130"/>
              <a:gd name="connsiteY181" fmla="*/ 1058573 h 1216800"/>
              <a:gd name="connsiteX182" fmla="*/ 224549 w 1217130"/>
              <a:gd name="connsiteY182" fmla="*/ 1059367 h 1216800"/>
              <a:gd name="connsiteX183" fmla="*/ 229429 w 1217130"/>
              <a:gd name="connsiteY183" fmla="*/ 1055375 h 1216800"/>
              <a:gd name="connsiteX184" fmla="*/ 271573 w 1217130"/>
              <a:gd name="connsiteY184" fmla="*/ 1088646 h 1216800"/>
              <a:gd name="connsiteX185" fmla="*/ 263145 w 1217130"/>
              <a:gd name="connsiteY185" fmla="*/ 1091308 h 1216800"/>
              <a:gd name="connsiteX186" fmla="*/ 266250 w 1217130"/>
              <a:gd name="connsiteY186" fmla="*/ 1093526 h 1216800"/>
              <a:gd name="connsiteX187" fmla="*/ 253828 w 1217130"/>
              <a:gd name="connsiteY187" fmla="*/ 1093970 h 1216800"/>
              <a:gd name="connsiteX188" fmla="*/ 245843 w 1217130"/>
              <a:gd name="connsiteY188" fmla="*/ 1088646 h 1216800"/>
              <a:gd name="connsiteX189" fmla="*/ 238302 w 1217130"/>
              <a:gd name="connsiteY189" fmla="*/ 1082879 h 1216800"/>
              <a:gd name="connsiteX190" fmla="*/ 219670 w 1217130"/>
              <a:gd name="connsiteY190" fmla="*/ 1067352 h 1216800"/>
              <a:gd name="connsiteX191" fmla="*/ 202368 w 1217130"/>
              <a:gd name="connsiteY191" fmla="*/ 1051826 h 1216800"/>
              <a:gd name="connsiteX192" fmla="*/ 186398 w 1217130"/>
              <a:gd name="connsiteY192" fmla="*/ 1036299 h 1216800"/>
              <a:gd name="connsiteX193" fmla="*/ 178857 w 1217130"/>
              <a:gd name="connsiteY193" fmla="*/ 1028757 h 1216800"/>
              <a:gd name="connsiteX194" fmla="*/ 171759 w 1217130"/>
              <a:gd name="connsiteY194" fmla="*/ 1020772 h 1216800"/>
              <a:gd name="connsiteX195" fmla="*/ 174420 w 1217130"/>
              <a:gd name="connsiteY195" fmla="*/ 1017223 h 1216800"/>
              <a:gd name="connsiteX196" fmla="*/ 183293 w 1217130"/>
              <a:gd name="connsiteY196" fmla="*/ 1025208 h 1216800"/>
              <a:gd name="connsiteX197" fmla="*/ 193052 w 1217130"/>
              <a:gd name="connsiteY197" fmla="*/ 1032750 h 1216800"/>
              <a:gd name="connsiteX198" fmla="*/ 205030 w 1217130"/>
              <a:gd name="connsiteY198" fmla="*/ 1045615 h 1216800"/>
              <a:gd name="connsiteX199" fmla="*/ 206048 w 1217130"/>
              <a:gd name="connsiteY199" fmla="*/ 1046488 h 1216800"/>
              <a:gd name="connsiteX200" fmla="*/ 193052 w 1217130"/>
              <a:gd name="connsiteY200" fmla="*/ 1032750 h 1216800"/>
              <a:gd name="connsiteX201" fmla="*/ 183736 w 1217130"/>
              <a:gd name="connsiteY201" fmla="*/ 1025208 h 1216800"/>
              <a:gd name="connsiteX202" fmla="*/ 174864 w 1217130"/>
              <a:gd name="connsiteY202" fmla="*/ 1017223 h 1216800"/>
              <a:gd name="connsiteX203" fmla="*/ 165104 w 1217130"/>
              <a:gd name="connsiteY203" fmla="*/ 1005245 h 1216800"/>
              <a:gd name="connsiteX204" fmla="*/ 155788 w 1217130"/>
              <a:gd name="connsiteY204" fmla="*/ 992824 h 1216800"/>
              <a:gd name="connsiteX205" fmla="*/ 1133086 w 1217130"/>
              <a:gd name="connsiteY205" fmla="*/ 922288 h 1216800"/>
              <a:gd name="connsiteX206" fmla="*/ 1132861 w 1217130"/>
              <a:gd name="connsiteY206" fmla="*/ 922385 h 1216800"/>
              <a:gd name="connsiteX207" fmla="*/ 1128016 w 1217130"/>
              <a:gd name="connsiteY207" fmla="*/ 934013 h 1216800"/>
              <a:gd name="connsiteX208" fmla="*/ 1128429 w 1217130"/>
              <a:gd name="connsiteY208" fmla="*/ 866712 h 1216800"/>
              <a:gd name="connsiteX209" fmla="*/ 1116672 w 1217130"/>
              <a:gd name="connsiteY209" fmla="*/ 883693 h 1216800"/>
              <a:gd name="connsiteX210" fmla="*/ 1110905 w 1217130"/>
              <a:gd name="connsiteY210" fmla="*/ 894340 h 1216800"/>
              <a:gd name="connsiteX211" fmla="*/ 1105138 w 1217130"/>
              <a:gd name="connsiteY211" fmla="*/ 904100 h 1216800"/>
              <a:gd name="connsiteX212" fmla="*/ 1091386 w 1217130"/>
              <a:gd name="connsiteY212" fmla="*/ 922288 h 1216800"/>
              <a:gd name="connsiteX213" fmla="*/ 1079408 w 1217130"/>
              <a:gd name="connsiteY213" fmla="*/ 940477 h 1216800"/>
              <a:gd name="connsiteX214" fmla="*/ 1068761 w 1217130"/>
              <a:gd name="connsiteY214" fmla="*/ 955116 h 1216800"/>
              <a:gd name="connsiteX215" fmla="*/ 1067873 w 1217130"/>
              <a:gd name="connsiteY215" fmla="*/ 955659 h 1216800"/>
              <a:gd name="connsiteX216" fmla="*/ 1067147 w 1217130"/>
              <a:gd name="connsiteY216" fmla="*/ 956735 h 1216800"/>
              <a:gd name="connsiteX217" fmla="*/ 1068317 w 1217130"/>
              <a:gd name="connsiteY217" fmla="*/ 956004 h 1216800"/>
              <a:gd name="connsiteX218" fmla="*/ 1078964 w 1217130"/>
              <a:gd name="connsiteY218" fmla="*/ 941364 h 1216800"/>
              <a:gd name="connsiteX219" fmla="*/ 1090942 w 1217130"/>
              <a:gd name="connsiteY219" fmla="*/ 923176 h 1216800"/>
              <a:gd name="connsiteX220" fmla="*/ 1104694 w 1217130"/>
              <a:gd name="connsiteY220" fmla="*/ 904987 h 1216800"/>
              <a:gd name="connsiteX221" fmla="*/ 1110462 w 1217130"/>
              <a:gd name="connsiteY221" fmla="*/ 895228 h 1216800"/>
              <a:gd name="connsiteX222" fmla="*/ 1116229 w 1217130"/>
              <a:gd name="connsiteY222" fmla="*/ 884581 h 1216800"/>
              <a:gd name="connsiteX223" fmla="*/ 1128207 w 1217130"/>
              <a:gd name="connsiteY223" fmla="*/ 867279 h 1216800"/>
              <a:gd name="connsiteX224" fmla="*/ 1174343 w 1217130"/>
              <a:gd name="connsiteY224" fmla="*/ 860625 h 1216800"/>
              <a:gd name="connsiteX225" fmla="*/ 1168576 w 1217130"/>
              <a:gd name="connsiteY225" fmla="*/ 877926 h 1216800"/>
              <a:gd name="connsiteX226" fmla="*/ 1158373 w 1217130"/>
              <a:gd name="connsiteY226" fmla="*/ 896558 h 1216800"/>
              <a:gd name="connsiteX227" fmla="*/ 1148169 w 1217130"/>
              <a:gd name="connsiteY227" fmla="*/ 915634 h 1216800"/>
              <a:gd name="connsiteX228" fmla="*/ 1138854 w 1217130"/>
              <a:gd name="connsiteY228" fmla="*/ 927612 h 1216800"/>
              <a:gd name="connsiteX229" fmla="*/ 1145064 w 1217130"/>
              <a:gd name="connsiteY229" fmla="*/ 915190 h 1216800"/>
              <a:gd name="connsiteX230" fmla="*/ 1150388 w 1217130"/>
              <a:gd name="connsiteY230" fmla="*/ 902769 h 1216800"/>
              <a:gd name="connsiteX231" fmla="*/ 1154380 w 1217130"/>
              <a:gd name="connsiteY231" fmla="*/ 896115 h 1216800"/>
              <a:gd name="connsiteX232" fmla="*/ 1159703 w 1217130"/>
              <a:gd name="connsiteY232" fmla="*/ 887242 h 1216800"/>
              <a:gd name="connsiteX233" fmla="*/ 1164584 w 1217130"/>
              <a:gd name="connsiteY233" fmla="*/ 878370 h 1216800"/>
              <a:gd name="connsiteX234" fmla="*/ 1174343 w 1217130"/>
              <a:gd name="connsiteY234" fmla="*/ 860625 h 1216800"/>
              <a:gd name="connsiteX235" fmla="*/ 1145629 w 1217130"/>
              <a:gd name="connsiteY235" fmla="*/ 822598 h 1216800"/>
              <a:gd name="connsiteX236" fmla="*/ 1134861 w 1217130"/>
              <a:gd name="connsiteY236" fmla="*/ 841549 h 1216800"/>
              <a:gd name="connsiteX237" fmla="*/ 1134663 w 1217130"/>
              <a:gd name="connsiteY237" fmla="*/ 842005 h 1216800"/>
              <a:gd name="connsiteX238" fmla="*/ 1145508 w 1217130"/>
              <a:gd name="connsiteY238" fmla="*/ 822917 h 1216800"/>
              <a:gd name="connsiteX239" fmla="*/ 1151534 w 1217130"/>
              <a:gd name="connsiteY239" fmla="*/ 779676 h 1216800"/>
              <a:gd name="connsiteX240" fmla="*/ 1138592 w 1217130"/>
              <a:gd name="connsiteY240" fmla="*/ 815036 h 1216800"/>
              <a:gd name="connsiteX241" fmla="*/ 1111368 w 1217130"/>
              <a:gd name="connsiteY241" fmla="*/ 870685 h 1216800"/>
              <a:gd name="connsiteX242" fmla="*/ 1107381 w 1217130"/>
              <a:gd name="connsiteY242" fmla="*/ 876987 h 1216800"/>
              <a:gd name="connsiteX243" fmla="*/ 1107356 w 1217130"/>
              <a:gd name="connsiteY243" fmla="*/ 877039 h 1216800"/>
              <a:gd name="connsiteX244" fmla="*/ 1098040 w 1217130"/>
              <a:gd name="connsiteY244" fmla="*/ 893009 h 1216800"/>
              <a:gd name="connsiteX245" fmla="*/ 1088724 w 1217130"/>
              <a:gd name="connsiteY245" fmla="*/ 910311 h 1216800"/>
              <a:gd name="connsiteX246" fmla="*/ 1078077 w 1217130"/>
              <a:gd name="connsiteY246" fmla="*/ 923619 h 1216800"/>
              <a:gd name="connsiteX247" fmla="*/ 1069205 w 1217130"/>
              <a:gd name="connsiteY247" fmla="*/ 938703 h 1216800"/>
              <a:gd name="connsiteX248" fmla="*/ 1016857 w 1217130"/>
              <a:gd name="connsiteY248" fmla="*/ 997704 h 1216800"/>
              <a:gd name="connsiteX249" fmla="*/ 999556 w 1217130"/>
              <a:gd name="connsiteY249" fmla="*/ 1012344 h 1216800"/>
              <a:gd name="connsiteX250" fmla="*/ 997896 w 1217130"/>
              <a:gd name="connsiteY250" fmla="*/ 1013605 h 1216800"/>
              <a:gd name="connsiteX251" fmla="*/ 997180 w 1217130"/>
              <a:gd name="connsiteY251" fmla="*/ 1014331 h 1216800"/>
              <a:gd name="connsiteX252" fmla="*/ 989945 w 1217130"/>
              <a:gd name="connsiteY252" fmla="*/ 1020228 h 1216800"/>
              <a:gd name="connsiteX253" fmla="*/ 984029 w 1217130"/>
              <a:gd name="connsiteY253" fmla="*/ 1026983 h 1216800"/>
              <a:gd name="connsiteX254" fmla="*/ 962292 w 1217130"/>
              <a:gd name="connsiteY254" fmla="*/ 1043397 h 1216800"/>
              <a:gd name="connsiteX255" fmla="*/ 958886 w 1217130"/>
              <a:gd name="connsiteY255" fmla="*/ 1045548 h 1216800"/>
              <a:gd name="connsiteX256" fmla="*/ 949634 w 1217130"/>
              <a:gd name="connsiteY256" fmla="*/ 1053091 h 1216800"/>
              <a:gd name="connsiteX257" fmla="*/ 948298 w 1217130"/>
              <a:gd name="connsiteY257" fmla="*/ 1053958 h 1216800"/>
              <a:gd name="connsiteX258" fmla="*/ 946321 w 1217130"/>
              <a:gd name="connsiteY258" fmla="*/ 1055819 h 1216800"/>
              <a:gd name="connsiteX259" fmla="*/ 929020 w 1217130"/>
              <a:gd name="connsiteY259" fmla="*/ 1067353 h 1216800"/>
              <a:gd name="connsiteX260" fmla="*/ 911719 w 1217130"/>
              <a:gd name="connsiteY260" fmla="*/ 1078000 h 1216800"/>
              <a:gd name="connsiteX261" fmla="*/ 909739 w 1217130"/>
              <a:gd name="connsiteY261" fmla="*/ 1079003 h 1216800"/>
              <a:gd name="connsiteX262" fmla="*/ 898024 w 1217130"/>
              <a:gd name="connsiteY262" fmla="*/ 1086612 h 1216800"/>
              <a:gd name="connsiteX263" fmla="*/ 894392 w 1217130"/>
              <a:gd name="connsiteY263" fmla="*/ 1088444 h 1216800"/>
              <a:gd name="connsiteX264" fmla="*/ 890869 w 1217130"/>
              <a:gd name="connsiteY264" fmla="*/ 1090864 h 1216800"/>
              <a:gd name="connsiteX265" fmla="*/ 878891 w 1217130"/>
              <a:gd name="connsiteY265" fmla="*/ 1097519 h 1216800"/>
              <a:gd name="connsiteX266" fmla="*/ 867700 w 1217130"/>
              <a:gd name="connsiteY266" fmla="*/ 1101908 h 1216800"/>
              <a:gd name="connsiteX267" fmla="*/ 842756 w 1217130"/>
              <a:gd name="connsiteY267" fmla="*/ 1114489 h 1216800"/>
              <a:gd name="connsiteX268" fmla="*/ 784237 w 1217130"/>
              <a:gd name="connsiteY268" fmla="*/ 1136315 h 1216800"/>
              <a:gd name="connsiteX269" fmla="*/ 743458 w 1217130"/>
              <a:gd name="connsiteY269" fmla="*/ 1146800 h 1216800"/>
              <a:gd name="connsiteX270" fmla="*/ 776415 w 1217130"/>
              <a:gd name="connsiteY270" fmla="*/ 1140550 h 1216800"/>
              <a:gd name="connsiteX271" fmla="*/ 782625 w 1217130"/>
              <a:gd name="connsiteY271" fmla="*/ 1139219 h 1216800"/>
              <a:gd name="connsiteX272" fmla="*/ 802588 w 1217130"/>
              <a:gd name="connsiteY272" fmla="*/ 1132121 h 1216800"/>
              <a:gd name="connsiteX273" fmla="*/ 815009 w 1217130"/>
              <a:gd name="connsiteY273" fmla="*/ 1128129 h 1216800"/>
              <a:gd name="connsiteX274" fmla="*/ 834973 w 1217130"/>
              <a:gd name="connsiteY274" fmla="*/ 1117925 h 1216800"/>
              <a:gd name="connsiteX275" fmla="*/ 857597 w 1217130"/>
              <a:gd name="connsiteY275" fmla="*/ 1109940 h 1216800"/>
              <a:gd name="connsiteX276" fmla="*/ 872092 w 1217130"/>
              <a:gd name="connsiteY276" fmla="*/ 1104255 h 1216800"/>
              <a:gd name="connsiteX277" fmla="*/ 878447 w 1217130"/>
              <a:gd name="connsiteY277" fmla="*/ 1100624 h 1216800"/>
              <a:gd name="connsiteX278" fmla="*/ 884214 w 1217130"/>
              <a:gd name="connsiteY278" fmla="*/ 1098850 h 1216800"/>
              <a:gd name="connsiteX279" fmla="*/ 892200 w 1217130"/>
              <a:gd name="connsiteY279" fmla="*/ 1094413 h 1216800"/>
              <a:gd name="connsiteX280" fmla="*/ 894298 w 1217130"/>
              <a:gd name="connsiteY280" fmla="*/ 1092955 h 1216800"/>
              <a:gd name="connsiteX281" fmla="*/ 899741 w 1217130"/>
              <a:gd name="connsiteY281" fmla="*/ 1087759 h 1216800"/>
              <a:gd name="connsiteX282" fmla="*/ 911719 w 1217130"/>
              <a:gd name="connsiteY282" fmla="*/ 1080661 h 1216800"/>
              <a:gd name="connsiteX283" fmla="*/ 925346 w 1217130"/>
              <a:gd name="connsiteY283" fmla="*/ 1073982 h 1216800"/>
              <a:gd name="connsiteX284" fmla="*/ 930351 w 1217130"/>
              <a:gd name="connsiteY284" fmla="*/ 1070901 h 1216800"/>
              <a:gd name="connsiteX285" fmla="*/ 947652 w 1217130"/>
              <a:gd name="connsiteY285" fmla="*/ 1059367 h 1216800"/>
              <a:gd name="connsiteX286" fmla="*/ 955194 w 1217130"/>
              <a:gd name="connsiteY286" fmla="*/ 1052269 h 1216800"/>
              <a:gd name="connsiteX287" fmla="*/ 963623 w 1217130"/>
              <a:gd name="connsiteY287" fmla="*/ 1046946 h 1216800"/>
              <a:gd name="connsiteX288" fmla="*/ 985360 w 1217130"/>
              <a:gd name="connsiteY288" fmla="*/ 1030532 h 1216800"/>
              <a:gd name="connsiteX289" fmla="*/ 1000887 w 1217130"/>
              <a:gd name="connsiteY289" fmla="*/ 1015892 h 1216800"/>
              <a:gd name="connsiteX290" fmla="*/ 1018188 w 1217130"/>
              <a:gd name="connsiteY290" fmla="*/ 1001253 h 1216800"/>
              <a:gd name="connsiteX291" fmla="*/ 1070535 w 1217130"/>
              <a:gd name="connsiteY291" fmla="*/ 942251 h 1216800"/>
              <a:gd name="connsiteX292" fmla="*/ 1077739 w 1217130"/>
              <a:gd name="connsiteY292" fmla="*/ 930004 h 1216800"/>
              <a:gd name="connsiteX293" fmla="*/ 1078077 w 1217130"/>
              <a:gd name="connsiteY293" fmla="*/ 928942 h 1216800"/>
              <a:gd name="connsiteX294" fmla="*/ 1089611 w 1217130"/>
              <a:gd name="connsiteY294" fmla="*/ 911198 h 1216800"/>
              <a:gd name="connsiteX295" fmla="*/ 1093160 w 1217130"/>
              <a:gd name="connsiteY295" fmla="*/ 905874 h 1216800"/>
              <a:gd name="connsiteX296" fmla="*/ 1097879 w 1217130"/>
              <a:gd name="connsiteY296" fmla="*/ 899329 h 1216800"/>
              <a:gd name="connsiteX297" fmla="*/ 1099371 w 1217130"/>
              <a:gd name="connsiteY297" fmla="*/ 896558 h 1216800"/>
              <a:gd name="connsiteX298" fmla="*/ 1108687 w 1217130"/>
              <a:gd name="connsiteY298" fmla="*/ 880588 h 1216800"/>
              <a:gd name="connsiteX299" fmla="*/ 1126875 w 1217130"/>
              <a:gd name="connsiteY299" fmla="*/ 842880 h 1216800"/>
              <a:gd name="connsiteX300" fmla="*/ 1144620 w 1217130"/>
              <a:gd name="connsiteY300" fmla="*/ 802511 h 1216800"/>
              <a:gd name="connsiteX301" fmla="*/ 1149833 w 1217130"/>
              <a:gd name="connsiteY301" fmla="*/ 786096 h 1216800"/>
              <a:gd name="connsiteX302" fmla="*/ 1217130 w 1217130"/>
              <a:gd name="connsiteY302" fmla="*/ 731798 h 1216800"/>
              <a:gd name="connsiteX303" fmla="*/ 1217130 w 1217130"/>
              <a:gd name="connsiteY303" fmla="*/ 758481 h 1216800"/>
              <a:gd name="connsiteX304" fmla="*/ 1212051 w 1217130"/>
              <a:gd name="connsiteY304" fmla="*/ 779886 h 1216800"/>
              <a:gd name="connsiteX305" fmla="*/ 1200961 w 1217130"/>
              <a:gd name="connsiteY305" fmla="*/ 784766 h 1216800"/>
              <a:gd name="connsiteX306" fmla="*/ 1201848 w 1217130"/>
              <a:gd name="connsiteY306" fmla="*/ 782104 h 1216800"/>
              <a:gd name="connsiteX307" fmla="*/ 1203622 w 1217130"/>
              <a:gd name="connsiteY307" fmla="*/ 763472 h 1216800"/>
              <a:gd name="connsiteX308" fmla="*/ 1210276 w 1217130"/>
              <a:gd name="connsiteY308" fmla="*/ 743953 h 1216800"/>
              <a:gd name="connsiteX309" fmla="*/ 1215600 w 1217130"/>
              <a:gd name="connsiteY309" fmla="*/ 740848 h 1216800"/>
              <a:gd name="connsiteX310" fmla="*/ 1215600 w 1217130"/>
              <a:gd name="connsiteY310" fmla="*/ 740847 h 1216800"/>
              <a:gd name="connsiteX311" fmla="*/ 1204263 w 1217130"/>
              <a:gd name="connsiteY311" fmla="*/ 714112 h 1216800"/>
              <a:gd name="connsiteX312" fmla="*/ 1204104 w 1217130"/>
              <a:gd name="connsiteY312" fmla="*/ 714897 h 1216800"/>
              <a:gd name="connsiteX313" fmla="*/ 1205396 w 1217130"/>
              <a:gd name="connsiteY313" fmla="*/ 716448 h 1216800"/>
              <a:gd name="connsiteX314" fmla="*/ 1209389 w 1217130"/>
              <a:gd name="connsiteY314" fmla="*/ 720884 h 1216800"/>
              <a:gd name="connsiteX315" fmla="*/ 1212051 w 1217130"/>
              <a:gd name="connsiteY315" fmla="*/ 719110 h 1216800"/>
              <a:gd name="connsiteX316" fmla="*/ 1212118 w 1217130"/>
              <a:gd name="connsiteY316" fmla="*/ 718769 h 1216800"/>
              <a:gd name="connsiteX317" fmla="*/ 1210276 w 1217130"/>
              <a:gd name="connsiteY317" fmla="*/ 719997 h 1216800"/>
              <a:gd name="connsiteX318" fmla="*/ 1205840 w 1217130"/>
              <a:gd name="connsiteY318" fmla="*/ 716004 h 1216800"/>
              <a:gd name="connsiteX319" fmla="*/ 1200309 w 1217130"/>
              <a:gd name="connsiteY319" fmla="*/ 663718 h 1216800"/>
              <a:gd name="connsiteX320" fmla="*/ 1199999 w 1217130"/>
              <a:gd name="connsiteY320" fmla="*/ 663735 h 1216800"/>
              <a:gd name="connsiteX321" fmla="*/ 1199438 w 1217130"/>
              <a:gd name="connsiteY321" fmla="*/ 663766 h 1216800"/>
              <a:gd name="connsiteX322" fmla="*/ 1199629 w 1217130"/>
              <a:gd name="connsiteY322" fmla="*/ 665875 h 1216800"/>
              <a:gd name="connsiteX323" fmla="*/ 1199186 w 1217130"/>
              <a:gd name="connsiteY323" fmla="*/ 676966 h 1216800"/>
              <a:gd name="connsiteX324" fmla="*/ 1197412 w 1217130"/>
              <a:gd name="connsiteY324" fmla="*/ 683620 h 1216800"/>
              <a:gd name="connsiteX325" fmla="*/ 1186765 w 1217130"/>
              <a:gd name="connsiteY325" fmla="*/ 700478 h 1216800"/>
              <a:gd name="connsiteX326" fmla="*/ 1184103 w 1217130"/>
              <a:gd name="connsiteY326" fmla="*/ 715117 h 1216800"/>
              <a:gd name="connsiteX327" fmla="*/ 1181441 w 1217130"/>
              <a:gd name="connsiteY327" fmla="*/ 719997 h 1216800"/>
              <a:gd name="connsiteX328" fmla="*/ 1177005 w 1217130"/>
              <a:gd name="connsiteY328" fmla="*/ 741291 h 1216800"/>
              <a:gd name="connsiteX329" fmla="*/ 1172125 w 1217130"/>
              <a:gd name="connsiteY329" fmla="*/ 758148 h 1216800"/>
              <a:gd name="connsiteX330" fmla="*/ 1166801 w 1217130"/>
              <a:gd name="connsiteY330" fmla="*/ 774563 h 1216800"/>
              <a:gd name="connsiteX331" fmla="*/ 1163696 w 1217130"/>
              <a:gd name="connsiteY331" fmla="*/ 787427 h 1216800"/>
              <a:gd name="connsiteX332" fmla="*/ 1160147 w 1217130"/>
              <a:gd name="connsiteY332" fmla="*/ 800736 h 1216800"/>
              <a:gd name="connsiteX333" fmla="*/ 1162978 w 1217130"/>
              <a:gd name="connsiteY333" fmla="*/ 796333 h 1216800"/>
              <a:gd name="connsiteX334" fmla="*/ 1165471 w 1217130"/>
              <a:gd name="connsiteY334" fmla="*/ 786984 h 1216800"/>
              <a:gd name="connsiteX335" fmla="*/ 1167689 w 1217130"/>
              <a:gd name="connsiteY335" fmla="*/ 773675 h 1216800"/>
              <a:gd name="connsiteX336" fmla="*/ 1173012 w 1217130"/>
              <a:gd name="connsiteY336" fmla="*/ 757261 h 1216800"/>
              <a:gd name="connsiteX337" fmla="*/ 1177892 w 1217130"/>
              <a:gd name="connsiteY337" fmla="*/ 740404 h 1216800"/>
              <a:gd name="connsiteX338" fmla="*/ 1182328 w 1217130"/>
              <a:gd name="connsiteY338" fmla="*/ 719110 h 1216800"/>
              <a:gd name="connsiteX339" fmla="*/ 1184990 w 1217130"/>
              <a:gd name="connsiteY339" fmla="*/ 714230 h 1216800"/>
              <a:gd name="connsiteX340" fmla="*/ 1187652 w 1217130"/>
              <a:gd name="connsiteY340" fmla="*/ 699591 h 1216800"/>
              <a:gd name="connsiteX341" fmla="*/ 1198299 w 1217130"/>
              <a:gd name="connsiteY341" fmla="*/ 682733 h 1216800"/>
              <a:gd name="connsiteX342" fmla="*/ 1191201 w 1217130"/>
              <a:gd name="connsiteY342" fmla="*/ 716891 h 1216800"/>
              <a:gd name="connsiteX343" fmla="*/ 1185877 w 1217130"/>
              <a:gd name="connsiteY343" fmla="*/ 745283 h 1216800"/>
              <a:gd name="connsiteX344" fmla="*/ 1173899 w 1217130"/>
              <a:gd name="connsiteY344" fmla="*/ 781660 h 1216800"/>
              <a:gd name="connsiteX345" fmla="*/ 1171530 w 1217130"/>
              <a:gd name="connsiteY345" fmla="*/ 785346 h 1216800"/>
              <a:gd name="connsiteX346" fmla="*/ 1170517 w 1217130"/>
              <a:gd name="connsiteY346" fmla="*/ 790866 h 1216800"/>
              <a:gd name="connsiteX347" fmla="*/ 1167245 w 1217130"/>
              <a:gd name="connsiteY347" fmla="*/ 800293 h 1216800"/>
              <a:gd name="connsiteX348" fmla="*/ 1154824 w 1217130"/>
              <a:gd name="connsiteY348" fmla="*/ 827353 h 1216800"/>
              <a:gd name="connsiteX349" fmla="*/ 1149057 w 1217130"/>
              <a:gd name="connsiteY349" fmla="*/ 841549 h 1216800"/>
              <a:gd name="connsiteX350" fmla="*/ 1145508 w 1217130"/>
              <a:gd name="connsiteY350" fmla="*/ 849091 h 1216800"/>
              <a:gd name="connsiteX351" fmla="*/ 1141071 w 1217130"/>
              <a:gd name="connsiteY351" fmla="*/ 857076 h 1216800"/>
              <a:gd name="connsiteX352" fmla="*/ 1129094 w 1217130"/>
              <a:gd name="connsiteY352" fmla="*/ 878370 h 1216800"/>
              <a:gd name="connsiteX353" fmla="*/ 1116229 w 1217130"/>
              <a:gd name="connsiteY353" fmla="*/ 899220 h 1216800"/>
              <a:gd name="connsiteX354" fmla="*/ 1099815 w 1217130"/>
              <a:gd name="connsiteY354" fmla="*/ 927168 h 1216800"/>
              <a:gd name="connsiteX355" fmla="*/ 1081626 w 1217130"/>
              <a:gd name="connsiteY355" fmla="*/ 954673 h 1216800"/>
              <a:gd name="connsiteX356" fmla="*/ 1069649 w 1217130"/>
              <a:gd name="connsiteY356" fmla="*/ 970199 h 1216800"/>
              <a:gd name="connsiteX357" fmla="*/ 1056783 w 1217130"/>
              <a:gd name="connsiteY357" fmla="*/ 985283 h 1216800"/>
              <a:gd name="connsiteX358" fmla="*/ 1052347 w 1217130"/>
              <a:gd name="connsiteY358" fmla="*/ 991493 h 1216800"/>
              <a:gd name="connsiteX359" fmla="*/ 1047468 w 1217130"/>
              <a:gd name="connsiteY359" fmla="*/ 997704 h 1216800"/>
              <a:gd name="connsiteX360" fmla="*/ 1039926 w 1217130"/>
              <a:gd name="connsiteY360" fmla="*/ 1003915 h 1216800"/>
              <a:gd name="connsiteX361" fmla="*/ 1027591 w 1217130"/>
              <a:gd name="connsiteY361" fmla="*/ 1017571 h 1216800"/>
              <a:gd name="connsiteX362" fmla="*/ 1027948 w 1217130"/>
              <a:gd name="connsiteY362" fmla="*/ 1018998 h 1216800"/>
              <a:gd name="connsiteX363" fmla="*/ 1015083 w 1217130"/>
              <a:gd name="connsiteY363" fmla="*/ 1032306 h 1216800"/>
              <a:gd name="connsiteX364" fmla="*/ 1001330 w 1217130"/>
              <a:gd name="connsiteY364" fmla="*/ 1042066 h 1216800"/>
              <a:gd name="connsiteX365" fmla="*/ 990240 w 1217130"/>
              <a:gd name="connsiteY365" fmla="*/ 1050938 h 1216800"/>
              <a:gd name="connsiteX366" fmla="*/ 979734 w 1217130"/>
              <a:gd name="connsiteY366" fmla="*/ 1058616 h 1216800"/>
              <a:gd name="connsiteX367" fmla="*/ 981368 w 1217130"/>
              <a:gd name="connsiteY367" fmla="*/ 1058480 h 1216800"/>
              <a:gd name="connsiteX368" fmla="*/ 992902 w 1217130"/>
              <a:gd name="connsiteY368" fmla="*/ 1050051 h 1216800"/>
              <a:gd name="connsiteX369" fmla="*/ 1003993 w 1217130"/>
              <a:gd name="connsiteY369" fmla="*/ 1041179 h 1216800"/>
              <a:gd name="connsiteX370" fmla="*/ 1017745 w 1217130"/>
              <a:gd name="connsiteY370" fmla="*/ 1031419 h 1216800"/>
              <a:gd name="connsiteX371" fmla="*/ 1030610 w 1217130"/>
              <a:gd name="connsiteY371" fmla="*/ 1018111 h 1216800"/>
              <a:gd name="connsiteX372" fmla="*/ 1030166 w 1217130"/>
              <a:gd name="connsiteY372" fmla="*/ 1016336 h 1216800"/>
              <a:gd name="connsiteX373" fmla="*/ 1042587 w 1217130"/>
              <a:gd name="connsiteY373" fmla="*/ 1002584 h 1216800"/>
              <a:gd name="connsiteX374" fmla="*/ 1050129 w 1217130"/>
              <a:gd name="connsiteY374" fmla="*/ 996373 h 1216800"/>
              <a:gd name="connsiteX375" fmla="*/ 1055009 w 1217130"/>
              <a:gd name="connsiteY375" fmla="*/ 990163 h 1216800"/>
              <a:gd name="connsiteX376" fmla="*/ 1059445 w 1217130"/>
              <a:gd name="connsiteY376" fmla="*/ 983952 h 1216800"/>
              <a:gd name="connsiteX377" fmla="*/ 1072310 w 1217130"/>
              <a:gd name="connsiteY377" fmla="*/ 968869 h 1216800"/>
              <a:gd name="connsiteX378" fmla="*/ 1084288 w 1217130"/>
              <a:gd name="connsiteY378" fmla="*/ 953342 h 1216800"/>
              <a:gd name="connsiteX379" fmla="*/ 1102477 w 1217130"/>
              <a:gd name="connsiteY379" fmla="*/ 925837 h 1216800"/>
              <a:gd name="connsiteX380" fmla="*/ 1118890 w 1217130"/>
              <a:gd name="connsiteY380" fmla="*/ 897889 h 1216800"/>
              <a:gd name="connsiteX381" fmla="*/ 1131756 w 1217130"/>
              <a:gd name="connsiteY381" fmla="*/ 877039 h 1216800"/>
              <a:gd name="connsiteX382" fmla="*/ 1143733 w 1217130"/>
              <a:gd name="connsiteY382" fmla="*/ 855745 h 1216800"/>
              <a:gd name="connsiteX383" fmla="*/ 1148169 w 1217130"/>
              <a:gd name="connsiteY383" fmla="*/ 847760 h 1216800"/>
              <a:gd name="connsiteX384" fmla="*/ 1151718 w 1217130"/>
              <a:gd name="connsiteY384" fmla="*/ 840219 h 1216800"/>
              <a:gd name="connsiteX385" fmla="*/ 1157486 w 1217130"/>
              <a:gd name="connsiteY385" fmla="*/ 826023 h 1216800"/>
              <a:gd name="connsiteX386" fmla="*/ 1169907 w 1217130"/>
              <a:gd name="connsiteY386" fmla="*/ 798962 h 1216800"/>
              <a:gd name="connsiteX387" fmla="*/ 1174787 w 1217130"/>
              <a:gd name="connsiteY387" fmla="*/ 780773 h 1216800"/>
              <a:gd name="connsiteX388" fmla="*/ 1186765 w 1217130"/>
              <a:gd name="connsiteY388" fmla="*/ 744396 h 1216800"/>
              <a:gd name="connsiteX389" fmla="*/ 1192088 w 1217130"/>
              <a:gd name="connsiteY389" fmla="*/ 716005 h 1216800"/>
              <a:gd name="connsiteX390" fmla="*/ 1199186 w 1217130"/>
              <a:gd name="connsiteY390" fmla="*/ 681846 h 1216800"/>
              <a:gd name="connsiteX391" fmla="*/ 1200786 w 1217130"/>
              <a:gd name="connsiteY391" fmla="*/ 675845 h 1216800"/>
              <a:gd name="connsiteX392" fmla="*/ 1199629 w 1217130"/>
              <a:gd name="connsiteY392" fmla="*/ 675635 h 1216800"/>
              <a:gd name="connsiteX393" fmla="*/ 1200073 w 1217130"/>
              <a:gd name="connsiteY393" fmla="*/ 664545 h 1216800"/>
              <a:gd name="connsiteX394" fmla="*/ 1209832 w 1217130"/>
              <a:gd name="connsiteY394" fmla="*/ 654341 h 1216800"/>
              <a:gd name="connsiteX395" fmla="*/ 1204666 w 1217130"/>
              <a:gd name="connsiteY395" fmla="*/ 675866 h 1216800"/>
              <a:gd name="connsiteX396" fmla="*/ 1204667 w 1217130"/>
              <a:gd name="connsiteY396" fmla="*/ 675866 h 1216800"/>
              <a:gd name="connsiteX397" fmla="*/ 1209833 w 1217130"/>
              <a:gd name="connsiteY397" fmla="*/ 654342 h 1216800"/>
              <a:gd name="connsiteX398" fmla="*/ 1213825 w 1217130"/>
              <a:gd name="connsiteY398" fmla="*/ 649905 h 1216800"/>
              <a:gd name="connsiteX399" fmla="*/ 1211164 w 1217130"/>
              <a:gd name="connsiteY399" fmla="*/ 655672 h 1216800"/>
              <a:gd name="connsiteX400" fmla="*/ 1210553 w 1217130"/>
              <a:gd name="connsiteY400" fmla="*/ 667761 h 1216800"/>
              <a:gd name="connsiteX401" fmla="*/ 1210276 w 1217130"/>
              <a:gd name="connsiteY401" fmla="*/ 679184 h 1216800"/>
              <a:gd name="connsiteX402" fmla="*/ 1205840 w 1217130"/>
              <a:gd name="connsiteY402" fmla="*/ 692834 h 1216800"/>
              <a:gd name="connsiteX403" fmla="*/ 1205840 w 1217130"/>
              <a:gd name="connsiteY403" fmla="*/ 694394 h 1216800"/>
              <a:gd name="connsiteX404" fmla="*/ 1211164 w 1217130"/>
              <a:gd name="connsiteY404" fmla="*/ 679184 h 1216800"/>
              <a:gd name="connsiteX405" fmla="*/ 1212051 w 1217130"/>
              <a:gd name="connsiteY405" fmla="*/ 655672 h 1216800"/>
              <a:gd name="connsiteX406" fmla="*/ 1214119 w 1217130"/>
              <a:gd name="connsiteY406" fmla="*/ 651191 h 1216800"/>
              <a:gd name="connsiteX407" fmla="*/ 1194749 w 1217130"/>
              <a:gd name="connsiteY407" fmla="*/ 630829 h 1216800"/>
              <a:gd name="connsiteX408" fmla="*/ 1191842 w 1217130"/>
              <a:gd name="connsiteY408" fmla="*/ 637701 h 1216800"/>
              <a:gd name="connsiteX409" fmla="*/ 1190757 w 1217130"/>
              <a:gd name="connsiteY409" fmla="*/ 647687 h 1216800"/>
              <a:gd name="connsiteX410" fmla="*/ 1189357 w 1217130"/>
              <a:gd name="connsiteY410" fmla="*/ 643022 h 1216800"/>
              <a:gd name="connsiteX411" fmla="*/ 1188846 w 1217130"/>
              <a:gd name="connsiteY411" fmla="*/ 643680 h 1216800"/>
              <a:gd name="connsiteX412" fmla="*/ 1190314 w 1217130"/>
              <a:gd name="connsiteY412" fmla="*/ 648574 h 1216800"/>
              <a:gd name="connsiteX413" fmla="*/ 1189426 w 1217130"/>
              <a:gd name="connsiteY413" fmla="*/ 655672 h 1216800"/>
              <a:gd name="connsiteX414" fmla="*/ 1191201 w 1217130"/>
              <a:gd name="connsiteY414" fmla="*/ 661439 h 1216800"/>
              <a:gd name="connsiteX415" fmla="*/ 1192576 w 1217130"/>
              <a:gd name="connsiteY415" fmla="*/ 661363 h 1216800"/>
              <a:gd name="connsiteX416" fmla="*/ 1191644 w 1217130"/>
              <a:gd name="connsiteY416" fmla="*/ 658334 h 1216800"/>
              <a:gd name="connsiteX417" fmla="*/ 1192531 w 1217130"/>
              <a:gd name="connsiteY417" fmla="*/ 651236 h 1216800"/>
              <a:gd name="connsiteX418" fmla="*/ 1194749 w 1217130"/>
              <a:gd name="connsiteY418" fmla="*/ 630829 h 1216800"/>
              <a:gd name="connsiteX419" fmla="*/ 62480 w 1217130"/>
              <a:gd name="connsiteY419" fmla="*/ 413159 h 1216800"/>
              <a:gd name="connsiteX420" fmla="*/ 62701 w 1217130"/>
              <a:gd name="connsiteY420" fmla="*/ 413270 h 1216800"/>
              <a:gd name="connsiteX421" fmla="*/ 62722 w 1217130"/>
              <a:gd name="connsiteY421" fmla="*/ 413208 h 1216800"/>
              <a:gd name="connsiteX422" fmla="*/ 89245 w 1217130"/>
              <a:gd name="connsiteY422" fmla="*/ 349574 h 1216800"/>
              <a:gd name="connsiteX423" fmla="*/ 79485 w 1217130"/>
              <a:gd name="connsiteY423" fmla="*/ 367762 h 1216800"/>
              <a:gd name="connsiteX424" fmla="*/ 71500 w 1217130"/>
              <a:gd name="connsiteY424" fmla="*/ 374416 h 1216800"/>
              <a:gd name="connsiteX425" fmla="*/ 71481 w 1217130"/>
              <a:gd name="connsiteY425" fmla="*/ 374841 h 1216800"/>
              <a:gd name="connsiteX426" fmla="*/ 70709 w 1217130"/>
              <a:gd name="connsiteY426" fmla="*/ 391824 h 1216800"/>
              <a:gd name="connsiteX427" fmla="*/ 70731 w 1217130"/>
              <a:gd name="connsiteY427" fmla="*/ 391784 h 1216800"/>
              <a:gd name="connsiteX428" fmla="*/ 71500 w 1217130"/>
              <a:gd name="connsiteY428" fmla="*/ 374860 h 1216800"/>
              <a:gd name="connsiteX429" fmla="*/ 79485 w 1217130"/>
              <a:gd name="connsiteY429" fmla="*/ 368205 h 1216800"/>
              <a:gd name="connsiteX430" fmla="*/ 89245 w 1217130"/>
              <a:gd name="connsiteY430" fmla="*/ 350017 h 1216800"/>
              <a:gd name="connsiteX431" fmla="*/ 89578 w 1217130"/>
              <a:gd name="connsiteY431" fmla="*/ 350239 h 1216800"/>
              <a:gd name="connsiteX432" fmla="*/ 89744 w 1217130"/>
              <a:gd name="connsiteY432" fmla="*/ 349906 h 1216800"/>
              <a:gd name="connsiteX433" fmla="*/ 94568 w 1217130"/>
              <a:gd name="connsiteY433" fmla="*/ 310978 h 1216800"/>
              <a:gd name="connsiteX434" fmla="*/ 88357 w 1217130"/>
              <a:gd name="connsiteY434" fmla="*/ 315415 h 1216800"/>
              <a:gd name="connsiteX435" fmla="*/ 79042 w 1217130"/>
              <a:gd name="connsiteY435" fmla="*/ 334934 h 1216800"/>
              <a:gd name="connsiteX436" fmla="*/ 81173 w 1217130"/>
              <a:gd name="connsiteY436" fmla="*/ 336639 h 1216800"/>
              <a:gd name="connsiteX437" fmla="*/ 81242 w 1217130"/>
              <a:gd name="connsiteY437" fmla="*/ 336340 h 1216800"/>
              <a:gd name="connsiteX438" fmla="*/ 79485 w 1217130"/>
              <a:gd name="connsiteY438" fmla="*/ 334934 h 1216800"/>
              <a:gd name="connsiteX439" fmla="*/ 88801 w 1217130"/>
              <a:gd name="connsiteY439" fmla="*/ 315415 h 1216800"/>
              <a:gd name="connsiteX440" fmla="*/ 94301 w 1217130"/>
              <a:gd name="connsiteY440" fmla="*/ 311486 h 1216800"/>
              <a:gd name="connsiteX441" fmla="*/ 128727 w 1217130"/>
              <a:gd name="connsiteY441" fmla="*/ 285692 h 1216800"/>
              <a:gd name="connsiteX442" fmla="*/ 128167 w 1217130"/>
              <a:gd name="connsiteY442" fmla="*/ 286141 h 1216800"/>
              <a:gd name="connsiteX443" fmla="*/ 125788 w 1217130"/>
              <a:gd name="connsiteY443" fmla="*/ 295286 h 1216800"/>
              <a:gd name="connsiteX444" fmla="*/ 124291 w 1217130"/>
              <a:gd name="connsiteY444" fmla="*/ 299888 h 1216800"/>
              <a:gd name="connsiteX445" fmla="*/ 83478 w 1217130"/>
              <a:gd name="connsiteY445" fmla="*/ 374416 h 1216800"/>
              <a:gd name="connsiteX446" fmla="*/ 77710 w 1217130"/>
              <a:gd name="connsiteY446" fmla="*/ 392605 h 1216800"/>
              <a:gd name="connsiteX447" fmla="*/ 72387 w 1217130"/>
              <a:gd name="connsiteY447" fmla="*/ 411237 h 1216800"/>
              <a:gd name="connsiteX448" fmla="*/ 60853 w 1217130"/>
              <a:gd name="connsiteY448" fmla="*/ 450275 h 1216800"/>
              <a:gd name="connsiteX449" fmla="*/ 53311 w 1217130"/>
              <a:gd name="connsiteY449" fmla="*/ 476893 h 1216800"/>
              <a:gd name="connsiteX450" fmla="*/ 49762 w 1217130"/>
              <a:gd name="connsiteY450" fmla="*/ 496856 h 1216800"/>
              <a:gd name="connsiteX451" fmla="*/ 47988 w 1217130"/>
              <a:gd name="connsiteY451" fmla="*/ 507059 h 1216800"/>
              <a:gd name="connsiteX452" fmla="*/ 46657 w 1217130"/>
              <a:gd name="connsiteY452" fmla="*/ 517262 h 1216800"/>
              <a:gd name="connsiteX453" fmla="*/ 42665 w 1217130"/>
              <a:gd name="connsiteY453" fmla="*/ 544767 h 1216800"/>
              <a:gd name="connsiteX454" fmla="*/ 41333 w 1217130"/>
              <a:gd name="connsiteY454" fmla="*/ 561625 h 1216800"/>
              <a:gd name="connsiteX455" fmla="*/ 43552 w 1217130"/>
              <a:gd name="connsiteY455" fmla="*/ 579369 h 1216800"/>
              <a:gd name="connsiteX456" fmla="*/ 44591 w 1217130"/>
              <a:gd name="connsiteY456" fmla="*/ 569701 h 1216800"/>
              <a:gd name="connsiteX457" fmla="*/ 44439 w 1217130"/>
              <a:gd name="connsiteY457" fmla="*/ 566504 h 1216800"/>
              <a:gd name="connsiteX458" fmla="*/ 46214 w 1217130"/>
              <a:gd name="connsiteY458" fmla="*/ 547872 h 1216800"/>
              <a:gd name="connsiteX459" fmla="*/ 50206 w 1217130"/>
              <a:gd name="connsiteY459" fmla="*/ 520368 h 1216800"/>
              <a:gd name="connsiteX460" fmla="*/ 53372 w 1217130"/>
              <a:gd name="connsiteY460" fmla="*/ 516568 h 1216800"/>
              <a:gd name="connsiteX461" fmla="*/ 57971 w 1217130"/>
              <a:gd name="connsiteY461" fmla="*/ 485795 h 1216800"/>
              <a:gd name="connsiteX462" fmla="*/ 57748 w 1217130"/>
              <a:gd name="connsiteY462" fmla="*/ 480442 h 1216800"/>
              <a:gd name="connsiteX463" fmla="*/ 62130 w 1217130"/>
              <a:gd name="connsiteY463" fmla="*/ 467878 h 1216800"/>
              <a:gd name="connsiteX464" fmla="*/ 64738 w 1217130"/>
              <a:gd name="connsiteY464" fmla="*/ 457329 h 1216800"/>
              <a:gd name="connsiteX465" fmla="*/ 63958 w 1217130"/>
              <a:gd name="connsiteY465" fmla="*/ 459148 h 1216800"/>
              <a:gd name="connsiteX466" fmla="*/ 61297 w 1217130"/>
              <a:gd name="connsiteY466" fmla="*/ 458261 h 1216800"/>
              <a:gd name="connsiteX467" fmla="*/ 54642 w 1217130"/>
              <a:gd name="connsiteY467" fmla="*/ 477337 h 1216800"/>
              <a:gd name="connsiteX468" fmla="*/ 55086 w 1217130"/>
              <a:gd name="connsiteY468" fmla="*/ 487983 h 1216800"/>
              <a:gd name="connsiteX469" fmla="*/ 51980 w 1217130"/>
              <a:gd name="connsiteY469" fmla="*/ 508390 h 1216800"/>
              <a:gd name="connsiteX470" fmla="*/ 51537 w 1217130"/>
              <a:gd name="connsiteY470" fmla="*/ 511939 h 1216800"/>
              <a:gd name="connsiteX471" fmla="*/ 47101 w 1217130"/>
              <a:gd name="connsiteY471" fmla="*/ 517262 h 1216800"/>
              <a:gd name="connsiteX472" fmla="*/ 48431 w 1217130"/>
              <a:gd name="connsiteY472" fmla="*/ 507059 h 1216800"/>
              <a:gd name="connsiteX473" fmla="*/ 50206 w 1217130"/>
              <a:gd name="connsiteY473" fmla="*/ 496856 h 1216800"/>
              <a:gd name="connsiteX474" fmla="*/ 53755 w 1217130"/>
              <a:gd name="connsiteY474" fmla="*/ 476893 h 1216800"/>
              <a:gd name="connsiteX475" fmla="*/ 61297 w 1217130"/>
              <a:gd name="connsiteY475" fmla="*/ 450275 h 1216800"/>
              <a:gd name="connsiteX476" fmla="*/ 72831 w 1217130"/>
              <a:gd name="connsiteY476" fmla="*/ 411237 h 1216800"/>
              <a:gd name="connsiteX477" fmla="*/ 78154 w 1217130"/>
              <a:gd name="connsiteY477" fmla="*/ 392605 h 1216800"/>
              <a:gd name="connsiteX478" fmla="*/ 83921 w 1217130"/>
              <a:gd name="connsiteY478" fmla="*/ 374416 h 1216800"/>
              <a:gd name="connsiteX479" fmla="*/ 124734 w 1217130"/>
              <a:gd name="connsiteY479" fmla="*/ 299888 h 1216800"/>
              <a:gd name="connsiteX480" fmla="*/ 128727 w 1217130"/>
              <a:gd name="connsiteY480" fmla="*/ 285692 h 1216800"/>
              <a:gd name="connsiteX481" fmla="*/ 136712 w 1217130"/>
              <a:gd name="connsiteY481" fmla="*/ 241330 h 1216800"/>
              <a:gd name="connsiteX482" fmla="*/ 138930 w 1217130"/>
              <a:gd name="connsiteY482" fmla="*/ 243105 h 1216800"/>
              <a:gd name="connsiteX483" fmla="*/ 138930 w 1217130"/>
              <a:gd name="connsiteY483" fmla="*/ 243104 h 1216800"/>
              <a:gd name="connsiteX484" fmla="*/ 136713 w 1217130"/>
              <a:gd name="connsiteY484" fmla="*/ 241330 h 1216800"/>
              <a:gd name="connsiteX485" fmla="*/ 216650 w 1217130"/>
              <a:gd name="connsiteY485" fmla="*/ 178171 h 1216800"/>
              <a:gd name="connsiteX486" fmla="*/ 216565 w 1217130"/>
              <a:gd name="connsiteY486" fmla="*/ 178239 h 1216800"/>
              <a:gd name="connsiteX487" fmla="*/ 216306 w 1217130"/>
              <a:gd name="connsiteY487" fmla="*/ 178531 h 1216800"/>
              <a:gd name="connsiteX488" fmla="*/ 212682 w 1217130"/>
              <a:gd name="connsiteY488" fmla="*/ 182328 h 1216800"/>
              <a:gd name="connsiteX489" fmla="*/ 211766 w 1217130"/>
              <a:gd name="connsiteY489" fmla="*/ 183661 h 1216800"/>
              <a:gd name="connsiteX490" fmla="*/ 211168 w 1217130"/>
              <a:gd name="connsiteY490" fmla="*/ 184337 h 1216800"/>
              <a:gd name="connsiteX491" fmla="*/ 208579 w 1217130"/>
              <a:gd name="connsiteY491" fmla="*/ 188096 h 1216800"/>
              <a:gd name="connsiteX492" fmla="*/ 181518 w 1217130"/>
              <a:gd name="connsiteY492" fmla="*/ 220036 h 1216800"/>
              <a:gd name="connsiteX493" fmla="*/ 173977 w 1217130"/>
              <a:gd name="connsiteY493" fmla="*/ 228909 h 1216800"/>
              <a:gd name="connsiteX494" fmla="*/ 166435 w 1217130"/>
              <a:gd name="connsiteY494" fmla="*/ 238224 h 1216800"/>
              <a:gd name="connsiteX495" fmla="*/ 133101 w 1217130"/>
              <a:gd name="connsiteY495" fmla="*/ 275067 h 1216800"/>
              <a:gd name="connsiteX496" fmla="*/ 166879 w 1217130"/>
              <a:gd name="connsiteY496" fmla="*/ 237781 h 1216800"/>
              <a:gd name="connsiteX497" fmla="*/ 174420 w 1217130"/>
              <a:gd name="connsiteY497" fmla="*/ 228465 h 1216800"/>
              <a:gd name="connsiteX498" fmla="*/ 181962 w 1217130"/>
              <a:gd name="connsiteY498" fmla="*/ 219592 h 1216800"/>
              <a:gd name="connsiteX499" fmla="*/ 209022 w 1217130"/>
              <a:gd name="connsiteY499" fmla="*/ 187652 h 1216800"/>
              <a:gd name="connsiteX500" fmla="*/ 211766 w 1217130"/>
              <a:gd name="connsiteY500" fmla="*/ 183661 h 1216800"/>
              <a:gd name="connsiteX501" fmla="*/ 216306 w 1217130"/>
              <a:gd name="connsiteY501" fmla="*/ 178531 h 1216800"/>
              <a:gd name="connsiteX502" fmla="*/ 227911 w 1217130"/>
              <a:gd name="connsiteY502" fmla="*/ 147580 h 1216800"/>
              <a:gd name="connsiteX503" fmla="*/ 224082 w 1217130"/>
              <a:gd name="connsiteY503" fmla="*/ 148914 h 1216800"/>
              <a:gd name="connsiteX504" fmla="*/ 221235 w 1217130"/>
              <a:gd name="connsiteY504" fmla="*/ 149971 h 1216800"/>
              <a:gd name="connsiteX505" fmla="*/ 220557 w 1217130"/>
              <a:gd name="connsiteY505" fmla="*/ 150831 h 1216800"/>
              <a:gd name="connsiteX506" fmla="*/ 215677 w 1217130"/>
              <a:gd name="connsiteY506" fmla="*/ 155267 h 1216800"/>
              <a:gd name="connsiteX507" fmla="*/ 203256 w 1217130"/>
              <a:gd name="connsiteY507" fmla="*/ 163252 h 1216800"/>
              <a:gd name="connsiteX508" fmla="*/ 194827 w 1217130"/>
              <a:gd name="connsiteY508" fmla="*/ 172569 h 1216800"/>
              <a:gd name="connsiteX509" fmla="*/ 186842 w 1217130"/>
              <a:gd name="connsiteY509" fmla="*/ 181884 h 1216800"/>
              <a:gd name="connsiteX510" fmla="*/ 181518 w 1217130"/>
              <a:gd name="connsiteY510" fmla="*/ 186764 h 1216800"/>
              <a:gd name="connsiteX511" fmla="*/ 181337 w 1217130"/>
              <a:gd name="connsiteY511" fmla="*/ 186538 h 1216800"/>
              <a:gd name="connsiteX512" fmla="*/ 176306 w 1217130"/>
              <a:gd name="connsiteY512" fmla="*/ 192587 h 1216800"/>
              <a:gd name="connsiteX513" fmla="*/ 167766 w 1217130"/>
              <a:gd name="connsiteY513" fmla="*/ 203179 h 1216800"/>
              <a:gd name="connsiteX514" fmla="*/ 154014 w 1217130"/>
              <a:gd name="connsiteY514" fmla="*/ 218262 h 1216800"/>
              <a:gd name="connsiteX515" fmla="*/ 156232 w 1217130"/>
              <a:gd name="connsiteY515" fmla="*/ 220923 h 1216800"/>
              <a:gd name="connsiteX516" fmla="*/ 156274 w 1217130"/>
              <a:gd name="connsiteY516" fmla="*/ 220886 h 1216800"/>
              <a:gd name="connsiteX517" fmla="*/ 154457 w 1217130"/>
              <a:gd name="connsiteY517" fmla="*/ 218705 h 1216800"/>
              <a:gd name="connsiteX518" fmla="*/ 168209 w 1217130"/>
              <a:gd name="connsiteY518" fmla="*/ 203622 h 1216800"/>
              <a:gd name="connsiteX519" fmla="*/ 181962 w 1217130"/>
              <a:gd name="connsiteY519" fmla="*/ 186764 h 1216800"/>
              <a:gd name="connsiteX520" fmla="*/ 187285 w 1217130"/>
              <a:gd name="connsiteY520" fmla="*/ 181885 h 1216800"/>
              <a:gd name="connsiteX521" fmla="*/ 195270 w 1217130"/>
              <a:gd name="connsiteY521" fmla="*/ 172569 h 1216800"/>
              <a:gd name="connsiteX522" fmla="*/ 203699 w 1217130"/>
              <a:gd name="connsiteY522" fmla="*/ 163253 h 1216800"/>
              <a:gd name="connsiteX523" fmla="*/ 216120 w 1217130"/>
              <a:gd name="connsiteY523" fmla="*/ 155268 h 1216800"/>
              <a:gd name="connsiteX524" fmla="*/ 221000 w 1217130"/>
              <a:gd name="connsiteY524" fmla="*/ 150831 h 1216800"/>
              <a:gd name="connsiteX525" fmla="*/ 226324 w 1217130"/>
              <a:gd name="connsiteY525" fmla="*/ 148835 h 1216800"/>
              <a:gd name="connsiteX526" fmla="*/ 228004 w 1217130"/>
              <a:gd name="connsiteY526" fmla="*/ 148314 h 1216800"/>
              <a:gd name="connsiteX527" fmla="*/ 870462 w 1217130"/>
              <a:gd name="connsiteY527" fmla="*/ 67431 h 1216800"/>
              <a:gd name="connsiteX528" fmla="*/ 893087 w 1217130"/>
              <a:gd name="connsiteY528" fmla="*/ 77634 h 1216800"/>
              <a:gd name="connsiteX529" fmla="*/ 902846 w 1217130"/>
              <a:gd name="connsiteY529" fmla="*/ 85619 h 1216800"/>
              <a:gd name="connsiteX530" fmla="*/ 881109 w 1217130"/>
              <a:gd name="connsiteY530" fmla="*/ 74972 h 1216800"/>
              <a:gd name="connsiteX531" fmla="*/ 870462 w 1217130"/>
              <a:gd name="connsiteY531" fmla="*/ 67431 h 1216800"/>
              <a:gd name="connsiteX532" fmla="*/ 796821 w 1217130"/>
              <a:gd name="connsiteY532" fmla="*/ 35046 h 1216800"/>
              <a:gd name="connsiteX533" fmla="*/ 814566 w 1217130"/>
              <a:gd name="connsiteY533" fmla="*/ 39038 h 1216800"/>
              <a:gd name="connsiteX534" fmla="*/ 839409 w 1217130"/>
              <a:gd name="connsiteY534" fmla="*/ 51460 h 1216800"/>
              <a:gd name="connsiteX535" fmla="*/ 796821 w 1217130"/>
              <a:gd name="connsiteY535" fmla="*/ 35046 h 1216800"/>
              <a:gd name="connsiteX536" fmla="*/ 529761 w 1217130"/>
              <a:gd name="connsiteY536" fmla="*/ 32107 h 1216800"/>
              <a:gd name="connsiteX537" fmla="*/ 520445 w 1217130"/>
              <a:gd name="connsiteY537" fmla="*/ 33271 h 1216800"/>
              <a:gd name="connsiteX538" fmla="*/ 500482 w 1217130"/>
              <a:gd name="connsiteY538" fmla="*/ 35933 h 1216800"/>
              <a:gd name="connsiteX539" fmla="*/ 480963 w 1217130"/>
              <a:gd name="connsiteY539" fmla="*/ 40369 h 1216800"/>
              <a:gd name="connsiteX540" fmla="*/ 472534 w 1217130"/>
              <a:gd name="connsiteY540" fmla="*/ 43031 h 1216800"/>
              <a:gd name="connsiteX541" fmla="*/ 462774 w 1217130"/>
              <a:gd name="connsiteY541" fmla="*/ 45693 h 1216800"/>
              <a:gd name="connsiteX542" fmla="*/ 441418 w 1217130"/>
              <a:gd name="connsiteY542" fmla="*/ 49888 h 1216800"/>
              <a:gd name="connsiteX543" fmla="*/ 437488 w 1217130"/>
              <a:gd name="connsiteY543" fmla="*/ 51460 h 1216800"/>
              <a:gd name="connsiteX544" fmla="*/ 410427 w 1217130"/>
              <a:gd name="connsiteY544" fmla="*/ 60776 h 1216800"/>
              <a:gd name="connsiteX545" fmla="*/ 383810 w 1217130"/>
              <a:gd name="connsiteY545" fmla="*/ 71423 h 1216800"/>
              <a:gd name="connsiteX546" fmla="*/ 365178 w 1217130"/>
              <a:gd name="connsiteY546" fmla="*/ 79852 h 1216800"/>
              <a:gd name="connsiteX547" fmla="*/ 352756 w 1217130"/>
              <a:gd name="connsiteY547" fmla="*/ 84732 h 1216800"/>
              <a:gd name="connsiteX548" fmla="*/ 322146 w 1217130"/>
              <a:gd name="connsiteY548" fmla="*/ 98927 h 1216800"/>
              <a:gd name="connsiteX549" fmla="*/ 307507 w 1217130"/>
              <a:gd name="connsiteY549" fmla="*/ 108244 h 1216800"/>
              <a:gd name="connsiteX550" fmla="*/ 293311 w 1217130"/>
              <a:gd name="connsiteY550" fmla="*/ 117560 h 1216800"/>
              <a:gd name="connsiteX551" fmla="*/ 270686 w 1217130"/>
              <a:gd name="connsiteY551" fmla="*/ 134417 h 1216800"/>
              <a:gd name="connsiteX552" fmla="*/ 249392 w 1217130"/>
              <a:gd name="connsiteY552" fmla="*/ 151275 h 1216800"/>
              <a:gd name="connsiteX553" fmla="*/ 229013 w 1217130"/>
              <a:gd name="connsiteY553" fmla="*/ 169053 h 1216800"/>
              <a:gd name="connsiteX554" fmla="*/ 230760 w 1217130"/>
              <a:gd name="connsiteY554" fmla="*/ 171238 h 1216800"/>
              <a:gd name="connsiteX555" fmla="*/ 235085 w 1217130"/>
              <a:gd name="connsiteY555" fmla="*/ 168271 h 1216800"/>
              <a:gd name="connsiteX556" fmla="*/ 238767 w 1217130"/>
              <a:gd name="connsiteY556" fmla="*/ 165527 h 1216800"/>
              <a:gd name="connsiteX557" fmla="*/ 252054 w 1217130"/>
              <a:gd name="connsiteY557" fmla="*/ 153936 h 1216800"/>
              <a:gd name="connsiteX558" fmla="*/ 273348 w 1217130"/>
              <a:gd name="connsiteY558" fmla="*/ 137079 h 1216800"/>
              <a:gd name="connsiteX559" fmla="*/ 295972 w 1217130"/>
              <a:gd name="connsiteY559" fmla="*/ 120221 h 1216800"/>
              <a:gd name="connsiteX560" fmla="*/ 310168 w 1217130"/>
              <a:gd name="connsiteY560" fmla="*/ 110905 h 1216800"/>
              <a:gd name="connsiteX561" fmla="*/ 324808 w 1217130"/>
              <a:gd name="connsiteY561" fmla="*/ 101589 h 1216800"/>
              <a:gd name="connsiteX562" fmla="*/ 355417 w 1217130"/>
              <a:gd name="connsiteY562" fmla="*/ 87393 h 1216800"/>
              <a:gd name="connsiteX563" fmla="*/ 367395 w 1217130"/>
              <a:gd name="connsiteY563" fmla="*/ 81183 h 1216800"/>
              <a:gd name="connsiteX564" fmla="*/ 386028 w 1217130"/>
              <a:gd name="connsiteY564" fmla="*/ 72754 h 1216800"/>
              <a:gd name="connsiteX565" fmla="*/ 412645 w 1217130"/>
              <a:gd name="connsiteY565" fmla="*/ 62107 h 1216800"/>
              <a:gd name="connsiteX566" fmla="*/ 439706 w 1217130"/>
              <a:gd name="connsiteY566" fmla="*/ 52791 h 1216800"/>
              <a:gd name="connsiteX567" fmla="*/ 451073 w 1217130"/>
              <a:gd name="connsiteY567" fmla="*/ 50558 h 1216800"/>
              <a:gd name="connsiteX568" fmla="*/ 456564 w 1217130"/>
              <a:gd name="connsiteY568" fmla="*/ 48682 h 1216800"/>
              <a:gd name="connsiteX569" fmla="*/ 531305 w 1217130"/>
              <a:gd name="connsiteY569" fmla="*/ 32557 h 1216800"/>
              <a:gd name="connsiteX570" fmla="*/ 688411 w 1217130"/>
              <a:gd name="connsiteY570" fmla="*/ 22569 h 1216800"/>
              <a:gd name="connsiteX571" fmla="*/ 697893 w 1217130"/>
              <a:gd name="connsiteY571" fmla="*/ 23512 h 1216800"/>
              <a:gd name="connsiteX572" fmla="*/ 710759 w 1217130"/>
              <a:gd name="connsiteY572" fmla="*/ 27948 h 1216800"/>
              <a:gd name="connsiteX573" fmla="*/ 700999 w 1217130"/>
              <a:gd name="connsiteY573" fmla="*/ 26617 h 1216800"/>
              <a:gd name="connsiteX574" fmla="*/ 680592 w 1217130"/>
              <a:gd name="connsiteY574" fmla="*/ 22625 h 1216800"/>
              <a:gd name="connsiteX575" fmla="*/ 688411 w 1217130"/>
              <a:gd name="connsiteY575" fmla="*/ 22569 h 1216800"/>
              <a:gd name="connsiteX576" fmla="*/ 740038 w 1217130"/>
              <a:gd name="connsiteY576" fmla="*/ 19076 h 1216800"/>
              <a:gd name="connsiteX577" fmla="*/ 758226 w 1217130"/>
              <a:gd name="connsiteY577" fmla="*/ 20406 h 1216800"/>
              <a:gd name="connsiteX578" fmla="*/ 780407 w 1217130"/>
              <a:gd name="connsiteY578" fmla="*/ 29279 h 1216800"/>
              <a:gd name="connsiteX579" fmla="*/ 752902 w 1217130"/>
              <a:gd name="connsiteY579" fmla="*/ 24399 h 1216800"/>
              <a:gd name="connsiteX580" fmla="*/ 740038 w 1217130"/>
              <a:gd name="connsiteY580" fmla="*/ 19076 h 1216800"/>
              <a:gd name="connsiteX581" fmla="*/ 591646 w 1217130"/>
              <a:gd name="connsiteY581" fmla="*/ 18965 h 1216800"/>
              <a:gd name="connsiteX582" fmla="*/ 540408 w 1217130"/>
              <a:gd name="connsiteY582" fmla="*/ 21737 h 1216800"/>
              <a:gd name="connsiteX583" fmla="*/ 504918 w 1217130"/>
              <a:gd name="connsiteY583" fmla="*/ 26617 h 1216800"/>
              <a:gd name="connsiteX584" fmla="*/ 488061 w 1217130"/>
              <a:gd name="connsiteY584" fmla="*/ 31053 h 1216800"/>
              <a:gd name="connsiteX585" fmla="*/ 473421 w 1217130"/>
              <a:gd name="connsiteY585" fmla="*/ 36377 h 1216800"/>
              <a:gd name="connsiteX586" fmla="*/ 453014 w 1217130"/>
              <a:gd name="connsiteY586" fmla="*/ 39038 h 1216800"/>
              <a:gd name="connsiteX587" fmla="*/ 375824 w 1217130"/>
              <a:gd name="connsiteY587" fmla="*/ 68761 h 1216800"/>
              <a:gd name="connsiteX588" fmla="*/ 347876 w 1217130"/>
              <a:gd name="connsiteY588" fmla="*/ 81183 h 1216800"/>
              <a:gd name="connsiteX589" fmla="*/ 339447 w 1217130"/>
              <a:gd name="connsiteY589" fmla="*/ 84288 h 1216800"/>
              <a:gd name="connsiteX590" fmla="*/ 331906 w 1217130"/>
              <a:gd name="connsiteY590" fmla="*/ 88281 h 1216800"/>
              <a:gd name="connsiteX591" fmla="*/ 317710 w 1217130"/>
              <a:gd name="connsiteY591" fmla="*/ 95822 h 1216800"/>
              <a:gd name="connsiteX592" fmla="*/ 295529 w 1217130"/>
              <a:gd name="connsiteY592" fmla="*/ 107356 h 1216800"/>
              <a:gd name="connsiteX593" fmla="*/ 278671 w 1217130"/>
              <a:gd name="connsiteY593" fmla="*/ 120665 h 1216800"/>
              <a:gd name="connsiteX594" fmla="*/ 229873 w 1217130"/>
              <a:gd name="connsiteY594" fmla="*/ 158816 h 1216800"/>
              <a:gd name="connsiteX595" fmla="*/ 219675 w 1217130"/>
              <a:gd name="connsiteY595" fmla="*/ 167684 h 1216800"/>
              <a:gd name="connsiteX596" fmla="*/ 209698 w 1217130"/>
              <a:gd name="connsiteY596" fmla="*/ 176793 h 1216800"/>
              <a:gd name="connsiteX597" fmla="*/ 209910 w 1217130"/>
              <a:gd name="connsiteY597" fmla="*/ 177005 h 1216800"/>
              <a:gd name="connsiteX598" fmla="*/ 133163 w 1217130"/>
              <a:gd name="connsiteY598" fmla="*/ 267060 h 1216800"/>
              <a:gd name="connsiteX599" fmla="*/ 117636 w 1217130"/>
              <a:gd name="connsiteY599" fmla="*/ 288353 h 1216800"/>
              <a:gd name="connsiteX600" fmla="*/ 110538 w 1217130"/>
              <a:gd name="connsiteY600" fmla="*/ 301219 h 1216800"/>
              <a:gd name="connsiteX601" fmla="*/ 103440 w 1217130"/>
              <a:gd name="connsiteY601" fmla="*/ 313196 h 1216800"/>
              <a:gd name="connsiteX602" fmla="*/ 90132 w 1217130"/>
              <a:gd name="connsiteY602" fmla="*/ 338039 h 1216800"/>
              <a:gd name="connsiteX603" fmla="*/ 75655 w 1217130"/>
              <a:gd name="connsiteY603" fmla="*/ 360851 h 1216800"/>
              <a:gd name="connsiteX604" fmla="*/ 75493 w 1217130"/>
              <a:gd name="connsiteY604" fmla="*/ 361551 h 1216800"/>
              <a:gd name="connsiteX605" fmla="*/ 70612 w 1217130"/>
              <a:gd name="connsiteY605" fmla="*/ 374860 h 1216800"/>
              <a:gd name="connsiteX606" fmla="*/ 67063 w 1217130"/>
              <a:gd name="connsiteY606" fmla="*/ 381070 h 1216800"/>
              <a:gd name="connsiteX607" fmla="*/ 66176 w 1217130"/>
              <a:gd name="connsiteY607" fmla="*/ 381958 h 1216800"/>
              <a:gd name="connsiteX608" fmla="*/ 62239 w 1217130"/>
              <a:gd name="connsiteY608" fmla="*/ 395045 h 1216800"/>
              <a:gd name="connsiteX609" fmla="*/ 61297 w 1217130"/>
              <a:gd name="connsiteY609" fmla="*/ 402808 h 1216800"/>
              <a:gd name="connsiteX610" fmla="*/ 60409 w 1217130"/>
              <a:gd name="connsiteY610" fmla="*/ 413898 h 1216800"/>
              <a:gd name="connsiteX611" fmla="*/ 54199 w 1217130"/>
              <a:gd name="connsiteY611" fmla="*/ 432087 h 1216800"/>
              <a:gd name="connsiteX612" fmla="*/ 48431 w 1217130"/>
              <a:gd name="connsiteY612" fmla="*/ 450275 h 1216800"/>
              <a:gd name="connsiteX613" fmla="*/ 42221 w 1217130"/>
              <a:gd name="connsiteY613" fmla="*/ 476893 h 1216800"/>
              <a:gd name="connsiteX614" fmla="*/ 38672 w 1217130"/>
              <a:gd name="connsiteY614" fmla="*/ 501292 h 1216800"/>
              <a:gd name="connsiteX615" fmla="*/ 36454 w 1217130"/>
              <a:gd name="connsiteY615" fmla="*/ 525691 h 1216800"/>
              <a:gd name="connsiteX616" fmla="*/ 39559 w 1217130"/>
              <a:gd name="connsiteY616" fmla="*/ 508833 h 1216800"/>
              <a:gd name="connsiteX617" fmla="*/ 39847 w 1217130"/>
              <a:gd name="connsiteY617" fmla="*/ 507442 h 1216800"/>
              <a:gd name="connsiteX618" fmla="*/ 40446 w 1217130"/>
              <a:gd name="connsiteY618" fmla="*/ 500848 h 1216800"/>
              <a:gd name="connsiteX619" fmla="*/ 43995 w 1217130"/>
              <a:gd name="connsiteY619" fmla="*/ 476449 h 1216800"/>
              <a:gd name="connsiteX620" fmla="*/ 45106 w 1217130"/>
              <a:gd name="connsiteY620" fmla="*/ 476820 h 1216800"/>
              <a:gd name="connsiteX621" fmla="*/ 45203 w 1217130"/>
              <a:gd name="connsiteY621" fmla="*/ 476408 h 1216800"/>
              <a:gd name="connsiteX622" fmla="*/ 43996 w 1217130"/>
              <a:gd name="connsiteY622" fmla="*/ 476005 h 1216800"/>
              <a:gd name="connsiteX623" fmla="*/ 50206 w 1217130"/>
              <a:gd name="connsiteY623" fmla="*/ 449388 h 1216800"/>
              <a:gd name="connsiteX624" fmla="*/ 55973 w 1217130"/>
              <a:gd name="connsiteY624" fmla="*/ 431199 h 1216800"/>
              <a:gd name="connsiteX625" fmla="*/ 62155 w 1217130"/>
              <a:gd name="connsiteY625" fmla="*/ 413095 h 1216800"/>
              <a:gd name="connsiteX626" fmla="*/ 61741 w 1217130"/>
              <a:gd name="connsiteY626" fmla="*/ 413011 h 1216800"/>
              <a:gd name="connsiteX627" fmla="*/ 62628 w 1217130"/>
              <a:gd name="connsiteY627" fmla="*/ 401921 h 1216800"/>
              <a:gd name="connsiteX628" fmla="*/ 67507 w 1217130"/>
              <a:gd name="connsiteY628" fmla="*/ 381070 h 1216800"/>
              <a:gd name="connsiteX629" fmla="*/ 71056 w 1217130"/>
              <a:gd name="connsiteY629" fmla="*/ 374860 h 1216800"/>
              <a:gd name="connsiteX630" fmla="*/ 71176 w 1217130"/>
              <a:gd name="connsiteY630" fmla="*/ 374536 h 1216800"/>
              <a:gd name="connsiteX631" fmla="*/ 75936 w 1217130"/>
              <a:gd name="connsiteY631" fmla="*/ 361551 h 1216800"/>
              <a:gd name="connsiteX632" fmla="*/ 90576 w 1217130"/>
              <a:gd name="connsiteY632" fmla="*/ 338483 h 1216800"/>
              <a:gd name="connsiteX633" fmla="*/ 103884 w 1217130"/>
              <a:gd name="connsiteY633" fmla="*/ 313640 h 1216800"/>
              <a:gd name="connsiteX634" fmla="*/ 110982 w 1217130"/>
              <a:gd name="connsiteY634" fmla="*/ 301663 h 1216800"/>
              <a:gd name="connsiteX635" fmla="*/ 118080 w 1217130"/>
              <a:gd name="connsiteY635" fmla="*/ 288797 h 1216800"/>
              <a:gd name="connsiteX636" fmla="*/ 133607 w 1217130"/>
              <a:gd name="connsiteY636" fmla="*/ 267503 h 1216800"/>
              <a:gd name="connsiteX637" fmla="*/ 210353 w 1217130"/>
              <a:gd name="connsiteY637" fmla="*/ 177449 h 1216800"/>
              <a:gd name="connsiteX638" fmla="*/ 230760 w 1217130"/>
              <a:gd name="connsiteY638" fmla="*/ 158817 h 1216800"/>
              <a:gd name="connsiteX639" fmla="*/ 279558 w 1217130"/>
              <a:gd name="connsiteY639" fmla="*/ 120665 h 1216800"/>
              <a:gd name="connsiteX640" fmla="*/ 296416 w 1217130"/>
              <a:gd name="connsiteY640" fmla="*/ 107356 h 1216800"/>
              <a:gd name="connsiteX641" fmla="*/ 318597 w 1217130"/>
              <a:gd name="connsiteY641" fmla="*/ 95822 h 1216800"/>
              <a:gd name="connsiteX642" fmla="*/ 332793 w 1217130"/>
              <a:gd name="connsiteY642" fmla="*/ 88281 h 1216800"/>
              <a:gd name="connsiteX643" fmla="*/ 340335 w 1217130"/>
              <a:gd name="connsiteY643" fmla="*/ 84288 h 1216800"/>
              <a:gd name="connsiteX644" fmla="*/ 348763 w 1217130"/>
              <a:gd name="connsiteY644" fmla="*/ 81183 h 1216800"/>
              <a:gd name="connsiteX645" fmla="*/ 376712 w 1217130"/>
              <a:gd name="connsiteY645" fmla="*/ 68761 h 1216800"/>
              <a:gd name="connsiteX646" fmla="*/ 453902 w 1217130"/>
              <a:gd name="connsiteY646" fmla="*/ 39039 h 1216800"/>
              <a:gd name="connsiteX647" fmla="*/ 474308 w 1217130"/>
              <a:gd name="connsiteY647" fmla="*/ 36377 h 1216800"/>
              <a:gd name="connsiteX648" fmla="*/ 488948 w 1217130"/>
              <a:gd name="connsiteY648" fmla="*/ 31054 h 1216800"/>
              <a:gd name="connsiteX649" fmla="*/ 505805 w 1217130"/>
              <a:gd name="connsiteY649" fmla="*/ 26617 h 1216800"/>
              <a:gd name="connsiteX650" fmla="*/ 541295 w 1217130"/>
              <a:gd name="connsiteY650" fmla="*/ 21737 h 1216800"/>
              <a:gd name="connsiteX651" fmla="*/ 592534 w 1217130"/>
              <a:gd name="connsiteY651" fmla="*/ 19131 h 1216800"/>
              <a:gd name="connsiteX652" fmla="*/ 633717 w 1217130"/>
              <a:gd name="connsiteY652" fmla="*/ 20513 h 1216800"/>
              <a:gd name="connsiteX653" fmla="*/ 653975 w 1217130"/>
              <a:gd name="connsiteY653" fmla="*/ 0 h 1216800"/>
              <a:gd name="connsiteX654" fmla="*/ 674825 w 1217130"/>
              <a:gd name="connsiteY654" fmla="*/ 1331 h 1216800"/>
              <a:gd name="connsiteX655" fmla="*/ 696119 w 1217130"/>
              <a:gd name="connsiteY655" fmla="*/ 3549 h 1216800"/>
              <a:gd name="connsiteX656" fmla="*/ 710315 w 1217130"/>
              <a:gd name="connsiteY656" fmla="*/ 7098 h 1216800"/>
              <a:gd name="connsiteX657" fmla="*/ 719631 w 1217130"/>
              <a:gd name="connsiteY657" fmla="*/ 11534 h 1216800"/>
              <a:gd name="connsiteX658" fmla="*/ 731165 w 1217130"/>
              <a:gd name="connsiteY658" fmla="*/ 9316 h 1216800"/>
              <a:gd name="connsiteX659" fmla="*/ 748466 w 1217130"/>
              <a:gd name="connsiteY659" fmla="*/ 13309 h 1216800"/>
              <a:gd name="connsiteX660" fmla="*/ 759113 w 1217130"/>
              <a:gd name="connsiteY660" fmla="*/ 16414 h 1216800"/>
              <a:gd name="connsiteX661" fmla="*/ 758670 w 1217130"/>
              <a:gd name="connsiteY661" fmla="*/ 16858 h 1216800"/>
              <a:gd name="connsiteX662" fmla="*/ 758226 w 1217130"/>
              <a:gd name="connsiteY662" fmla="*/ 19963 h 1216800"/>
              <a:gd name="connsiteX663" fmla="*/ 740038 w 1217130"/>
              <a:gd name="connsiteY663" fmla="*/ 18632 h 1216800"/>
              <a:gd name="connsiteX664" fmla="*/ 733827 w 1217130"/>
              <a:gd name="connsiteY664" fmla="*/ 16858 h 1216800"/>
              <a:gd name="connsiteX665" fmla="*/ 727616 w 1217130"/>
              <a:gd name="connsiteY665" fmla="*/ 15527 h 1216800"/>
              <a:gd name="connsiteX666" fmla="*/ 715638 w 1217130"/>
              <a:gd name="connsiteY666" fmla="*/ 12865 h 1216800"/>
              <a:gd name="connsiteX667" fmla="*/ 703661 w 1217130"/>
              <a:gd name="connsiteY667" fmla="*/ 10203 h 1216800"/>
              <a:gd name="connsiteX668" fmla="*/ 691239 w 1217130"/>
              <a:gd name="connsiteY668" fmla="*/ 8429 h 1216800"/>
              <a:gd name="connsiteX669" fmla="*/ 677487 w 1217130"/>
              <a:gd name="connsiteY669" fmla="*/ 8429 h 1216800"/>
              <a:gd name="connsiteX670" fmla="*/ 666396 w 1217130"/>
              <a:gd name="connsiteY670" fmla="*/ 8429 h 1216800"/>
              <a:gd name="connsiteX671" fmla="*/ 649095 w 1217130"/>
              <a:gd name="connsiteY671" fmla="*/ 8429 h 1216800"/>
              <a:gd name="connsiteX672" fmla="*/ 648283 w 1217130"/>
              <a:gd name="connsiteY672" fmla="*/ 8169 h 1216800"/>
              <a:gd name="connsiteX673" fmla="*/ 640666 w 1217130"/>
              <a:gd name="connsiteY673" fmla="*/ 11978 h 1216800"/>
              <a:gd name="connsiteX674" fmla="*/ 643328 w 1217130"/>
              <a:gd name="connsiteY674" fmla="*/ 16414 h 1216800"/>
              <a:gd name="connsiteX675" fmla="*/ 669945 w 1217130"/>
              <a:gd name="connsiteY675" fmla="*/ 21737 h 1216800"/>
              <a:gd name="connsiteX676" fmla="*/ 658101 w 1217130"/>
              <a:gd name="connsiteY676" fmla="*/ 21944 h 1216800"/>
              <a:gd name="connsiteX677" fmla="*/ 658300 w 1217130"/>
              <a:gd name="connsiteY677" fmla="*/ 21959 h 1216800"/>
              <a:gd name="connsiteX678" fmla="*/ 670833 w 1217130"/>
              <a:gd name="connsiteY678" fmla="*/ 21737 h 1216800"/>
              <a:gd name="connsiteX679" fmla="*/ 681480 w 1217130"/>
              <a:gd name="connsiteY679" fmla="*/ 23068 h 1216800"/>
              <a:gd name="connsiteX680" fmla="*/ 701886 w 1217130"/>
              <a:gd name="connsiteY680" fmla="*/ 27061 h 1216800"/>
              <a:gd name="connsiteX681" fmla="*/ 711646 w 1217130"/>
              <a:gd name="connsiteY681" fmla="*/ 28392 h 1216800"/>
              <a:gd name="connsiteX682" fmla="*/ 728060 w 1217130"/>
              <a:gd name="connsiteY682" fmla="*/ 31941 h 1216800"/>
              <a:gd name="connsiteX683" fmla="*/ 744918 w 1217130"/>
              <a:gd name="connsiteY683" fmla="*/ 35490 h 1216800"/>
              <a:gd name="connsiteX684" fmla="*/ 761331 w 1217130"/>
              <a:gd name="connsiteY684" fmla="*/ 39482 h 1216800"/>
              <a:gd name="connsiteX685" fmla="*/ 777746 w 1217130"/>
              <a:gd name="connsiteY685" fmla="*/ 44362 h 1216800"/>
              <a:gd name="connsiteX686" fmla="*/ 785731 w 1217130"/>
              <a:gd name="connsiteY686" fmla="*/ 46580 h 1216800"/>
              <a:gd name="connsiteX687" fmla="*/ 793716 w 1217130"/>
              <a:gd name="connsiteY687" fmla="*/ 49242 h 1216800"/>
              <a:gd name="connsiteX688" fmla="*/ 793819 w 1217130"/>
              <a:gd name="connsiteY688" fmla="*/ 49336 h 1216800"/>
              <a:gd name="connsiteX689" fmla="*/ 799545 w 1217130"/>
              <a:gd name="connsiteY689" fmla="*/ 50323 h 1216800"/>
              <a:gd name="connsiteX690" fmla="*/ 813422 w 1217130"/>
              <a:gd name="connsiteY690" fmla="*/ 55480 h 1216800"/>
              <a:gd name="connsiteX691" fmla="*/ 815361 w 1217130"/>
              <a:gd name="connsiteY691" fmla="*/ 58417 h 1216800"/>
              <a:gd name="connsiteX692" fmla="*/ 815897 w 1217130"/>
              <a:gd name="connsiteY692" fmla="*/ 58558 h 1216800"/>
              <a:gd name="connsiteX693" fmla="*/ 828318 w 1217130"/>
              <a:gd name="connsiteY693" fmla="*/ 63438 h 1216800"/>
              <a:gd name="connsiteX694" fmla="*/ 838965 w 1217130"/>
              <a:gd name="connsiteY694" fmla="*/ 67874 h 1216800"/>
              <a:gd name="connsiteX695" fmla="*/ 849612 w 1217130"/>
              <a:gd name="connsiteY695" fmla="*/ 72754 h 1216800"/>
              <a:gd name="connsiteX696" fmla="*/ 857598 w 1217130"/>
              <a:gd name="connsiteY696" fmla="*/ 77190 h 1216800"/>
              <a:gd name="connsiteX697" fmla="*/ 862921 w 1217130"/>
              <a:gd name="connsiteY697" fmla="*/ 79852 h 1216800"/>
              <a:gd name="connsiteX698" fmla="*/ 868688 w 1217130"/>
              <a:gd name="connsiteY698" fmla="*/ 82957 h 1216800"/>
              <a:gd name="connsiteX699" fmla="*/ 888207 w 1217130"/>
              <a:gd name="connsiteY699" fmla="*/ 94048 h 1216800"/>
              <a:gd name="connsiteX700" fmla="*/ 913050 w 1217130"/>
              <a:gd name="connsiteY700" fmla="*/ 110018 h 1216800"/>
              <a:gd name="connsiteX701" fmla="*/ 925915 w 1217130"/>
              <a:gd name="connsiteY701" fmla="*/ 118891 h 1216800"/>
              <a:gd name="connsiteX702" fmla="*/ 926287 w 1217130"/>
              <a:gd name="connsiteY702" fmla="*/ 119157 h 1216800"/>
              <a:gd name="connsiteX703" fmla="*/ 932862 w 1217130"/>
              <a:gd name="connsiteY703" fmla="*/ 123151 h 1216800"/>
              <a:gd name="connsiteX704" fmla="*/ 1183216 w 1217130"/>
              <a:gd name="connsiteY704" fmla="*/ 594009 h 1216800"/>
              <a:gd name="connsiteX705" fmla="*/ 1183028 w 1217130"/>
              <a:gd name="connsiteY705" fmla="*/ 597721 h 1216800"/>
              <a:gd name="connsiteX706" fmla="*/ 1188095 w 1217130"/>
              <a:gd name="connsiteY706" fmla="*/ 598445 h 1216800"/>
              <a:gd name="connsiteX707" fmla="*/ 1192975 w 1217130"/>
              <a:gd name="connsiteY707" fmla="*/ 601994 h 1216800"/>
              <a:gd name="connsiteX708" fmla="*/ 1195193 w 1217130"/>
              <a:gd name="connsiteY708" fmla="*/ 613971 h 1216800"/>
              <a:gd name="connsiteX709" fmla="*/ 1203622 w 1217130"/>
              <a:gd name="connsiteY709" fmla="*/ 628167 h 1216800"/>
              <a:gd name="connsiteX710" fmla="*/ 1207171 w 1217130"/>
              <a:gd name="connsiteY710" fmla="*/ 628490 h 1216800"/>
              <a:gd name="connsiteX711" fmla="*/ 1207171 w 1217130"/>
              <a:gd name="connsiteY711" fmla="*/ 625062 h 1216800"/>
              <a:gd name="connsiteX712" fmla="*/ 1210777 w 1217130"/>
              <a:gd name="connsiteY712" fmla="*/ 615044 h 1216800"/>
              <a:gd name="connsiteX713" fmla="*/ 1210720 w 1217130"/>
              <a:gd name="connsiteY713" fmla="*/ 613085 h 1216800"/>
              <a:gd name="connsiteX714" fmla="*/ 1214269 w 1217130"/>
              <a:gd name="connsiteY714" fmla="*/ 601107 h 1216800"/>
              <a:gd name="connsiteX715" fmla="*/ 1217130 w 1217130"/>
              <a:gd name="connsiteY715" fmla="*/ 601107 h 1216800"/>
              <a:gd name="connsiteX716" fmla="*/ 1217130 w 1217130"/>
              <a:gd name="connsiteY716" fmla="*/ 726214 h 1216800"/>
              <a:gd name="connsiteX717" fmla="*/ 1214713 w 1217130"/>
              <a:gd name="connsiteY717" fmla="*/ 741291 h 1216800"/>
              <a:gd name="connsiteX718" fmla="*/ 1209389 w 1217130"/>
              <a:gd name="connsiteY718" fmla="*/ 744396 h 1216800"/>
              <a:gd name="connsiteX719" fmla="*/ 1202735 w 1217130"/>
              <a:gd name="connsiteY719" fmla="*/ 763916 h 1216800"/>
              <a:gd name="connsiteX720" fmla="*/ 1200960 w 1217130"/>
              <a:gd name="connsiteY720" fmla="*/ 782548 h 1216800"/>
              <a:gd name="connsiteX721" fmla="*/ 1200073 w 1217130"/>
              <a:gd name="connsiteY721" fmla="*/ 785210 h 1216800"/>
              <a:gd name="connsiteX722" fmla="*/ 1192531 w 1217130"/>
              <a:gd name="connsiteY722" fmla="*/ 805616 h 1216800"/>
              <a:gd name="connsiteX723" fmla="*/ 1190313 w 1217130"/>
              <a:gd name="connsiteY723" fmla="*/ 807391 h 1216800"/>
              <a:gd name="connsiteX724" fmla="*/ 1180997 w 1217130"/>
              <a:gd name="connsiteY724" fmla="*/ 829128 h 1216800"/>
              <a:gd name="connsiteX725" fmla="*/ 1190757 w 1217130"/>
              <a:gd name="connsiteY725" fmla="*/ 807391 h 1216800"/>
              <a:gd name="connsiteX726" fmla="*/ 1192975 w 1217130"/>
              <a:gd name="connsiteY726" fmla="*/ 805616 h 1216800"/>
              <a:gd name="connsiteX727" fmla="*/ 1178779 w 1217130"/>
              <a:gd name="connsiteY727" fmla="*/ 845985 h 1216800"/>
              <a:gd name="connsiteX728" fmla="*/ 1171238 w 1217130"/>
              <a:gd name="connsiteY728" fmla="*/ 849978 h 1216800"/>
              <a:gd name="connsiteX729" fmla="*/ 1169674 w 1217130"/>
              <a:gd name="connsiteY729" fmla="*/ 853107 h 1216800"/>
              <a:gd name="connsiteX730" fmla="*/ 1169907 w 1217130"/>
              <a:gd name="connsiteY730" fmla="*/ 853527 h 1216800"/>
              <a:gd name="connsiteX731" fmla="*/ 1171681 w 1217130"/>
              <a:gd name="connsiteY731" fmla="*/ 849978 h 1216800"/>
              <a:gd name="connsiteX732" fmla="*/ 1179223 w 1217130"/>
              <a:gd name="connsiteY732" fmla="*/ 845985 h 1216800"/>
              <a:gd name="connsiteX733" fmla="*/ 1173899 w 1217130"/>
              <a:gd name="connsiteY733" fmla="*/ 861069 h 1216800"/>
              <a:gd name="connsiteX734" fmla="*/ 1164140 w 1217130"/>
              <a:gd name="connsiteY734" fmla="*/ 878813 h 1216800"/>
              <a:gd name="connsiteX735" fmla="*/ 1159260 w 1217130"/>
              <a:gd name="connsiteY735" fmla="*/ 887686 h 1216800"/>
              <a:gd name="connsiteX736" fmla="*/ 1153937 w 1217130"/>
              <a:gd name="connsiteY736" fmla="*/ 896558 h 1216800"/>
              <a:gd name="connsiteX737" fmla="*/ 1149944 w 1217130"/>
              <a:gd name="connsiteY737" fmla="*/ 903212 h 1216800"/>
              <a:gd name="connsiteX738" fmla="*/ 1144177 w 1217130"/>
              <a:gd name="connsiteY738" fmla="*/ 916078 h 1216800"/>
              <a:gd name="connsiteX739" fmla="*/ 1137966 w 1217130"/>
              <a:gd name="connsiteY739" fmla="*/ 928499 h 1216800"/>
              <a:gd name="connsiteX740" fmla="*/ 1128207 w 1217130"/>
              <a:gd name="connsiteY740" fmla="*/ 941808 h 1216800"/>
              <a:gd name="connsiteX741" fmla="*/ 1118447 w 1217130"/>
              <a:gd name="connsiteY741" fmla="*/ 954229 h 1216800"/>
              <a:gd name="connsiteX742" fmla="*/ 1118854 w 1217130"/>
              <a:gd name="connsiteY742" fmla="*/ 953392 h 1216800"/>
              <a:gd name="connsiteX743" fmla="*/ 1107800 w 1217130"/>
              <a:gd name="connsiteY743" fmla="*/ 968425 h 1216800"/>
              <a:gd name="connsiteX744" fmla="*/ 1083844 w 1217130"/>
              <a:gd name="connsiteY744" fmla="*/ 994599 h 1216800"/>
              <a:gd name="connsiteX745" fmla="*/ 1079127 w 1217130"/>
              <a:gd name="connsiteY745" fmla="*/ 1001855 h 1216800"/>
              <a:gd name="connsiteX746" fmla="*/ 1083844 w 1217130"/>
              <a:gd name="connsiteY746" fmla="*/ 995042 h 1216800"/>
              <a:gd name="connsiteX747" fmla="*/ 1107800 w 1217130"/>
              <a:gd name="connsiteY747" fmla="*/ 968868 h 1216800"/>
              <a:gd name="connsiteX748" fmla="*/ 1089611 w 1217130"/>
              <a:gd name="connsiteY748" fmla="*/ 996373 h 1216800"/>
              <a:gd name="connsiteX749" fmla="*/ 1080240 w 1217130"/>
              <a:gd name="connsiteY749" fmla="*/ 1006188 h 1216800"/>
              <a:gd name="connsiteX750" fmla="*/ 1072716 w 1217130"/>
              <a:gd name="connsiteY750" fmla="*/ 1011719 h 1216800"/>
              <a:gd name="connsiteX751" fmla="*/ 1072310 w 1217130"/>
              <a:gd name="connsiteY751" fmla="*/ 1012344 h 1216800"/>
              <a:gd name="connsiteX752" fmla="*/ 1067606 w 1217130"/>
              <a:gd name="connsiteY752" fmla="*/ 1015962 h 1216800"/>
              <a:gd name="connsiteX753" fmla="*/ 1067430 w 1217130"/>
              <a:gd name="connsiteY753" fmla="*/ 1017223 h 1216800"/>
              <a:gd name="connsiteX754" fmla="*/ 1046580 w 1217130"/>
              <a:gd name="connsiteY754" fmla="*/ 1038517 h 1216800"/>
              <a:gd name="connsiteX755" fmla="*/ 1024399 w 1217130"/>
              <a:gd name="connsiteY755" fmla="*/ 1058924 h 1216800"/>
              <a:gd name="connsiteX756" fmla="*/ 1023373 w 1217130"/>
              <a:gd name="connsiteY756" fmla="*/ 1059668 h 1216800"/>
              <a:gd name="connsiteX757" fmla="*/ 1015970 w 1217130"/>
              <a:gd name="connsiteY757" fmla="*/ 1069127 h 1216800"/>
              <a:gd name="connsiteX758" fmla="*/ 998225 w 1217130"/>
              <a:gd name="connsiteY758" fmla="*/ 1082435 h 1216800"/>
              <a:gd name="connsiteX759" fmla="*/ 981640 w 1217130"/>
              <a:gd name="connsiteY759" fmla="*/ 1094874 h 1216800"/>
              <a:gd name="connsiteX760" fmla="*/ 981581 w 1217130"/>
              <a:gd name="connsiteY760" fmla="*/ 1094946 h 1216800"/>
              <a:gd name="connsiteX761" fmla="*/ 998225 w 1217130"/>
              <a:gd name="connsiteY761" fmla="*/ 1082879 h 1216800"/>
              <a:gd name="connsiteX762" fmla="*/ 1015970 w 1217130"/>
              <a:gd name="connsiteY762" fmla="*/ 1069571 h 1216800"/>
              <a:gd name="connsiteX763" fmla="*/ 1001330 w 1217130"/>
              <a:gd name="connsiteY763" fmla="*/ 1084210 h 1216800"/>
              <a:gd name="connsiteX764" fmla="*/ 989408 w 1217130"/>
              <a:gd name="connsiteY764" fmla="*/ 1091973 h 1216800"/>
              <a:gd name="connsiteX765" fmla="*/ 981161 w 1217130"/>
              <a:gd name="connsiteY765" fmla="*/ 1095457 h 1216800"/>
              <a:gd name="connsiteX766" fmla="*/ 980924 w 1217130"/>
              <a:gd name="connsiteY766" fmla="*/ 1095744 h 1216800"/>
              <a:gd name="connsiteX767" fmla="*/ 972051 w 1217130"/>
              <a:gd name="connsiteY767" fmla="*/ 1101511 h 1216800"/>
              <a:gd name="connsiteX768" fmla="*/ 968708 w 1217130"/>
              <a:gd name="connsiteY768" fmla="*/ 1103061 h 1216800"/>
              <a:gd name="connsiteX769" fmla="*/ 960296 w 1217130"/>
              <a:gd name="connsiteY769" fmla="*/ 1109885 h 1216800"/>
              <a:gd name="connsiteX770" fmla="*/ 952089 w 1217130"/>
              <a:gd name="connsiteY770" fmla="*/ 1115707 h 1216800"/>
              <a:gd name="connsiteX771" fmla="*/ 939667 w 1217130"/>
              <a:gd name="connsiteY771" fmla="*/ 1123692 h 1216800"/>
              <a:gd name="connsiteX772" fmla="*/ 935675 w 1217130"/>
              <a:gd name="connsiteY772" fmla="*/ 1124136 h 1216800"/>
              <a:gd name="connsiteX773" fmla="*/ 931237 w 1217130"/>
              <a:gd name="connsiteY773" fmla="*/ 1126109 h 1216800"/>
              <a:gd name="connsiteX774" fmla="*/ 930547 w 1217130"/>
              <a:gd name="connsiteY774" fmla="*/ 1126632 h 1216800"/>
              <a:gd name="connsiteX775" fmla="*/ 936118 w 1217130"/>
              <a:gd name="connsiteY775" fmla="*/ 1124580 h 1216800"/>
              <a:gd name="connsiteX776" fmla="*/ 940111 w 1217130"/>
              <a:gd name="connsiteY776" fmla="*/ 1124136 h 1216800"/>
              <a:gd name="connsiteX777" fmla="*/ 924141 w 1217130"/>
              <a:gd name="connsiteY777" fmla="*/ 1136114 h 1216800"/>
              <a:gd name="connsiteX778" fmla="*/ 913937 w 1217130"/>
              <a:gd name="connsiteY778" fmla="*/ 1141438 h 1216800"/>
              <a:gd name="connsiteX779" fmla="*/ 903734 w 1217130"/>
              <a:gd name="connsiteY779" fmla="*/ 1146317 h 1216800"/>
              <a:gd name="connsiteX780" fmla="*/ 896527 w 1217130"/>
              <a:gd name="connsiteY780" fmla="*/ 1147398 h 1216800"/>
              <a:gd name="connsiteX781" fmla="*/ 895305 w 1217130"/>
              <a:gd name="connsiteY781" fmla="*/ 1148092 h 1216800"/>
              <a:gd name="connsiteX782" fmla="*/ 861590 w 1217130"/>
              <a:gd name="connsiteY782" fmla="*/ 1162731 h 1216800"/>
              <a:gd name="connsiteX783" fmla="*/ 859871 w 1217130"/>
              <a:gd name="connsiteY783" fmla="*/ 1163122 h 1216800"/>
              <a:gd name="connsiteX784" fmla="*/ 849612 w 1217130"/>
              <a:gd name="connsiteY784" fmla="*/ 1169829 h 1216800"/>
              <a:gd name="connsiteX785" fmla="*/ 855379 w 1217130"/>
              <a:gd name="connsiteY785" fmla="*/ 1171603 h 1216800"/>
              <a:gd name="connsiteX786" fmla="*/ 834085 w 1217130"/>
              <a:gd name="connsiteY786" fmla="*/ 1180920 h 1216800"/>
              <a:gd name="connsiteX787" fmla="*/ 835860 w 1217130"/>
              <a:gd name="connsiteY787" fmla="*/ 1174709 h 1216800"/>
              <a:gd name="connsiteX788" fmla="*/ 828762 w 1217130"/>
              <a:gd name="connsiteY788" fmla="*/ 1177371 h 1216800"/>
              <a:gd name="connsiteX789" fmla="*/ 822108 w 1217130"/>
              <a:gd name="connsiteY789" fmla="*/ 1179589 h 1216800"/>
              <a:gd name="connsiteX790" fmla="*/ 808355 w 1217130"/>
              <a:gd name="connsiteY790" fmla="*/ 1184025 h 1216800"/>
              <a:gd name="connsiteX791" fmla="*/ 806518 w 1217130"/>
              <a:gd name="connsiteY791" fmla="*/ 1181820 h 1216800"/>
              <a:gd name="connsiteX792" fmla="*/ 799926 w 1217130"/>
              <a:gd name="connsiteY792" fmla="*/ 1183138 h 1216800"/>
              <a:gd name="connsiteX793" fmla="*/ 791941 w 1217130"/>
              <a:gd name="connsiteY793" fmla="*/ 1184912 h 1216800"/>
              <a:gd name="connsiteX794" fmla="*/ 775527 w 1217130"/>
              <a:gd name="connsiteY794" fmla="*/ 1188905 h 1216800"/>
              <a:gd name="connsiteX795" fmla="*/ 774986 w 1217130"/>
              <a:gd name="connsiteY795" fmla="*/ 1189156 h 1216800"/>
              <a:gd name="connsiteX796" fmla="*/ 790610 w 1217130"/>
              <a:gd name="connsiteY796" fmla="*/ 1185355 h 1216800"/>
              <a:gd name="connsiteX797" fmla="*/ 798596 w 1217130"/>
              <a:gd name="connsiteY797" fmla="*/ 1183581 h 1216800"/>
              <a:gd name="connsiteX798" fmla="*/ 805250 w 1217130"/>
              <a:gd name="connsiteY798" fmla="*/ 1182250 h 1216800"/>
              <a:gd name="connsiteX799" fmla="*/ 807911 w 1217130"/>
              <a:gd name="connsiteY799" fmla="*/ 1184468 h 1216800"/>
              <a:gd name="connsiteX800" fmla="*/ 821664 w 1217130"/>
              <a:gd name="connsiteY800" fmla="*/ 1180032 h 1216800"/>
              <a:gd name="connsiteX801" fmla="*/ 828318 w 1217130"/>
              <a:gd name="connsiteY801" fmla="*/ 1177814 h 1216800"/>
              <a:gd name="connsiteX802" fmla="*/ 835416 w 1217130"/>
              <a:gd name="connsiteY802" fmla="*/ 1175152 h 1216800"/>
              <a:gd name="connsiteX803" fmla="*/ 833641 w 1217130"/>
              <a:gd name="connsiteY803" fmla="*/ 1181363 h 1216800"/>
              <a:gd name="connsiteX804" fmla="*/ 815009 w 1217130"/>
              <a:gd name="connsiteY804" fmla="*/ 1190236 h 1216800"/>
              <a:gd name="connsiteX805" fmla="*/ 814096 w 1217130"/>
              <a:gd name="connsiteY805" fmla="*/ 1189980 h 1216800"/>
              <a:gd name="connsiteX806" fmla="*/ 801257 w 1217130"/>
              <a:gd name="connsiteY806" fmla="*/ 1195115 h 1216800"/>
              <a:gd name="connsiteX807" fmla="*/ 790610 w 1217130"/>
              <a:gd name="connsiteY807" fmla="*/ 1198221 h 1216800"/>
              <a:gd name="connsiteX808" fmla="*/ 774640 w 1217130"/>
              <a:gd name="connsiteY808" fmla="*/ 1202213 h 1216800"/>
              <a:gd name="connsiteX809" fmla="*/ 768041 w 1217130"/>
              <a:gd name="connsiteY809" fmla="*/ 1201659 h 1216800"/>
              <a:gd name="connsiteX810" fmla="*/ 754240 w 1217130"/>
              <a:gd name="connsiteY810" fmla="*/ 1204344 h 1216800"/>
              <a:gd name="connsiteX811" fmla="*/ 753790 w 1217130"/>
              <a:gd name="connsiteY811" fmla="*/ 1205319 h 1216800"/>
              <a:gd name="connsiteX812" fmla="*/ 716969 w 1217130"/>
              <a:gd name="connsiteY812" fmla="*/ 1212417 h 1216800"/>
              <a:gd name="connsiteX813" fmla="*/ 708540 w 1217130"/>
              <a:gd name="connsiteY813" fmla="*/ 1210198 h 1216800"/>
              <a:gd name="connsiteX814" fmla="*/ 701442 w 1217130"/>
              <a:gd name="connsiteY814" fmla="*/ 1210198 h 1216800"/>
              <a:gd name="connsiteX815" fmla="*/ 689021 w 1217130"/>
              <a:gd name="connsiteY815" fmla="*/ 1214191 h 1216800"/>
              <a:gd name="connsiteX816" fmla="*/ 677931 w 1217130"/>
              <a:gd name="connsiteY816" fmla="*/ 1215078 h 1216800"/>
              <a:gd name="connsiteX817" fmla="*/ 666840 w 1217130"/>
              <a:gd name="connsiteY817" fmla="*/ 1215522 h 1216800"/>
              <a:gd name="connsiteX818" fmla="*/ 665635 w 1217130"/>
              <a:gd name="connsiteY818" fmla="*/ 1215006 h 1216800"/>
              <a:gd name="connsiteX819" fmla="*/ 655528 w 1217130"/>
              <a:gd name="connsiteY819" fmla="*/ 1216797 h 1216800"/>
              <a:gd name="connsiteX820" fmla="*/ 643328 w 1217130"/>
              <a:gd name="connsiteY820" fmla="*/ 1214634 h 1216800"/>
              <a:gd name="connsiteX821" fmla="*/ 643772 w 1217130"/>
              <a:gd name="connsiteY821" fmla="*/ 1214191 h 1216800"/>
              <a:gd name="connsiteX822" fmla="*/ 645990 w 1217130"/>
              <a:gd name="connsiteY822" fmla="*/ 1211086 h 1216800"/>
              <a:gd name="connsiteX823" fmla="*/ 635787 w 1217130"/>
              <a:gd name="connsiteY823" fmla="*/ 1209755 h 1216800"/>
              <a:gd name="connsiteX824" fmla="*/ 640666 w 1217130"/>
              <a:gd name="connsiteY824" fmla="*/ 1207093 h 1216800"/>
              <a:gd name="connsiteX825" fmla="*/ 655306 w 1217130"/>
              <a:gd name="connsiteY825" fmla="*/ 1206649 h 1216800"/>
              <a:gd name="connsiteX826" fmla="*/ 669502 w 1217130"/>
              <a:gd name="connsiteY826" fmla="*/ 1206206 h 1216800"/>
              <a:gd name="connsiteX827" fmla="*/ 689908 w 1217130"/>
              <a:gd name="connsiteY827" fmla="*/ 1206649 h 1216800"/>
              <a:gd name="connsiteX828" fmla="*/ 704104 w 1217130"/>
              <a:gd name="connsiteY828" fmla="*/ 1205319 h 1216800"/>
              <a:gd name="connsiteX829" fmla="*/ 730721 w 1217130"/>
              <a:gd name="connsiteY829" fmla="*/ 1199551 h 1216800"/>
              <a:gd name="connsiteX830" fmla="*/ 748466 w 1217130"/>
              <a:gd name="connsiteY830" fmla="*/ 1195559 h 1216800"/>
              <a:gd name="connsiteX831" fmla="*/ 761775 w 1217130"/>
              <a:gd name="connsiteY831" fmla="*/ 1195115 h 1216800"/>
              <a:gd name="connsiteX832" fmla="*/ 762701 w 1217130"/>
              <a:gd name="connsiteY832" fmla="*/ 1194685 h 1216800"/>
              <a:gd name="connsiteX833" fmla="*/ 749797 w 1217130"/>
              <a:gd name="connsiteY833" fmla="*/ 1195116 h 1216800"/>
              <a:gd name="connsiteX834" fmla="*/ 732052 w 1217130"/>
              <a:gd name="connsiteY834" fmla="*/ 1199108 h 1216800"/>
              <a:gd name="connsiteX835" fmla="*/ 705435 w 1217130"/>
              <a:gd name="connsiteY835" fmla="*/ 1204875 h 1216800"/>
              <a:gd name="connsiteX836" fmla="*/ 691239 w 1217130"/>
              <a:gd name="connsiteY836" fmla="*/ 1206206 h 1216800"/>
              <a:gd name="connsiteX837" fmla="*/ 670833 w 1217130"/>
              <a:gd name="connsiteY837" fmla="*/ 1205763 h 1216800"/>
              <a:gd name="connsiteX838" fmla="*/ 656637 w 1217130"/>
              <a:gd name="connsiteY838" fmla="*/ 1206206 h 1216800"/>
              <a:gd name="connsiteX839" fmla="*/ 641997 w 1217130"/>
              <a:gd name="connsiteY839" fmla="*/ 1206650 h 1216800"/>
              <a:gd name="connsiteX840" fmla="*/ 642441 w 1217130"/>
              <a:gd name="connsiteY840" fmla="*/ 1204875 h 1216800"/>
              <a:gd name="connsiteX841" fmla="*/ 645546 w 1217130"/>
              <a:gd name="connsiteY841" fmla="*/ 1200439 h 1216800"/>
              <a:gd name="connsiteX842" fmla="*/ 782181 w 1217130"/>
              <a:gd name="connsiteY842" fmla="*/ 1177814 h 1216800"/>
              <a:gd name="connsiteX843" fmla="*/ 874899 w 1217130"/>
              <a:gd name="connsiteY843" fmla="*/ 1142768 h 1216800"/>
              <a:gd name="connsiteX844" fmla="*/ 899297 w 1217130"/>
              <a:gd name="connsiteY844" fmla="*/ 1129903 h 1216800"/>
              <a:gd name="connsiteX845" fmla="*/ 913050 w 1217130"/>
              <a:gd name="connsiteY845" fmla="*/ 1122805 h 1216800"/>
              <a:gd name="connsiteX846" fmla="*/ 927246 w 1217130"/>
              <a:gd name="connsiteY846" fmla="*/ 1115264 h 1216800"/>
              <a:gd name="connsiteX847" fmla="*/ 953863 w 1217130"/>
              <a:gd name="connsiteY847" fmla="*/ 1099293 h 1216800"/>
              <a:gd name="connsiteX848" fmla="*/ 975157 w 1217130"/>
              <a:gd name="connsiteY848" fmla="*/ 1082879 h 1216800"/>
              <a:gd name="connsiteX849" fmla="*/ 1015083 w 1217130"/>
              <a:gd name="connsiteY849" fmla="*/ 1051826 h 1216800"/>
              <a:gd name="connsiteX850" fmla="*/ 1026173 w 1217130"/>
              <a:gd name="connsiteY850" fmla="*/ 1042953 h 1216800"/>
              <a:gd name="connsiteX851" fmla="*/ 1036820 w 1217130"/>
              <a:gd name="connsiteY851" fmla="*/ 1033637 h 1216800"/>
              <a:gd name="connsiteX852" fmla="*/ 1052790 w 1217130"/>
              <a:gd name="connsiteY852" fmla="*/ 1018998 h 1216800"/>
              <a:gd name="connsiteX853" fmla="*/ 1059445 w 1217130"/>
              <a:gd name="connsiteY853" fmla="*/ 1007907 h 1216800"/>
              <a:gd name="connsiteX854" fmla="*/ 1069003 w 1217130"/>
              <a:gd name="connsiteY854" fmla="*/ 999145 h 1216800"/>
              <a:gd name="connsiteX855" fmla="*/ 1069080 w 1217130"/>
              <a:gd name="connsiteY855" fmla="*/ 998595 h 1216800"/>
              <a:gd name="connsiteX856" fmla="*/ 1059889 w 1217130"/>
              <a:gd name="connsiteY856" fmla="*/ 1007020 h 1216800"/>
              <a:gd name="connsiteX857" fmla="*/ 1053234 w 1217130"/>
              <a:gd name="connsiteY857" fmla="*/ 1018111 h 1216800"/>
              <a:gd name="connsiteX858" fmla="*/ 1037264 w 1217130"/>
              <a:gd name="connsiteY858" fmla="*/ 1032750 h 1216800"/>
              <a:gd name="connsiteX859" fmla="*/ 1026617 w 1217130"/>
              <a:gd name="connsiteY859" fmla="*/ 1042066 h 1216800"/>
              <a:gd name="connsiteX860" fmla="*/ 1015527 w 1217130"/>
              <a:gd name="connsiteY860" fmla="*/ 1050938 h 1216800"/>
              <a:gd name="connsiteX861" fmla="*/ 975601 w 1217130"/>
              <a:gd name="connsiteY861" fmla="*/ 1081992 h 1216800"/>
              <a:gd name="connsiteX862" fmla="*/ 954307 w 1217130"/>
              <a:gd name="connsiteY862" fmla="*/ 1098406 h 1216800"/>
              <a:gd name="connsiteX863" fmla="*/ 927690 w 1217130"/>
              <a:gd name="connsiteY863" fmla="*/ 1114377 h 1216800"/>
              <a:gd name="connsiteX864" fmla="*/ 913494 w 1217130"/>
              <a:gd name="connsiteY864" fmla="*/ 1121918 h 1216800"/>
              <a:gd name="connsiteX865" fmla="*/ 899741 w 1217130"/>
              <a:gd name="connsiteY865" fmla="*/ 1129016 h 1216800"/>
              <a:gd name="connsiteX866" fmla="*/ 875342 w 1217130"/>
              <a:gd name="connsiteY866" fmla="*/ 1141881 h 1216800"/>
              <a:gd name="connsiteX867" fmla="*/ 782625 w 1217130"/>
              <a:gd name="connsiteY867" fmla="*/ 1176927 h 1216800"/>
              <a:gd name="connsiteX868" fmla="*/ 645990 w 1217130"/>
              <a:gd name="connsiteY868" fmla="*/ 1199552 h 1216800"/>
              <a:gd name="connsiteX869" fmla="*/ 635787 w 1217130"/>
              <a:gd name="connsiteY869" fmla="*/ 1199552 h 1216800"/>
              <a:gd name="connsiteX870" fmla="*/ 634456 w 1217130"/>
              <a:gd name="connsiteY870" fmla="*/ 1196003 h 1216800"/>
              <a:gd name="connsiteX871" fmla="*/ 623809 w 1217130"/>
              <a:gd name="connsiteY871" fmla="*/ 1195559 h 1216800"/>
              <a:gd name="connsiteX872" fmla="*/ 616944 w 1217130"/>
              <a:gd name="connsiteY872" fmla="*/ 1198368 h 1216800"/>
              <a:gd name="connsiteX873" fmla="*/ 616711 w 1217130"/>
              <a:gd name="connsiteY873" fmla="*/ 1198442 h 1216800"/>
              <a:gd name="connsiteX874" fmla="*/ 616578 w 1217130"/>
              <a:gd name="connsiteY874" fmla="*/ 1198517 h 1216800"/>
              <a:gd name="connsiteX875" fmla="*/ 614049 w 1217130"/>
              <a:gd name="connsiteY875" fmla="*/ 1199552 h 1216800"/>
              <a:gd name="connsiteX876" fmla="*/ 585657 w 1217130"/>
              <a:gd name="connsiteY876" fmla="*/ 1199995 h 1216800"/>
              <a:gd name="connsiteX877" fmla="*/ 564807 w 1217130"/>
              <a:gd name="connsiteY877" fmla="*/ 1199108 h 1216800"/>
              <a:gd name="connsiteX878" fmla="*/ 554604 w 1217130"/>
              <a:gd name="connsiteY878" fmla="*/ 1198221 h 1216800"/>
              <a:gd name="connsiteX879" fmla="*/ 544401 w 1217130"/>
              <a:gd name="connsiteY879" fmla="*/ 1196446 h 1216800"/>
              <a:gd name="connsiteX880" fmla="*/ 550547 w 1217130"/>
              <a:gd name="connsiteY880" fmla="*/ 1189890 h 1216800"/>
              <a:gd name="connsiteX881" fmla="*/ 549280 w 1217130"/>
              <a:gd name="connsiteY881" fmla="*/ 1190236 h 1216800"/>
              <a:gd name="connsiteX882" fmla="*/ 526381 w 1217130"/>
              <a:gd name="connsiteY882" fmla="*/ 1185995 h 1216800"/>
              <a:gd name="connsiteX883" fmla="*/ 525325 w 1217130"/>
              <a:gd name="connsiteY883" fmla="*/ 1186243 h 1216800"/>
              <a:gd name="connsiteX884" fmla="*/ 481406 w 1217130"/>
              <a:gd name="connsiteY884" fmla="*/ 1178258 h 1216800"/>
              <a:gd name="connsiteX885" fmla="*/ 464105 w 1217130"/>
              <a:gd name="connsiteY885" fmla="*/ 1174709 h 1216800"/>
              <a:gd name="connsiteX886" fmla="*/ 449022 w 1217130"/>
              <a:gd name="connsiteY886" fmla="*/ 1172047 h 1216800"/>
              <a:gd name="connsiteX887" fmla="*/ 430834 w 1217130"/>
              <a:gd name="connsiteY887" fmla="*/ 1163618 h 1216800"/>
              <a:gd name="connsiteX888" fmla="*/ 408209 w 1217130"/>
              <a:gd name="connsiteY888" fmla="*/ 1155190 h 1216800"/>
              <a:gd name="connsiteX889" fmla="*/ 384697 w 1217130"/>
              <a:gd name="connsiteY889" fmla="*/ 1145873 h 1216800"/>
              <a:gd name="connsiteX890" fmla="*/ 388689 w 1217130"/>
              <a:gd name="connsiteY890" fmla="*/ 1142768 h 1216800"/>
              <a:gd name="connsiteX891" fmla="*/ 405104 w 1217130"/>
              <a:gd name="connsiteY891" fmla="*/ 1145873 h 1216800"/>
              <a:gd name="connsiteX892" fmla="*/ 412201 w 1217130"/>
              <a:gd name="connsiteY892" fmla="*/ 1152084 h 1216800"/>
              <a:gd name="connsiteX893" fmla="*/ 436600 w 1217130"/>
              <a:gd name="connsiteY893" fmla="*/ 1159182 h 1216800"/>
              <a:gd name="connsiteX894" fmla="*/ 484955 w 1217130"/>
              <a:gd name="connsiteY894" fmla="*/ 1171603 h 1216800"/>
              <a:gd name="connsiteX895" fmla="*/ 496933 w 1217130"/>
              <a:gd name="connsiteY895" fmla="*/ 1173822 h 1216800"/>
              <a:gd name="connsiteX896" fmla="*/ 509798 w 1217130"/>
              <a:gd name="connsiteY896" fmla="*/ 1176040 h 1216800"/>
              <a:gd name="connsiteX897" fmla="*/ 523994 w 1217130"/>
              <a:gd name="connsiteY897" fmla="*/ 1179145 h 1216800"/>
              <a:gd name="connsiteX898" fmla="*/ 539638 w 1217130"/>
              <a:gd name="connsiteY898" fmla="*/ 1182528 h 1216800"/>
              <a:gd name="connsiteX899" fmla="*/ 540851 w 1217130"/>
              <a:gd name="connsiteY899" fmla="*/ 1182250 h 1216800"/>
              <a:gd name="connsiteX900" fmla="*/ 555491 w 1217130"/>
              <a:gd name="connsiteY900" fmla="*/ 1184469 h 1216800"/>
              <a:gd name="connsiteX901" fmla="*/ 555934 w 1217130"/>
              <a:gd name="connsiteY901" fmla="*/ 1183581 h 1216800"/>
              <a:gd name="connsiteX902" fmla="*/ 577228 w 1217130"/>
              <a:gd name="connsiteY902" fmla="*/ 1184469 h 1216800"/>
              <a:gd name="connsiteX903" fmla="*/ 580777 w 1217130"/>
              <a:gd name="connsiteY903" fmla="*/ 1184912 h 1216800"/>
              <a:gd name="connsiteX904" fmla="*/ 613605 w 1217130"/>
              <a:gd name="connsiteY904" fmla="*/ 1184912 h 1216800"/>
              <a:gd name="connsiteX905" fmla="*/ 637561 w 1217130"/>
              <a:gd name="connsiteY905" fmla="*/ 1185799 h 1216800"/>
              <a:gd name="connsiteX906" fmla="*/ 665953 w 1217130"/>
              <a:gd name="connsiteY906" fmla="*/ 1183581 h 1216800"/>
              <a:gd name="connsiteX907" fmla="*/ 669502 w 1217130"/>
              <a:gd name="connsiteY907" fmla="*/ 1183581 h 1216800"/>
              <a:gd name="connsiteX908" fmla="*/ 670833 w 1217130"/>
              <a:gd name="connsiteY908" fmla="*/ 1187130 h 1216800"/>
              <a:gd name="connsiteX909" fmla="*/ 698781 w 1217130"/>
              <a:gd name="connsiteY909" fmla="*/ 1183581 h 1216800"/>
              <a:gd name="connsiteX910" fmla="*/ 717413 w 1217130"/>
              <a:gd name="connsiteY910" fmla="*/ 1179145 h 1216800"/>
              <a:gd name="connsiteX911" fmla="*/ 728060 w 1217130"/>
              <a:gd name="connsiteY911" fmla="*/ 1177371 h 1216800"/>
              <a:gd name="connsiteX912" fmla="*/ 734714 w 1217130"/>
              <a:gd name="connsiteY912" fmla="*/ 1176484 h 1216800"/>
              <a:gd name="connsiteX913" fmla="*/ 749353 w 1217130"/>
              <a:gd name="connsiteY913" fmla="*/ 1172935 h 1216800"/>
              <a:gd name="connsiteX914" fmla="*/ 761331 w 1217130"/>
              <a:gd name="connsiteY914" fmla="*/ 1170273 h 1216800"/>
              <a:gd name="connsiteX915" fmla="*/ 773309 w 1217130"/>
              <a:gd name="connsiteY915" fmla="*/ 1167167 h 1216800"/>
              <a:gd name="connsiteX916" fmla="*/ 795280 w 1217130"/>
              <a:gd name="connsiteY916" fmla="*/ 1163365 h 1216800"/>
              <a:gd name="connsiteX917" fmla="*/ 798152 w 1217130"/>
              <a:gd name="connsiteY917" fmla="*/ 1162288 h 1216800"/>
              <a:gd name="connsiteX918" fmla="*/ 775084 w 1217130"/>
              <a:gd name="connsiteY918" fmla="*/ 1166280 h 1216800"/>
              <a:gd name="connsiteX919" fmla="*/ 763106 w 1217130"/>
              <a:gd name="connsiteY919" fmla="*/ 1169386 h 1216800"/>
              <a:gd name="connsiteX920" fmla="*/ 751128 w 1217130"/>
              <a:gd name="connsiteY920" fmla="*/ 1172047 h 1216800"/>
              <a:gd name="connsiteX921" fmla="*/ 736489 w 1217130"/>
              <a:gd name="connsiteY921" fmla="*/ 1175596 h 1216800"/>
              <a:gd name="connsiteX922" fmla="*/ 729835 w 1217130"/>
              <a:gd name="connsiteY922" fmla="*/ 1176484 h 1216800"/>
              <a:gd name="connsiteX923" fmla="*/ 719188 w 1217130"/>
              <a:gd name="connsiteY923" fmla="*/ 1178258 h 1216800"/>
              <a:gd name="connsiteX924" fmla="*/ 690352 w 1217130"/>
              <a:gd name="connsiteY924" fmla="*/ 1180920 h 1216800"/>
              <a:gd name="connsiteX925" fmla="*/ 670833 w 1217130"/>
              <a:gd name="connsiteY925" fmla="*/ 1182694 h 1216800"/>
              <a:gd name="connsiteX926" fmla="*/ 667284 w 1217130"/>
              <a:gd name="connsiteY926" fmla="*/ 1182694 h 1216800"/>
              <a:gd name="connsiteX927" fmla="*/ 638892 w 1217130"/>
              <a:gd name="connsiteY927" fmla="*/ 1184912 h 1216800"/>
              <a:gd name="connsiteX928" fmla="*/ 614936 w 1217130"/>
              <a:gd name="connsiteY928" fmla="*/ 1184025 h 1216800"/>
              <a:gd name="connsiteX929" fmla="*/ 582108 w 1217130"/>
              <a:gd name="connsiteY929" fmla="*/ 1184025 h 1216800"/>
              <a:gd name="connsiteX930" fmla="*/ 578559 w 1217130"/>
              <a:gd name="connsiteY930" fmla="*/ 1183581 h 1216800"/>
              <a:gd name="connsiteX931" fmla="*/ 564807 w 1217130"/>
              <a:gd name="connsiteY931" fmla="*/ 1177814 h 1216800"/>
              <a:gd name="connsiteX932" fmla="*/ 557266 w 1217130"/>
              <a:gd name="connsiteY932" fmla="*/ 1182694 h 1216800"/>
              <a:gd name="connsiteX933" fmla="*/ 557246 w 1217130"/>
              <a:gd name="connsiteY933" fmla="*/ 1182732 h 1216800"/>
              <a:gd name="connsiteX934" fmla="*/ 563476 w 1217130"/>
              <a:gd name="connsiteY934" fmla="*/ 1178701 h 1216800"/>
              <a:gd name="connsiteX935" fmla="*/ 577229 w 1217130"/>
              <a:gd name="connsiteY935" fmla="*/ 1184468 h 1216800"/>
              <a:gd name="connsiteX936" fmla="*/ 555935 w 1217130"/>
              <a:gd name="connsiteY936" fmla="*/ 1183581 h 1216800"/>
              <a:gd name="connsiteX937" fmla="*/ 556103 w 1217130"/>
              <a:gd name="connsiteY937" fmla="*/ 1183472 h 1216800"/>
              <a:gd name="connsiteX938" fmla="*/ 542182 w 1217130"/>
              <a:gd name="connsiteY938" fmla="*/ 1181363 h 1216800"/>
              <a:gd name="connsiteX939" fmla="*/ 525769 w 1217130"/>
              <a:gd name="connsiteY939" fmla="*/ 1177814 h 1216800"/>
              <a:gd name="connsiteX940" fmla="*/ 511573 w 1217130"/>
              <a:gd name="connsiteY940" fmla="*/ 1174709 h 1216800"/>
              <a:gd name="connsiteX941" fmla="*/ 498707 w 1217130"/>
              <a:gd name="connsiteY941" fmla="*/ 1172491 h 1216800"/>
              <a:gd name="connsiteX942" fmla="*/ 486730 w 1217130"/>
              <a:gd name="connsiteY942" fmla="*/ 1170273 h 1216800"/>
              <a:gd name="connsiteX943" fmla="*/ 438375 w 1217130"/>
              <a:gd name="connsiteY943" fmla="*/ 1157851 h 1216800"/>
              <a:gd name="connsiteX944" fmla="*/ 413976 w 1217130"/>
              <a:gd name="connsiteY944" fmla="*/ 1150753 h 1216800"/>
              <a:gd name="connsiteX945" fmla="*/ 406878 w 1217130"/>
              <a:gd name="connsiteY945" fmla="*/ 1144543 h 1216800"/>
              <a:gd name="connsiteX946" fmla="*/ 390464 w 1217130"/>
              <a:gd name="connsiteY946" fmla="*/ 1141437 h 1216800"/>
              <a:gd name="connsiteX947" fmla="*/ 366065 w 1217130"/>
              <a:gd name="connsiteY947" fmla="*/ 1129016 h 1216800"/>
              <a:gd name="connsiteX948" fmla="*/ 358967 w 1217130"/>
              <a:gd name="connsiteY948" fmla="*/ 1129460 h 1216800"/>
              <a:gd name="connsiteX949" fmla="*/ 333680 w 1217130"/>
              <a:gd name="connsiteY949" fmla="*/ 1116594 h 1216800"/>
              <a:gd name="connsiteX950" fmla="*/ 329244 w 1217130"/>
              <a:gd name="connsiteY950" fmla="*/ 1108609 h 1216800"/>
              <a:gd name="connsiteX951" fmla="*/ 330131 w 1217130"/>
              <a:gd name="connsiteY951" fmla="*/ 1108166 h 1216800"/>
              <a:gd name="connsiteX952" fmla="*/ 345658 w 1217130"/>
              <a:gd name="connsiteY952" fmla="*/ 1116594 h 1216800"/>
              <a:gd name="connsiteX953" fmla="*/ 361185 w 1217130"/>
              <a:gd name="connsiteY953" fmla="*/ 1125023 h 1216800"/>
              <a:gd name="connsiteX954" fmla="*/ 365621 w 1217130"/>
              <a:gd name="connsiteY954" fmla="*/ 1122362 h 1216800"/>
              <a:gd name="connsiteX955" fmla="*/ 347433 w 1217130"/>
              <a:gd name="connsiteY955" fmla="*/ 1110384 h 1216800"/>
              <a:gd name="connsiteX956" fmla="*/ 332350 w 1217130"/>
              <a:gd name="connsiteY956" fmla="*/ 1103730 h 1216800"/>
              <a:gd name="connsiteX957" fmla="*/ 311499 w 1217130"/>
              <a:gd name="connsiteY957" fmla="*/ 1091752 h 1216800"/>
              <a:gd name="connsiteX958" fmla="*/ 293754 w 1217130"/>
              <a:gd name="connsiteY958" fmla="*/ 1080217 h 1216800"/>
              <a:gd name="connsiteX959" fmla="*/ 265806 w 1217130"/>
              <a:gd name="connsiteY959" fmla="*/ 1068240 h 1216800"/>
              <a:gd name="connsiteX960" fmla="*/ 255159 w 1217130"/>
              <a:gd name="connsiteY960" fmla="*/ 1059368 h 1216800"/>
              <a:gd name="connsiteX961" fmla="*/ 257377 w 1217130"/>
              <a:gd name="connsiteY961" fmla="*/ 1058480 h 1216800"/>
              <a:gd name="connsiteX962" fmla="*/ 268024 w 1217130"/>
              <a:gd name="connsiteY962" fmla="*/ 1061585 h 1216800"/>
              <a:gd name="connsiteX963" fmla="*/ 245843 w 1217130"/>
              <a:gd name="connsiteY963" fmla="*/ 1038517 h 1216800"/>
              <a:gd name="connsiteX964" fmla="*/ 233422 w 1217130"/>
              <a:gd name="connsiteY964" fmla="*/ 1028314 h 1216800"/>
              <a:gd name="connsiteX965" fmla="*/ 221888 w 1217130"/>
              <a:gd name="connsiteY965" fmla="*/ 1018111 h 1216800"/>
              <a:gd name="connsiteX966" fmla="*/ 207248 w 1217130"/>
              <a:gd name="connsiteY966" fmla="*/ 1006133 h 1216800"/>
              <a:gd name="connsiteX967" fmla="*/ 185955 w 1217130"/>
              <a:gd name="connsiteY967" fmla="*/ 982621 h 1216800"/>
              <a:gd name="connsiteX968" fmla="*/ 184493 w 1217130"/>
              <a:gd name="connsiteY968" fmla="*/ 978055 h 1216800"/>
              <a:gd name="connsiteX969" fmla="*/ 180187 w 1217130"/>
              <a:gd name="connsiteY969" fmla="*/ 973748 h 1216800"/>
              <a:gd name="connsiteX970" fmla="*/ 165548 w 1217130"/>
              <a:gd name="connsiteY970" fmla="*/ 957778 h 1216800"/>
              <a:gd name="connsiteX971" fmla="*/ 163773 w 1217130"/>
              <a:gd name="connsiteY971" fmla="*/ 949793 h 1216800"/>
              <a:gd name="connsiteX972" fmla="*/ 158006 w 1217130"/>
              <a:gd name="connsiteY972" fmla="*/ 941808 h 1216800"/>
              <a:gd name="connsiteX973" fmla="*/ 157319 w 1217130"/>
              <a:gd name="connsiteY973" fmla="*/ 940730 h 1216800"/>
              <a:gd name="connsiteX974" fmla="*/ 150464 w 1217130"/>
              <a:gd name="connsiteY974" fmla="*/ 936040 h 1216800"/>
              <a:gd name="connsiteX975" fmla="*/ 137156 w 1217130"/>
              <a:gd name="connsiteY975" fmla="*/ 916965 h 1216800"/>
              <a:gd name="connsiteX976" fmla="*/ 129614 w 1217130"/>
              <a:gd name="connsiteY976" fmla="*/ 899220 h 1216800"/>
              <a:gd name="connsiteX977" fmla="*/ 128727 w 1217130"/>
              <a:gd name="connsiteY977" fmla="*/ 899220 h 1216800"/>
              <a:gd name="connsiteX978" fmla="*/ 118524 w 1217130"/>
              <a:gd name="connsiteY978" fmla="*/ 879701 h 1216800"/>
              <a:gd name="connsiteX979" fmla="*/ 108764 w 1217130"/>
              <a:gd name="connsiteY979" fmla="*/ 860181 h 1216800"/>
              <a:gd name="connsiteX980" fmla="*/ 98561 w 1217130"/>
              <a:gd name="connsiteY980" fmla="*/ 837557 h 1216800"/>
              <a:gd name="connsiteX981" fmla="*/ 89245 w 1217130"/>
              <a:gd name="connsiteY981" fmla="*/ 814489 h 1216800"/>
              <a:gd name="connsiteX982" fmla="*/ 98561 w 1217130"/>
              <a:gd name="connsiteY982" fmla="*/ 830015 h 1216800"/>
              <a:gd name="connsiteX983" fmla="*/ 107877 w 1217130"/>
              <a:gd name="connsiteY983" fmla="*/ 849534 h 1216800"/>
              <a:gd name="connsiteX984" fmla="*/ 110982 w 1217130"/>
              <a:gd name="connsiteY984" fmla="*/ 860181 h 1216800"/>
              <a:gd name="connsiteX985" fmla="*/ 112265 w 1217130"/>
              <a:gd name="connsiteY985" fmla="*/ 862063 h 1216800"/>
              <a:gd name="connsiteX986" fmla="*/ 110686 w 1217130"/>
              <a:gd name="connsiteY986" fmla="*/ 853851 h 1216800"/>
              <a:gd name="connsiteX987" fmla="*/ 106566 w 1217130"/>
              <a:gd name="connsiteY987" fmla="*/ 846374 h 1216800"/>
              <a:gd name="connsiteX988" fmla="*/ 99860 w 1217130"/>
              <a:gd name="connsiteY988" fmla="*/ 831294 h 1216800"/>
              <a:gd name="connsiteX989" fmla="*/ 91906 w 1217130"/>
              <a:gd name="connsiteY989" fmla="*/ 818037 h 1216800"/>
              <a:gd name="connsiteX990" fmla="*/ 82147 w 1217130"/>
              <a:gd name="connsiteY990" fmla="*/ 791420 h 1216800"/>
              <a:gd name="connsiteX991" fmla="*/ 73786 w 1217130"/>
              <a:gd name="connsiteY991" fmla="*/ 764137 h 1216800"/>
              <a:gd name="connsiteX992" fmla="*/ 71040 w 1217130"/>
              <a:gd name="connsiteY992" fmla="*/ 756180 h 1216800"/>
              <a:gd name="connsiteX993" fmla="*/ 59081 w 1217130"/>
              <a:gd name="connsiteY993" fmla="*/ 708447 h 1216800"/>
              <a:gd name="connsiteX994" fmla="*/ 53793 w 1217130"/>
              <a:gd name="connsiteY994" fmla="*/ 673795 h 1216800"/>
              <a:gd name="connsiteX995" fmla="*/ 53755 w 1217130"/>
              <a:gd name="connsiteY995" fmla="*/ 674748 h 1216800"/>
              <a:gd name="connsiteX996" fmla="*/ 54199 w 1217130"/>
              <a:gd name="connsiteY996" fmla="*/ 681846 h 1216800"/>
              <a:gd name="connsiteX997" fmla="*/ 56417 w 1217130"/>
              <a:gd name="connsiteY997" fmla="*/ 698260 h 1216800"/>
              <a:gd name="connsiteX998" fmla="*/ 59078 w 1217130"/>
              <a:gd name="connsiteY998" fmla="*/ 715117 h 1216800"/>
              <a:gd name="connsiteX999" fmla="*/ 54642 w 1217130"/>
              <a:gd name="connsiteY999" fmla="*/ 700478 h 1216800"/>
              <a:gd name="connsiteX1000" fmla="*/ 51537 w 1217130"/>
              <a:gd name="connsiteY1000" fmla="*/ 681846 h 1216800"/>
              <a:gd name="connsiteX1001" fmla="*/ 47988 w 1217130"/>
              <a:gd name="connsiteY1001" fmla="*/ 681846 h 1216800"/>
              <a:gd name="connsiteX1002" fmla="*/ 45770 w 1217130"/>
              <a:gd name="connsiteY1002" fmla="*/ 664988 h 1216800"/>
              <a:gd name="connsiteX1003" fmla="*/ 42665 w 1217130"/>
              <a:gd name="connsiteY1003" fmla="*/ 654341 h 1216800"/>
              <a:gd name="connsiteX1004" fmla="*/ 40003 w 1217130"/>
              <a:gd name="connsiteY1004" fmla="*/ 644138 h 1216800"/>
              <a:gd name="connsiteX1005" fmla="*/ 32461 w 1217130"/>
              <a:gd name="connsiteY1005" fmla="*/ 636153 h 1216800"/>
              <a:gd name="connsiteX1006" fmla="*/ 30243 w 1217130"/>
              <a:gd name="connsiteY1006" fmla="*/ 636153 h 1216800"/>
              <a:gd name="connsiteX1007" fmla="*/ 28025 w 1217130"/>
              <a:gd name="connsiteY1007" fmla="*/ 625062 h 1216800"/>
              <a:gd name="connsiteX1008" fmla="*/ 27138 w 1217130"/>
              <a:gd name="connsiteY1008" fmla="*/ 610866 h 1216800"/>
              <a:gd name="connsiteX1009" fmla="*/ 28912 w 1217130"/>
              <a:gd name="connsiteY1009" fmla="*/ 590904 h 1216800"/>
              <a:gd name="connsiteX1010" fmla="*/ 29799 w 1217130"/>
              <a:gd name="connsiteY1010" fmla="*/ 583806 h 1216800"/>
              <a:gd name="connsiteX1011" fmla="*/ 31310 w 1217130"/>
              <a:gd name="connsiteY1011" fmla="*/ 578937 h 1216800"/>
              <a:gd name="connsiteX1012" fmla="*/ 30576 w 1217130"/>
              <a:gd name="connsiteY1012" fmla="*/ 567835 h 1216800"/>
              <a:gd name="connsiteX1013" fmla="*/ 31574 w 1217130"/>
              <a:gd name="connsiteY1013" fmla="*/ 551421 h 1216800"/>
              <a:gd name="connsiteX1014" fmla="*/ 33348 w 1217130"/>
              <a:gd name="connsiteY1014" fmla="*/ 548094 h 1216800"/>
              <a:gd name="connsiteX1015" fmla="*/ 33348 w 1217130"/>
              <a:gd name="connsiteY1015" fmla="*/ 546098 h 1216800"/>
              <a:gd name="connsiteX1016" fmla="*/ 29799 w 1217130"/>
              <a:gd name="connsiteY1016" fmla="*/ 552752 h 1216800"/>
              <a:gd name="connsiteX1017" fmla="*/ 26694 w 1217130"/>
              <a:gd name="connsiteY1017" fmla="*/ 548316 h 1216800"/>
              <a:gd name="connsiteX1018" fmla="*/ 20927 w 1217130"/>
              <a:gd name="connsiteY1018" fmla="*/ 540331 h 1216800"/>
              <a:gd name="connsiteX1019" fmla="*/ 19873 w 1217130"/>
              <a:gd name="connsiteY1019" fmla="*/ 534009 h 1216800"/>
              <a:gd name="connsiteX1020" fmla="*/ 19596 w 1217130"/>
              <a:gd name="connsiteY1020" fmla="*/ 534563 h 1216800"/>
              <a:gd name="connsiteX1021" fmla="*/ 17822 w 1217130"/>
              <a:gd name="connsiteY1021" fmla="*/ 552308 h 1216800"/>
              <a:gd name="connsiteX1022" fmla="*/ 16491 w 1217130"/>
              <a:gd name="connsiteY1022" fmla="*/ 570053 h 1216800"/>
              <a:gd name="connsiteX1023" fmla="*/ 15160 w 1217130"/>
              <a:gd name="connsiteY1023" fmla="*/ 583806 h 1216800"/>
              <a:gd name="connsiteX1024" fmla="*/ 15160 w 1217130"/>
              <a:gd name="connsiteY1024" fmla="*/ 612197 h 1216800"/>
              <a:gd name="connsiteX1025" fmla="*/ 15603 w 1217130"/>
              <a:gd name="connsiteY1025" fmla="*/ 626837 h 1216800"/>
              <a:gd name="connsiteX1026" fmla="*/ 16491 w 1217130"/>
              <a:gd name="connsiteY1026" fmla="*/ 641476 h 1216800"/>
              <a:gd name="connsiteX1027" fmla="*/ 12498 w 1217130"/>
              <a:gd name="connsiteY1027" fmla="*/ 655228 h 1216800"/>
              <a:gd name="connsiteX1028" fmla="*/ 11611 w 1217130"/>
              <a:gd name="connsiteY1028" fmla="*/ 655228 h 1216800"/>
              <a:gd name="connsiteX1029" fmla="*/ 8949 w 1217130"/>
              <a:gd name="connsiteY1029" fmla="*/ 628611 h 1216800"/>
              <a:gd name="connsiteX1030" fmla="*/ 8949 w 1217130"/>
              <a:gd name="connsiteY1030" fmla="*/ 601107 h 1216800"/>
              <a:gd name="connsiteX1031" fmla="*/ 11167 w 1217130"/>
              <a:gd name="connsiteY1031" fmla="*/ 579813 h 1216800"/>
              <a:gd name="connsiteX1032" fmla="*/ 15158 w 1217130"/>
              <a:gd name="connsiteY1032" fmla="*/ 583803 h 1216800"/>
              <a:gd name="connsiteX1033" fmla="*/ 11611 w 1217130"/>
              <a:gd name="connsiteY1033" fmla="*/ 579369 h 1216800"/>
              <a:gd name="connsiteX1034" fmla="*/ 10724 w 1217130"/>
              <a:gd name="connsiteY1034" fmla="*/ 563399 h 1216800"/>
              <a:gd name="connsiteX1035" fmla="*/ 11611 w 1217130"/>
              <a:gd name="connsiteY1035" fmla="*/ 539000 h 1216800"/>
              <a:gd name="connsiteX1036" fmla="*/ 12054 w 1217130"/>
              <a:gd name="connsiteY1036" fmla="*/ 532346 h 1216800"/>
              <a:gd name="connsiteX1037" fmla="*/ 13386 w 1217130"/>
              <a:gd name="connsiteY1037" fmla="*/ 521255 h 1216800"/>
              <a:gd name="connsiteX1038" fmla="*/ 18709 w 1217130"/>
              <a:gd name="connsiteY1038" fmla="*/ 501292 h 1216800"/>
              <a:gd name="connsiteX1039" fmla="*/ 21361 w 1217130"/>
              <a:gd name="connsiteY1039" fmla="*/ 488030 h 1216800"/>
              <a:gd name="connsiteX1040" fmla="*/ 20483 w 1217130"/>
              <a:gd name="connsiteY1040" fmla="*/ 484878 h 1216800"/>
              <a:gd name="connsiteX1041" fmla="*/ 17378 w 1217130"/>
              <a:gd name="connsiteY1041" fmla="*/ 502623 h 1216800"/>
              <a:gd name="connsiteX1042" fmla="*/ 12054 w 1217130"/>
              <a:gd name="connsiteY1042" fmla="*/ 522586 h 1216800"/>
              <a:gd name="connsiteX1043" fmla="*/ 10724 w 1217130"/>
              <a:gd name="connsiteY1043" fmla="*/ 533676 h 1216800"/>
              <a:gd name="connsiteX1044" fmla="*/ 10280 w 1217130"/>
              <a:gd name="connsiteY1044" fmla="*/ 540331 h 1216800"/>
              <a:gd name="connsiteX1045" fmla="*/ 9393 w 1217130"/>
              <a:gd name="connsiteY1045" fmla="*/ 564730 h 1216800"/>
              <a:gd name="connsiteX1046" fmla="*/ 10280 w 1217130"/>
              <a:gd name="connsiteY1046" fmla="*/ 580700 h 1216800"/>
              <a:gd name="connsiteX1047" fmla="*/ 8062 w 1217130"/>
              <a:gd name="connsiteY1047" fmla="*/ 601994 h 1216800"/>
              <a:gd name="connsiteX1048" fmla="*/ 8062 w 1217130"/>
              <a:gd name="connsiteY1048" fmla="*/ 629498 h 1216800"/>
              <a:gd name="connsiteX1049" fmla="*/ 10724 w 1217130"/>
              <a:gd name="connsiteY1049" fmla="*/ 656116 h 1216800"/>
              <a:gd name="connsiteX1050" fmla="*/ 11611 w 1217130"/>
              <a:gd name="connsiteY1050" fmla="*/ 656116 h 1216800"/>
              <a:gd name="connsiteX1051" fmla="*/ 17378 w 1217130"/>
              <a:gd name="connsiteY1051" fmla="*/ 681402 h 1216800"/>
              <a:gd name="connsiteX1052" fmla="*/ 20483 w 1217130"/>
              <a:gd name="connsiteY1052" fmla="*/ 702252 h 1216800"/>
              <a:gd name="connsiteX1053" fmla="*/ 27138 w 1217130"/>
              <a:gd name="connsiteY1053" fmla="*/ 723546 h 1216800"/>
              <a:gd name="connsiteX1054" fmla="*/ 37618 w 1217130"/>
              <a:gd name="connsiteY1054" fmla="*/ 769336 h 1216800"/>
              <a:gd name="connsiteX1055" fmla="*/ 38533 w 1217130"/>
              <a:gd name="connsiteY1055" fmla="*/ 778112 h 1216800"/>
              <a:gd name="connsiteX1056" fmla="*/ 40447 w 1217130"/>
              <a:gd name="connsiteY1056" fmla="*/ 778112 h 1216800"/>
              <a:gd name="connsiteX1057" fmla="*/ 50206 w 1217130"/>
              <a:gd name="connsiteY1057" fmla="*/ 801623 h 1216800"/>
              <a:gd name="connsiteX1058" fmla="*/ 53755 w 1217130"/>
              <a:gd name="connsiteY1058" fmla="*/ 813601 h 1216800"/>
              <a:gd name="connsiteX1059" fmla="*/ 47101 w 1217130"/>
              <a:gd name="connsiteY1059" fmla="*/ 803398 h 1216800"/>
              <a:gd name="connsiteX1060" fmla="*/ 40003 w 1217130"/>
              <a:gd name="connsiteY1060" fmla="*/ 787427 h 1216800"/>
              <a:gd name="connsiteX1061" fmla="*/ 39559 w 1217130"/>
              <a:gd name="connsiteY1061" fmla="*/ 791864 h 1216800"/>
              <a:gd name="connsiteX1062" fmla="*/ 35700 w 1217130"/>
              <a:gd name="connsiteY1062" fmla="*/ 779900 h 1216800"/>
              <a:gd name="connsiteX1063" fmla="*/ 32905 w 1217130"/>
              <a:gd name="connsiteY1063" fmla="*/ 780330 h 1216800"/>
              <a:gd name="connsiteX1064" fmla="*/ 29799 w 1217130"/>
              <a:gd name="connsiteY1064" fmla="*/ 770127 h 1216800"/>
              <a:gd name="connsiteX1065" fmla="*/ 19152 w 1217130"/>
              <a:gd name="connsiteY1065" fmla="*/ 745727 h 1216800"/>
              <a:gd name="connsiteX1066" fmla="*/ 12498 w 1217130"/>
              <a:gd name="connsiteY1066" fmla="*/ 723990 h 1216800"/>
              <a:gd name="connsiteX1067" fmla="*/ 12054 w 1217130"/>
              <a:gd name="connsiteY1067" fmla="*/ 705801 h 1216800"/>
              <a:gd name="connsiteX1068" fmla="*/ 8949 w 1217130"/>
              <a:gd name="connsiteY1068" fmla="*/ 684507 h 1216800"/>
              <a:gd name="connsiteX1069" fmla="*/ 6731 w 1217130"/>
              <a:gd name="connsiteY1069" fmla="*/ 663214 h 1216800"/>
              <a:gd name="connsiteX1070" fmla="*/ 1851 w 1217130"/>
              <a:gd name="connsiteY1070" fmla="*/ 647687 h 1216800"/>
              <a:gd name="connsiteX1071" fmla="*/ 4956 w 1217130"/>
              <a:gd name="connsiteY1071" fmla="*/ 565174 h 1216800"/>
              <a:gd name="connsiteX1072" fmla="*/ 8062 w 1217130"/>
              <a:gd name="connsiteY1072" fmla="*/ 543880 h 1216800"/>
              <a:gd name="connsiteX1073" fmla="*/ 5400 w 1217130"/>
              <a:gd name="connsiteY1073" fmla="*/ 532346 h 1216800"/>
              <a:gd name="connsiteX1074" fmla="*/ 10724 w 1217130"/>
              <a:gd name="connsiteY1074" fmla="*/ 500405 h 1216800"/>
              <a:gd name="connsiteX1075" fmla="*/ 12054 w 1217130"/>
              <a:gd name="connsiteY1075" fmla="*/ 492863 h 1216800"/>
              <a:gd name="connsiteX1076" fmla="*/ 15603 w 1217130"/>
              <a:gd name="connsiteY1076" fmla="*/ 467133 h 1216800"/>
              <a:gd name="connsiteX1077" fmla="*/ 24920 w 1217130"/>
              <a:gd name="connsiteY1077" fmla="*/ 448501 h 1216800"/>
              <a:gd name="connsiteX1078" fmla="*/ 22701 w 1217130"/>
              <a:gd name="connsiteY1078" fmla="*/ 473788 h 1216800"/>
              <a:gd name="connsiteX1079" fmla="*/ 24919 w 1217130"/>
              <a:gd name="connsiteY1079" fmla="*/ 469453 h 1216800"/>
              <a:gd name="connsiteX1080" fmla="*/ 26250 w 1217130"/>
              <a:gd name="connsiteY1080" fmla="*/ 459092 h 1216800"/>
              <a:gd name="connsiteX1081" fmla="*/ 26694 w 1217130"/>
              <a:gd name="connsiteY1081" fmla="*/ 447614 h 1216800"/>
              <a:gd name="connsiteX1082" fmla="*/ 30687 w 1217130"/>
              <a:gd name="connsiteY1082" fmla="*/ 432974 h 1216800"/>
              <a:gd name="connsiteX1083" fmla="*/ 36897 w 1217130"/>
              <a:gd name="connsiteY1083" fmla="*/ 410793 h 1216800"/>
              <a:gd name="connsiteX1084" fmla="*/ 44439 w 1217130"/>
              <a:gd name="connsiteY1084" fmla="*/ 388168 h 1216800"/>
              <a:gd name="connsiteX1085" fmla="*/ 45004 w 1217130"/>
              <a:gd name="connsiteY1085" fmla="*/ 387533 h 1216800"/>
              <a:gd name="connsiteX1086" fmla="*/ 48432 w 1217130"/>
              <a:gd name="connsiteY1086" fmla="*/ 369536 h 1216800"/>
              <a:gd name="connsiteX1087" fmla="*/ 53311 w 1217130"/>
              <a:gd name="connsiteY1087" fmla="*/ 356671 h 1216800"/>
              <a:gd name="connsiteX1088" fmla="*/ 59079 w 1217130"/>
              <a:gd name="connsiteY1088" fmla="*/ 346024 h 1216800"/>
              <a:gd name="connsiteX1089" fmla="*/ 70613 w 1217130"/>
              <a:gd name="connsiteY1089" fmla="*/ 323843 h 1216800"/>
              <a:gd name="connsiteX1090" fmla="*/ 79929 w 1217130"/>
              <a:gd name="connsiteY1090" fmla="*/ 303880 h 1216800"/>
              <a:gd name="connsiteX1091" fmla="*/ 93237 w 1217130"/>
              <a:gd name="connsiteY1091" fmla="*/ 278150 h 1216800"/>
              <a:gd name="connsiteX1092" fmla="*/ 102997 w 1217130"/>
              <a:gd name="connsiteY1092" fmla="*/ 267060 h 1216800"/>
              <a:gd name="connsiteX1093" fmla="*/ 110982 w 1217130"/>
              <a:gd name="connsiteY1093" fmla="*/ 251533 h 1216800"/>
              <a:gd name="connsiteX1094" fmla="*/ 117637 w 1217130"/>
              <a:gd name="connsiteY1094" fmla="*/ 241773 h 1216800"/>
              <a:gd name="connsiteX1095" fmla="*/ 124735 w 1217130"/>
              <a:gd name="connsiteY1095" fmla="*/ 238224 h 1216800"/>
              <a:gd name="connsiteX1096" fmla="*/ 126509 w 1217130"/>
              <a:gd name="connsiteY1096" fmla="*/ 235563 h 1216800"/>
              <a:gd name="connsiteX1097" fmla="*/ 133607 w 1217130"/>
              <a:gd name="connsiteY1097" fmla="*/ 221367 h 1216800"/>
              <a:gd name="connsiteX1098" fmla="*/ 147359 w 1217130"/>
              <a:gd name="connsiteY1098" fmla="*/ 205397 h 1216800"/>
              <a:gd name="connsiteX1099" fmla="*/ 147734 w 1217130"/>
              <a:gd name="connsiteY1099" fmla="*/ 212072 h 1216800"/>
              <a:gd name="connsiteX1100" fmla="*/ 146730 w 1217130"/>
              <a:gd name="connsiteY1100" fmla="*/ 214877 h 1216800"/>
              <a:gd name="connsiteX1101" fmla="*/ 161111 w 1217130"/>
              <a:gd name="connsiteY1101" fmla="*/ 200073 h 1216800"/>
              <a:gd name="connsiteX1102" fmla="*/ 168209 w 1217130"/>
              <a:gd name="connsiteY1102" fmla="*/ 190757 h 1216800"/>
              <a:gd name="connsiteX1103" fmla="*/ 177525 w 1217130"/>
              <a:gd name="connsiteY1103" fmla="*/ 181885 h 1216800"/>
              <a:gd name="connsiteX1104" fmla="*/ 178328 w 1217130"/>
              <a:gd name="connsiteY1104" fmla="*/ 182777 h 1216800"/>
              <a:gd name="connsiteX1105" fmla="*/ 177969 w 1217130"/>
              <a:gd name="connsiteY1105" fmla="*/ 182328 h 1216800"/>
              <a:gd name="connsiteX1106" fmla="*/ 189503 w 1217130"/>
              <a:gd name="connsiteY1106" fmla="*/ 170794 h 1216800"/>
              <a:gd name="connsiteX1107" fmla="*/ 201038 w 1217130"/>
              <a:gd name="connsiteY1107" fmla="*/ 160147 h 1216800"/>
              <a:gd name="connsiteX1108" fmla="*/ 213459 w 1217130"/>
              <a:gd name="connsiteY1108" fmla="*/ 146839 h 1216800"/>
              <a:gd name="connsiteX1109" fmla="*/ 230760 w 1217130"/>
              <a:gd name="connsiteY1109" fmla="*/ 133973 h 1216800"/>
              <a:gd name="connsiteX1110" fmla="*/ 249392 w 1217130"/>
              <a:gd name="connsiteY1110" fmla="*/ 120221 h 1216800"/>
              <a:gd name="connsiteX1111" fmla="*/ 260532 w 1217130"/>
              <a:gd name="connsiteY1111" fmla="*/ 112449 h 1216800"/>
              <a:gd name="connsiteX1112" fmla="*/ 268024 w 1217130"/>
              <a:gd name="connsiteY1112" fmla="*/ 105582 h 1216800"/>
              <a:gd name="connsiteX1113" fmla="*/ 281333 w 1217130"/>
              <a:gd name="connsiteY1113" fmla="*/ 97596 h 1216800"/>
              <a:gd name="connsiteX1114" fmla="*/ 295529 w 1217130"/>
              <a:gd name="connsiteY1114" fmla="*/ 90055 h 1216800"/>
              <a:gd name="connsiteX1115" fmla="*/ 297408 w 1217130"/>
              <a:gd name="connsiteY1115" fmla="*/ 89089 h 1216800"/>
              <a:gd name="connsiteX1116" fmla="*/ 302239 w 1217130"/>
              <a:gd name="connsiteY1116" fmla="*/ 84344 h 1216800"/>
              <a:gd name="connsiteX1117" fmla="*/ 310169 w 1217130"/>
              <a:gd name="connsiteY1117" fmla="*/ 78521 h 1216800"/>
              <a:gd name="connsiteX1118" fmla="*/ 318875 w 1217130"/>
              <a:gd name="connsiteY1118" fmla="*/ 74085 h 1216800"/>
              <a:gd name="connsiteX1119" fmla="*/ 325034 w 1217130"/>
              <a:gd name="connsiteY1119" fmla="*/ 72667 h 1216800"/>
              <a:gd name="connsiteX1120" fmla="*/ 326138 w 1217130"/>
              <a:gd name="connsiteY1120" fmla="*/ 71866 h 1216800"/>
              <a:gd name="connsiteX1121" fmla="*/ 446803 w 1217130"/>
              <a:gd name="connsiteY1121" fmla="*/ 23068 h 1216800"/>
              <a:gd name="connsiteX1122" fmla="*/ 451280 w 1217130"/>
              <a:gd name="connsiteY1122" fmla="*/ 22095 h 1216800"/>
              <a:gd name="connsiteX1123" fmla="*/ 463661 w 1217130"/>
              <a:gd name="connsiteY1123" fmla="*/ 17745 h 1216800"/>
              <a:gd name="connsiteX1124" fmla="*/ 472201 w 1217130"/>
              <a:gd name="connsiteY1124" fmla="*/ 16025 h 1216800"/>
              <a:gd name="connsiteX1125" fmla="*/ 476654 w 1217130"/>
              <a:gd name="connsiteY1125" fmla="*/ 15988 h 1216800"/>
              <a:gd name="connsiteX1126" fmla="*/ 478301 w 1217130"/>
              <a:gd name="connsiteY1126" fmla="*/ 15527 h 1216800"/>
              <a:gd name="connsiteX1127" fmla="*/ 579447 w 1217130"/>
              <a:gd name="connsiteY1127" fmla="*/ 2218 h 1216800"/>
              <a:gd name="connsiteX1128" fmla="*/ 608171 w 1217130"/>
              <a:gd name="connsiteY1128" fmla="*/ 2107 h 1216800"/>
              <a:gd name="connsiteX1129" fmla="*/ 638892 w 1217130"/>
              <a:gd name="connsiteY1129" fmla="*/ 2661 h 1216800"/>
              <a:gd name="connsiteX1130" fmla="*/ 639464 w 1217130"/>
              <a:gd name="connsiteY1130" fmla="*/ 3090 h 1216800"/>
              <a:gd name="connsiteX1131" fmla="*/ 654419 w 1217130"/>
              <a:gd name="connsiteY1131" fmla="*/ 1331 h 1216800"/>
              <a:gd name="connsiteX1132" fmla="*/ 668171 w 1217130"/>
              <a:gd name="connsiteY1132" fmla="*/ 3549 h 1216800"/>
              <a:gd name="connsiteX1133" fmla="*/ 681923 w 1217130"/>
              <a:gd name="connsiteY1133" fmla="*/ 6210 h 1216800"/>
              <a:gd name="connsiteX1134" fmla="*/ 689019 w 1217130"/>
              <a:gd name="connsiteY1134" fmla="*/ 7823 h 1216800"/>
              <a:gd name="connsiteX1135" fmla="*/ 681480 w 1217130"/>
              <a:gd name="connsiteY1135" fmla="*/ 5767 h 1216800"/>
              <a:gd name="connsiteX1136" fmla="*/ 667727 w 1217130"/>
              <a:gd name="connsiteY1136" fmla="*/ 3105 h 1216800"/>
              <a:gd name="connsiteX1137" fmla="*/ 653975 w 1217130"/>
              <a:gd name="connsiteY1137" fmla="*/ 887 h 1216800"/>
              <a:gd name="connsiteX1138" fmla="*/ 653975 w 1217130"/>
              <a:gd name="connsiteY1138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</a:cxnLst>
            <a:rect l="l" t="t" r="r" b="b"/>
            <a:pathLst>
              <a:path w="1217130" h="1216800">
                <a:moveTo>
                  <a:pt x="670385" y="1210201"/>
                </a:moveTo>
                <a:lnTo>
                  <a:pt x="664622" y="1213304"/>
                </a:lnTo>
                <a:lnTo>
                  <a:pt x="664967" y="1213452"/>
                </a:lnTo>
                <a:close/>
                <a:moveTo>
                  <a:pt x="718300" y="1178701"/>
                </a:moveTo>
                <a:cubicBezTo>
                  <a:pt x="711202" y="1180476"/>
                  <a:pt x="706322" y="1182250"/>
                  <a:pt x="699668" y="1183138"/>
                </a:cubicBezTo>
                <a:cubicBezTo>
                  <a:pt x="693014" y="1184025"/>
                  <a:pt x="685029" y="1185355"/>
                  <a:pt x="671720" y="1186687"/>
                </a:cubicBezTo>
                <a:cubicBezTo>
                  <a:pt x="671720" y="1185355"/>
                  <a:pt x="670833" y="1184468"/>
                  <a:pt x="670389" y="1183138"/>
                </a:cubicBezTo>
                <a:cubicBezTo>
                  <a:pt x="676600" y="1183138"/>
                  <a:pt x="682367" y="1182250"/>
                  <a:pt x="689909" y="1181363"/>
                </a:cubicBezTo>
                <a:cubicBezTo>
                  <a:pt x="697007" y="1180476"/>
                  <a:pt x="705879" y="1180032"/>
                  <a:pt x="718300" y="1178701"/>
                </a:cubicBezTo>
                <a:close/>
                <a:moveTo>
                  <a:pt x="766766" y="1174057"/>
                </a:moveTo>
                <a:lnTo>
                  <a:pt x="765628" y="1174379"/>
                </a:lnTo>
                <a:lnTo>
                  <a:pt x="766211" y="1174265"/>
                </a:lnTo>
                <a:close/>
                <a:moveTo>
                  <a:pt x="419077" y="1167389"/>
                </a:moveTo>
                <a:cubicBezTo>
                  <a:pt x="423181" y="1168054"/>
                  <a:pt x="429502" y="1169829"/>
                  <a:pt x="438818" y="1172491"/>
                </a:cubicBezTo>
                <a:cubicBezTo>
                  <a:pt x="441480" y="1172934"/>
                  <a:pt x="444586" y="1172934"/>
                  <a:pt x="447247" y="1172934"/>
                </a:cubicBezTo>
                <a:cubicBezTo>
                  <a:pt x="455233" y="1176927"/>
                  <a:pt x="462774" y="1180920"/>
                  <a:pt x="470759" y="1184469"/>
                </a:cubicBezTo>
                <a:cubicBezTo>
                  <a:pt x="473865" y="1184912"/>
                  <a:pt x="477857" y="1185799"/>
                  <a:pt x="481406" y="1186687"/>
                </a:cubicBezTo>
                <a:lnTo>
                  <a:pt x="482072" y="1186909"/>
                </a:lnTo>
                <a:lnTo>
                  <a:pt x="484512" y="1184469"/>
                </a:lnTo>
                <a:cubicBezTo>
                  <a:pt x="487617" y="1185356"/>
                  <a:pt x="490722" y="1186243"/>
                  <a:pt x="493827" y="1187130"/>
                </a:cubicBezTo>
                <a:cubicBezTo>
                  <a:pt x="496933" y="1188018"/>
                  <a:pt x="500038" y="1188461"/>
                  <a:pt x="503144" y="1189348"/>
                </a:cubicBezTo>
                <a:lnTo>
                  <a:pt x="521500" y="1193617"/>
                </a:lnTo>
                <a:lnTo>
                  <a:pt x="521776" y="1193341"/>
                </a:lnTo>
                <a:cubicBezTo>
                  <a:pt x="528430" y="1194228"/>
                  <a:pt x="535972" y="1195559"/>
                  <a:pt x="543070" y="1196890"/>
                </a:cubicBezTo>
                <a:cubicBezTo>
                  <a:pt x="546175" y="1197333"/>
                  <a:pt x="549724" y="1197777"/>
                  <a:pt x="553273" y="1198665"/>
                </a:cubicBezTo>
                <a:cubicBezTo>
                  <a:pt x="556822" y="1199108"/>
                  <a:pt x="560371" y="1199552"/>
                  <a:pt x="563476" y="1199552"/>
                </a:cubicBezTo>
                <a:cubicBezTo>
                  <a:pt x="569687" y="1199552"/>
                  <a:pt x="576341" y="1199995"/>
                  <a:pt x="584326" y="1200439"/>
                </a:cubicBezTo>
                <a:cubicBezTo>
                  <a:pt x="592311" y="1200439"/>
                  <a:pt x="601628" y="1200882"/>
                  <a:pt x="612718" y="1199995"/>
                </a:cubicBezTo>
                <a:lnTo>
                  <a:pt x="613950" y="1199995"/>
                </a:lnTo>
                <a:lnTo>
                  <a:pt x="616578" y="1198517"/>
                </a:lnTo>
                <a:lnTo>
                  <a:pt x="616944" y="1198368"/>
                </a:lnTo>
                <a:lnTo>
                  <a:pt x="622922" y="1196446"/>
                </a:lnTo>
                <a:cubicBezTo>
                  <a:pt x="625140" y="1196446"/>
                  <a:pt x="627358" y="1196335"/>
                  <a:pt x="629243" y="1196335"/>
                </a:cubicBezTo>
                <a:cubicBezTo>
                  <a:pt x="631128" y="1196335"/>
                  <a:pt x="632681" y="1196446"/>
                  <a:pt x="633568" y="1196890"/>
                </a:cubicBezTo>
                <a:lnTo>
                  <a:pt x="634733" y="1199995"/>
                </a:lnTo>
                <a:lnTo>
                  <a:pt x="644659" y="1199995"/>
                </a:lnTo>
                <a:cubicBezTo>
                  <a:pt x="643771" y="1201326"/>
                  <a:pt x="642441" y="1203101"/>
                  <a:pt x="641554" y="1204431"/>
                </a:cubicBezTo>
                <a:cubicBezTo>
                  <a:pt x="641110" y="1204875"/>
                  <a:pt x="640666" y="1205319"/>
                  <a:pt x="639779" y="1206650"/>
                </a:cubicBezTo>
                <a:cubicBezTo>
                  <a:pt x="638448" y="1207537"/>
                  <a:pt x="636230" y="1208424"/>
                  <a:pt x="634012" y="1209311"/>
                </a:cubicBezTo>
                <a:cubicBezTo>
                  <a:pt x="630019" y="1209311"/>
                  <a:pt x="627358" y="1209311"/>
                  <a:pt x="623365" y="1209311"/>
                </a:cubicBezTo>
                <a:cubicBezTo>
                  <a:pt x="618929" y="1208868"/>
                  <a:pt x="614049" y="1208868"/>
                  <a:pt x="609613" y="1208424"/>
                </a:cubicBezTo>
                <a:cubicBezTo>
                  <a:pt x="599409" y="1207980"/>
                  <a:pt x="589650" y="1207980"/>
                  <a:pt x="579890" y="1207537"/>
                </a:cubicBezTo>
                <a:cubicBezTo>
                  <a:pt x="572792" y="1207093"/>
                  <a:pt x="565251" y="1206650"/>
                  <a:pt x="557709" y="1205763"/>
                </a:cubicBezTo>
                <a:cubicBezTo>
                  <a:pt x="551498" y="1205319"/>
                  <a:pt x="544844" y="1203988"/>
                  <a:pt x="538190" y="1203101"/>
                </a:cubicBezTo>
                <a:cubicBezTo>
                  <a:pt x="531535" y="1202214"/>
                  <a:pt x="525325" y="1201326"/>
                  <a:pt x="518670" y="1199995"/>
                </a:cubicBezTo>
                <a:cubicBezTo>
                  <a:pt x="508911" y="1198221"/>
                  <a:pt x="498264" y="1197333"/>
                  <a:pt x="488948" y="1195559"/>
                </a:cubicBezTo>
                <a:cubicBezTo>
                  <a:pt x="479631" y="1193341"/>
                  <a:pt x="471203" y="1191123"/>
                  <a:pt x="465879" y="1188018"/>
                </a:cubicBezTo>
                <a:lnTo>
                  <a:pt x="466146" y="1187824"/>
                </a:lnTo>
                <a:lnTo>
                  <a:pt x="452571" y="1183581"/>
                </a:lnTo>
                <a:cubicBezTo>
                  <a:pt x="449022" y="1181807"/>
                  <a:pt x="445029" y="1180032"/>
                  <a:pt x="440593" y="1178258"/>
                </a:cubicBezTo>
                <a:cubicBezTo>
                  <a:pt x="435713" y="1176927"/>
                  <a:pt x="431277" y="1175596"/>
                  <a:pt x="426841" y="1173822"/>
                </a:cubicBezTo>
                <a:cubicBezTo>
                  <a:pt x="421961" y="1172047"/>
                  <a:pt x="417524" y="1170716"/>
                  <a:pt x="412645" y="1168942"/>
                </a:cubicBezTo>
                <a:cubicBezTo>
                  <a:pt x="413089" y="1167167"/>
                  <a:pt x="414974" y="1166724"/>
                  <a:pt x="419077" y="1167389"/>
                </a:cubicBezTo>
                <a:close/>
                <a:moveTo>
                  <a:pt x="680216" y="1157878"/>
                </a:moveTo>
                <a:lnTo>
                  <a:pt x="673438" y="1158912"/>
                </a:lnTo>
                <a:lnTo>
                  <a:pt x="626563" y="1161279"/>
                </a:lnTo>
                <a:lnTo>
                  <a:pt x="641997" y="1163174"/>
                </a:lnTo>
                <a:cubicBezTo>
                  <a:pt x="642884" y="1162731"/>
                  <a:pt x="644215" y="1162731"/>
                  <a:pt x="645990" y="1162287"/>
                </a:cubicBezTo>
                <a:cubicBezTo>
                  <a:pt x="655306" y="1160957"/>
                  <a:pt x="664178" y="1160069"/>
                  <a:pt x="673494" y="1159182"/>
                </a:cubicBezTo>
                <a:cubicBezTo>
                  <a:pt x="674492" y="1158960"/>
                  <a:pt x="676128" y="1158655"/>
                  <a:pt x="678020" y="1158302"/>
                </a:cubicBezTo>
                <a:close/>
                <a:moveTo>
                  <a:pt x="722331" y="1151450"/>
                </a:moveTo>
                <a:lnTo>
                  <a:pt x="699310" y="1154964"/>
                </a:lnTo>
                <a:lnTo>
                  <a:pt x="707210" y="1155189"/>
                </a:lnTo>
                <a:cubicBezTo>
                  <a:pt x="712090" y="1154968"/>
                  <a:pt x="715749" y="1154080"/>
                  <a:pt x="718577" y="1153082"/>
                </a:cubicBezTo>
                <a:close/>
                <a:moveTo>
                  <a:pt x="806369" y="1150424"/>
                </a:moveTo>
                <a:lnTo>
                  <a:pt x="734163" y="1169653"/>
                </a:lnTo>
                <a:lnTo>
                  <a:pt x="770703" y="1161511"/>
                </a:lnTo>
                <a:close/>
                <a:moveTo>
                  <a:pt x="343440" y="1141437"/>
                </a:moveTo>
                <a:cubicBezTo>
                  <a:pt x="366952" y="1149866"/>
                  <a:pt x="382035" y="1157408"/>
                  <a:pt x="394456" y="1163174"/>
                </a:cubicBezTo>
                <a:cubicBezTo>
                  <a:pt x="400223" y="1165393"/>
                  <a:pt x="406434" y="1167167"/>
                  <a:pt x="412645" y="1168942"/>
                </a:cubicBezTo>
                <a:cubicBezTo>
                  <a:pt x="417524" y="1170716"/>
                  <a:pt x="421961" y="1172047"/>
                  <a:pt x="426397" y="1173821"/>
                </a:cubicBezTo>
                <a:cubicBezTo>
                  <a:pt x="430833" y="1175596"/>
                  <a:pt x="435269" y="1176927"/>
                  <a:pt x="440149" y="1178258"/>
                </a:cubicBezTo>
                <a:cubicBezTo>
                  <a:pt x="444586" y="1180032"/>
                  <a:pt x="448578" y="1181807"/>
                  <a:pt x="452127" y="1183581"/>
                </a:cubicBezTo>
                <a:cubicBezTo>
                  <a:pt x="451240" y="1184025"/>
                  <a:pt x="450352" y="1184912"/>
                  <a:pt x="449465" y="1185799"/>
                </a:cubicBezTo>
                <a:cubicBezTo>
                  <a:pt x="447247" y="1185355"/>
                  <a:pt x="444586" y="1184912"/>
                  <a:pt x="442367" y="1184468"/>
                </a:cubicBezTo>
                <a:cubicBezTo>
                  <a:pt x="433939" y="1181807"/>
                  <a:pt x="425510" y="1178258"/>
                  <a:pt x="417081" y="1175152"/>
                </a:cubicBezTo>
                <a:lnTo>
                  <a:pt x="404660" y="1170272"/>
                </a:lnTo>
                <a:cubicBezTo>
                  <a:pt x="400667" y="1168498"/>
                  <a:pt x="396231" y="1166723"/>
                  <a:pt x="392238" y="1164949"/>
                </a:cubicBezTo>
                <a:cubicBezTo>
                  <a:pt x="386471" y="1163174"/>
                  <a:pt x="381148" y="1160957"/>
                  <a:pt x="375824" y="1159182"/>
                </a:cubicBezTo>
                <a:cubicBezTo>
                  <a:pt x="370944" y="1156964"/>
                  <a:pt x="366064" y="1155189"/>
                  <a:pt x="361628" y="1152971"/>
                </a:cubicBezTo>
                <a:cubicBezTo>
                  <a:pt x="357192" y="1151197"/>
                  <a:pt x="353643" y="1148979"/>
                  <a:pt x="350538" y="1147204"/>
                </a:cubicBezTo>
                <a:cubicBezTo>
                  <a:pt x="347432" y="1144986"/>
                  <a:pt x="345214" y="1143212"/>
                  <a:pt x="343440" y="1141437"/>
                </a:cubicBezTo>
                <a:close/>
                <a:moveTo>
                  <a:pt x="364290" y="1130347"/>
                </a:moveTo>
                <a:cubicBezTo>
                  <a:pt x="372719" y="1134783"/>
                  <a:pt x="379817" y="1138775"/>
                  <a:pt x="388689" y="1142768"/>
                </a:cubicBezTo>
                <a:cubicBezTo>
                  <a:pt x="387802" y="1143212"/>
                  <a:pt x="386915" y="1143656"/>
                  <a:pt x="385584" y="1144543"/>
                </a:cubicBezTo>
                <a:cubicBezTo>
                  <a:pt x="376268" y="1140107"/>
                  <a:pt x="366508" y="1135227"/>
                  <a:pt x="357192" y="1130790"/>
                </a:cubicBezTo>
                <a:cubicBezTo>
                  <a:pt x="359854" y="1130790"/>
                  <a:pt x="361629" y="1130790"/>
                  <a:pt x="364290" y="1130347"/>
                </a:cubicBezTo>
                <a:close/>
                <a:moveTo>
                  <a:pt x="274235" y="1100181"/>
                </a:moveTo>
                <a:cubicBezTo>
                  <a:pt x="288874" y="1106391"/>
                  <a:pt x="296416" y="1112158"/>
                  <a:pt x="304401" y="1117038"/>
                </a:cubicBezTo>
                <a:cubicBezTo>
                  <a:pt x="306176" y="1119256"/>
                  <a:pt x="311943" y="1123692"/>
                  <a:pt x="310612" y="1124136"/>
                </a:cubicBezTo>
                <a:cubicBezTo>
                  <a:pt x="305288" y="1121474"/>
                  <a:pt x="300408" y="1119256"/>
                  <a:pt x="296416" y="1116594"/>
                </a:cubicBezTo>
                <a:cubicBezTo>
                  <a:pt x="292423" y="1114377"/>
                  <a:pt x="288874" y="1112158"/>
                  <a:pt x="285769" y="1109940"/>
                </a:cubicBezTo>
                <a:cubicBezTo>
                  <a:pt x="280002" y="1105948"/>
                  <a:pt x="276453" y="1102842"/>
                  <a:pt x="274235" y="1100181"/>
                </a:cubicBezTo>
                <a:close/>
                <a:moveTo>
                  <a:pt x="327133" y="1088797"/>
                </a:moveTo>
                <a:lnTo>
                  <a:pt x="327137" y="1088924"/>
                </a:lnTo>
                <a:lnTo>
                  <a:pt x="328635" y="1090737"/>
                </a:lnTo>
                <a:lnTo>
                  <a:pt x="328800" y="1089977"/>
                </a:lnTo>
                <a:close/>
                <a:moveTo>
                  <a:pt x="974993" y="1059677"/>
                </a:moveTo>
                <a:lnTo>
                  <a:pt x="973382" y="1059811"/>
                </a:lnTo>
                <a:cubicBezTo>
                  <a:pt x="965841" y="1066022"/>
                  <a:pt x="956081" y="1072676"/>
                  <a:pt x="946765" y="1078887"/>
                </a:cubicBezTo>
                <a:cubicBezTo>
                  <a:pt x="937449" y="1085098"/>
                  <a:pt x="927689" y="1089977"/>
                  <a:pt x="920591" y="1093083"/>
                </a:cubicBezTo>
                <a:cubicBezTo>
                  <a:pt x="914824" y="1096632"/>
                  <a:pt x="908614" y="1100181"/>
                  <a:pt x="901959" y="1104173"/>
                </a:cubicBezTo>
                <a:cubicBezTo>
                  <a:pt x="898410" y="1105504"/>
                  <a:pt x="895305" y="1107279"/>
                  <a:pt x="891756" y="1108609"/>
                </a:cubicBezTo>
                <a:cubicBezTo>
                  <a:pt x="888207" y="1109940"/>
                  <a:pt x="884658" y="1111271"/>
                  <a:pt x="881109" y="1113045"/>
                </a:cubicBezTo>
                <a:cubicBezTo>
                  <a:pt x="878447" y="1115264"/>
                  <a:pt x="873124" y="1117482"/>
                  <a:pt x="868244" y="1119700"/>
                </a:cubicBezTo>
                <a:cubicBezTo>
                  <a:pt x="863364" y="1121918"/>
                  <a:pt x="858928" y="1123692"/>
                  <a:pt x="858484" y="1125467"/>
                </a:cubicBezTo>
                <a:cubicBezTo>
                  <a:pt x="854048" y="1127241"/>
                  <a:pt x="849168" y="1129460"/>
                  <a:pt x="844288" y="1131234"/>
                </a:cubicBezTo>
                <a:cubicBezTo>
                  <a:pt x="839409" y="1133452"/>
                  <a:pt x="834529" y="1134783"/>
                  <a:pt x="829649" y="1136558"/>
                </a:cubicBezTo>
                <a:cubicBezTo>
                  <a:pt x="828762" y="1137445"/>
                  <a:pt x="826987" y="1139219"/>
                  <a:pt x="825656" y="1140550"/>
                </a:cubicBezTo>
                <a:cubicBezTo>
                  <a:pt x="823438" y="1141437"/>
                  <a:pt x="821664" y="1141881"/>
                  <a:pt x="819446" y="1142768"/>
                </a:cubicBezTo>
                <a:cubicBezTo>
                  <a:pt x="814122" y="1144099"/>
                  <a:pt x="808799" y="1144543"/>
                  <a:pt x="803919" y="1145430"/>
                </a:cubicBezTo>
                <a:cubicBezTo>
                  <a:pt x="796821" y="1147648"/>
                  <a:pt x="790167" y="1149866"/>
                  <a:pt x="783956" y="1151641"/>
                </a:cubicBezTo>
                <a:cubicBezTo>
                  <a:pt x="777745" y="1153415"/>
                  <a:pt x="771534" y="1155190"/>
                  <a:pt x="765768" y="1157408"/>
                </a:cubicBezTo>
                <a:cubicBezTo>
                  <a:pt x="759557" y="1159626"/>
                  <a:pt x="752902" y="1160957"/>
                  <a:pt x="745804" y="1163175"/>
                </a:cubicBezTo>
                <a:cubicBezTo>
                  <a:pt x="738706" y="1165393"/>
                  <a:pt x="730721" y="1167611"/>
                  <a:pt x="720962" y="1169386"/>
                </a:cubicBezTo>
                <a:cubicBezTo>
                  <a:pt x="697893" y="1170716"/>
                  <a:pt x="689465" y="1173378"/>
                  <a:pt x="685916" y="1175152"/>
                </a:cubicBezTo>
                <a:cubicBezTo>
                  <a:pt x="685472" y="1175596"/>
                  <a:pt x="685472" y="1176040"/>
                  <a:pt x="685029" y="1176484"/>
                </a:cubicBezTo>
                <a:lnTo>
                  <a:pt x="668178" y="1180696"/>
                </a:lnTo>
                <a:lnTo>
                  <a:pt x="668615" y="1180920"/>
                </a:lnTo>
                <a:lnTo>
                  <a:pt x="687327" y="1176241"/>
                </a:lnTo>
                <a:lnTo>
                  <a:pt x="687690" y="1175152"/>
                </a:lnTo>
                <a:cubicBezTo>
                  <a:pt x="691239" y="1172935"/>
                  <a:pt x="700112" y="1170716"/>
                  <a:pt x="722737" y="1169386"/>
                </a:cubicBezTo>
                <a:cubicBezTo>
                  <a:pt x="732052" y="1167611"/>
                  <a:pt x="740038" y="1165393"/>
                  <a:pt x="747579" y="1163175"/>
                </a:cubicBezTo>
                <a:cubicBezTo>
                  <a:pt x="754677" y="1160957"/>
                  <a:pt x="761331" y="1159626"/>
                  <a:pt x="767542" y="1157408"/>
                </a:cubicBezTo>
                <a:cubicBezTo>
                  <a:pt x="773753" y="1155633"/>
                  <a:pt x="779520" y="1153859"/>
                  <a:pt x="785731" y="1151641"/>
                </a:cubicBezTo>
                <a:cubicBezTo>
                  <a:pt x="791942" y="1149866"/>
                  <a:pt x="798152" y="1147648"/>
                  <a:pt x="805694" y="1145430"/>
                </a:cubicBezTo>
                <a:cubicBezTo>
                  <a:pt x="811017" y="1144543"/>
                  <a:pt x="816340" y="1144099"/>
                  <a:pt x="821221" y="1142768"/>
                </a:cubicBezTo>
                <a:lnTo>
                  <a:pt x="810710" y="1149075"/>
                </a:lnTo>
                <a:lnTo>
                  <a:pt x="811017" y="1148979"/>
                </a:lnTo>
                <a:cubicBezTo>
                  <a:pt x="814566" y="1146761"/>
                  <a:pt x="819002" y="1144099"/>
                  <a:pt x="822108" y="1142324"/>
                </a:cubicBezTo>
                <a:cubicBezTo>
                  <a:pt x="824326" y="1141437"/>
                  <a:pt x="826100" y="1140994"/>
                  <a:pt x="828318" y="1140107"/>
                </a:cubicBezTo>
                <a:lnTo>
                  <a:pt x="828732" y="1139992"/>
                </a:lnTo>
                <a:lnTo>
                  <a:pt x="831424" y="1137001"/>
                </a:lnTo>
                <a:cubicBezTo>
                  <a:pt x="836304" y="1135227"/>
                  <a:pt x="841183" y="1133452"/>
                  <a:pt x="846063" y="1131678"/>
                </a:cubicBezTo>
                <a:cubicBezTo>
                  <a:pt x="850943" y="1129460"/>
                  <a:pt x="855823" y="1127685"/>
                  <a:pt x="860259" y="1125911"/>
                </a:cubicBezTo>
                <a:cubicBezTo>
                  <a:pt x="860703" y="1124136"/>
                  <a:pt x="865139" y="1122362"/>
                  <a:pt x="870019" y="1120143"/>
                </a:cubicBezTo>
                <a:cubicBezTo>
                  <a:pt x="874899" y="1117926"/>
                  <a:pt x="880222" y="1115707"/>
                  <a:pt x="882884" y="1113489"/>
                </a:cubicBezTo>
                <a:cubicBezTo>
                  <a:pt x="886433" y="1112158"/>
                  <a:pt x="889982" y="1110828"/>
                  <a:pt x="893531" y="1109053"/>
                </a:cubicBezTo>
                <a:lnTo>
                  <a:pt x="900832" y="1105879"/>
                </a:lnTo>
                <a:lnTo>
                  <a:pt x="904621" y="1103286"/>
                </a:lnTo>
                <a:cubicBezTo>
                  <a:pt x="910832" y="1099293"/>
                  <a:pt x="917486" y="1095744"/>
                  <a:pt x="923253" y="1092196"/>
                </a:cubicBezTo>
                <a:cubicBezTo>
                  <a:pt x="930351" y="1089534"/>
                  <a:pt x="939667" y="1084210"/>
                  <a:pt x="949427" y="1078000"/>
                </a:cubicBezTo>
                <a:close/>
                <a:moveTo>
                  <a:pt x="214270" y="1053542"/>
                </a:moveTo>
                <a:lnTo>
                  <a:pt x="215955" y="1054987"/>
                </a:lnTo>
                <a:lnTo>
                  <a:pt x="216529" y="1055280"/>
                </a:lnTo>
                <a:close/>
                <a:moveTo>
                  <a:pt x="977971" y="1041961"/>
                </a:moveTo>
                <a:lnTo>
                  <a:pt x="977819" y="1042066"/>
                </a:lnTo>
                <a:lnTo>
                  <a:pt x="977819" y="1042193"/>
                </a:lnTo>
                <a:lnTo>
                  <a:pt x="978524" y="1042293"/>
                </a:lnTo>
                <a:lnTo>
                  <a:pt x="978706" y="1042066"/>
                </a:lnTo>
                <a:close/>
                <a:moveTo>
                  <a:pt x="987555" y="1035339"/>
                </a:moveTo>
                <a:lnTo>
                  <a:pt x="984936" y="1037149"/>
                </a:lnTo>
                <a:lnTo>
                  <a:pt x="984473" y="1037630"/>
                </a:lnTo>
                <a:lnTo>
                  <a:pt x="986269" y="1036480"/>
                </a:lnTo>
                <a:close/>
                <a:moveTo>
                  <a:pt x="178048" y="1012994"/>
                </a:moveTo>
                <a:lnTo>
                  <a:pt x="194802" y="1032720"/>
                </a:lnTo>
                <a:lnTo>
                  <a:pt x="181518" y="1016779"/>
                </a:lnTo>
                <a:close/>
                <a:moveTo>
                  <a:pt x="1018965" y="1012981"/>
                </a:moveTo>
                <a:lnTo>
                  <a:pt x="1018925" y="1012995"/>
                </a:lnTo>
                <a:lnTo>
                  <a:pt x="1018632" y="1015005"/>
                </a:lnTo>
                <a:cubicBezTo>
                  <a:pt x="1015083" y="1018554"/>
                  <a:pt x="1013752" y="1020772"/>
                  <a:pt x="1011534" y="1022991"/>
                </a:cubicBezTo>
                <a:cubicBezTo>
                  <a:pt x="1009759" y="1025208"/>
                  <a:pt x="1007541" y="1027870"/>
                  <a:pt x="1003105" y="1032306"/>
                </a:cubicBezTo>
                <a:lnTo>
                  <a:pt x="1003613" y="1032189"/>
                </a:lnTo>
                <a:lnTo>
                  <a:pt x="1011534" y="1023434"/>
                </a:lnTo>
                <a:cubicBezTo>
                  <a:pt x="1013308" y="1021216"/>
                  <a:pt x="1015083" y="1018998"/>
                  <a:pt x="1018632" y="1015449"/>
                </a:cubicBezTo>
                <a:cubicBezTo>
                  <a:pt x="1019187" y="1014007"/>
                  <a:pt x="1019269" y="1013231"/>
                  <a:pt x="1018965" y="1012981"/>
                </a:cubicBezTo>
                <a:close/>
                <a:moveTo>
                  <a:pt x="221408" y="1002992"/>
                </a:moveTo>
                <a:lnTo>
                  <a:pt x="222287" y="1004061"/>
                </a:lnTo>
                <a:lnTo>
                  <a:pt x="222331" y="1003915"/>
                </a:lnTo>
                <a:close/>
                <a:moveTo>
                  <a:pt x="155788" y="992824"/>
                </a:moveTo>
                <a:cubicBezTo>
                  <a:pt x="157119" y="991493"/>
                  <a:pt x="161555" y="993711"/>
                  <a:pt x="167322" y="1000366"/>
                </a:cubicBezTo>
                <a:lnTo>
                  <a:pt x="167889" y="1001033"/>
                </a:lnTo>
                <a:lnTo>
                  <a:pt x="173145" y="1002196"/>
                </a:lnTo>
                <a:cubicBezTo>
                  <a:pt x="175862" y="1004025"/>
                  <a:pt x="179522" y="1007464"/>
                  <a:pt x="185067" y="1013230"/>
                </a:cubicBezTo>
                <a:cubicBezTo>
                  <a:pt x="190834" y="1018111"/>
                  <a:pt x="197045" y="1022547"/>
                  <a:pt x="201481" y="1026539"/>
                </a:cubicBezTo>
                <a:cubicBezTo>
                  <a:pt x="205917" y="1030532"/>
                  <a:pt x="208579" y="1034081"/>
                  <a:pt x="208579" y="1036299"/>
                </a:cubicBezTo>
                <a:cubicBezTo>
                  <a:pt x="209910" y="1038073"/>
                  <a:pt x="210797" y="1039404"/>
                  <a:pt x="212571" y="1041179"/>
                </a:cubicBezTo>
                <a:cubicBezTo>
                  <a:pt x="218339" y="1046058"/>
                  <a:pt x="223218" y="1050495"/>
                  <a:pt x="229429" y="1055375"/>
                </a:cubicBezTo>
                <a:cubicBezTo>
                  <a:pt x="228098" y="1057149"/>
                  <a:pt x="225880" y="1058036"/>
                  <a:pt x="224549" y="1059367"/>
                </a:cubicBezTo>
                <a:lnTo>
                  <a:pt x="208850" y="1041923"/>
                </a:lnTo>
                <a:lnTo>
                  <a:pt x="208136" y="1042066"/>
                </a:lnTo>
                <a:lnTo>
                  <a:pt x="222992" y="1058573"/>
                </a:lnTo>
                <a:lnTo>
                  <a:pt x="224549" y="1059367"/>
                </a:lnTo>
                <a:cubicBezTo>
                  <a:pt x="225880" y="1058036"/>
                  <a:pt x="227655" y="1056705"/>
                  <a:pt x="229429" y="1055375"/>
                </a:cubicBezTo>
                <a:cubicBezTo>
                  <a:pt x="242738" y="1066909"/>
                  <a:pt x="256934" y="1078443"/>
                  <a:pt x="271573" y="1088646"/>
                </a:cubicBezTo>
                <a:cubicBezTo>
                  <a:pt x="268912" y="1089533"/>
                  <a:pt x="266694" y="1090421"/>
                  <a:pt x="263145" y="1091308"/>
                </a:cubicBezTo>
                <a:cubicBezTo>
                  <a:pt x="264475" y="1092195"/>
                  <a:pt x="264919" y="1092639"/>
                  <a:pt x="266250" y="1093526"/>
                </a:cubicBezTo>
                <a:cubicBezTo>
                  <a:pt x="261814" y="1093526"/>
                  <a:pt x="258265" y="1093970"/>
                  <a:pt x="253828" y="1093970"/>
                </a:cubicBezTo>
                <a:cubicBezTo>
                  <a:pt x="251167" y="1092195"/>
                  <a:pt x="248505" y="1090421"/>
                  <a:pt x="245843" y="1088646"/>
                </a:cubicBezTo>
                <a:cubicBezTo>
                  <a:pt x="243181" y="1086872"/>
                  <a:pt x="240964" y="1084654"/>
                  <a:pt x="238302" y="1082879"/>
                </a:cubicBezTo>
                <a:cubicBezTo>
                  <a:pt x="232091" y="1077556"/>
                  <a:pt x="225437" y="1072676"/>
                  <a:pt x="219670" y="1067352"/>
                </a:cubicBezTo>
                <a:cubicBezTo>
                  <a:pt x="213902" y="1062029"/>
                  <a:pt x="208136" y="1056705"/>
                  <a:pt x="202368" y="1051826"/>
                </a:cubicBezTo>
                <a:cubicBezTo>
                  <a:pt x="196601" y="1046502"/>
                  <a:pt x="191721" y="1041179"/>
                  <a:pt x="186398" y="1036299"/>
                </a:cubicBezTo>
                <a:cubicBezTo>
                  <a:pt x="183736" y="1033637"/>
                  <a:pt x="181074" y="1030975"/>
                  <a:pt x="178857" y="1028757"/>
                </a:cubicBezTo>
                <a:cubicBezTo>
                  <a:pt x="176638" y="1026096"/>
                  <a:pt x="173977" y="1023434"/>
                  <a:pt x="171759" y="1020772"/>
                </a:cubicBezTo>
                <a:cubicBezTo>
                  <a:pt x="172202" y="1019885"/>
                  <a:pt x="176638" y="1022547"/>
                  <a:pt x="174420" y="1017223"/>
                </a:cubicBezTo>
                <a:cubicBezTo>
                  <a:pt x="177525" y="1019885"/>
                  <a:pt x="180631" y="1022547"/>
                  <a:pt x="183293" y="1025208"/>
                </a:cubicBezTo>
                <a:cubicBezTo>
                  <a:pt x="186842" y="1027870"/>
                  <a:pt x="189947" y="1030532"/>
                  <a:pt x="193052" y="1032750"/>
                </a:cubicBezTo>
                <a:cubicBezTo>
                  <a:pt x="197045" y="1037186"/>
                  <a:pt x="201038" y="1041179"/>
                  <a:pt x="205030" y="1045615"/>
                </a:cubicBezTo>
                <a:lnTo>
                  <a:pt x="206048" y="1046488"/>
                </a:lnTo>
                <a:lnTo>
                  <a:pt x="193052" y="1032750"/>
                </a:lnTo>
                <a:cubicBezTo>
                  <a:pt x="189947" y="1030088"/>
                  <a:pt x="186842" y="1027870"/>
                  <a:pt x="183736" y="1025208"/>
                </a:cubicBezTo>
                <a:cubicBezTo>
                  <a:pt x="180631" y="1022547"/>
                  <a:pt x="177969" y="1019885"/>
                  <a:pt x="174864" y="1017223"/>
                </a:cubicBezTo>
                <a:cubicBezTo>
                  <a:pt x="171759" y="1013230"/>
                  <a:pt x="168210" y="1009238"/>
                  <a:pt x="165104" y="1005245"/>
                </a:cubicBezTo>
                <a:cubicBezTo>
                  <a:pt x="161999" y="1001253"/>
                  <a:pt x="158893" y="996817"/>
                  <a:pt x="155788" y="992824"/>
                </a:cubicBezTo>
                <a:close/>
                <a:moveTo>
                  <a:pt x="1133086" y="922288"/>
                </a:moveTo>
                <a:lnTo>
                  <a:pt x="1132861" y="922385"/>
                </a:lnTo>
                <a:lnTo>
                  <a:pt x="1128016" y="934013"/>
                </a:lnTo>
                <a:close/>
                <a:moveTo>
                  <a:pt x="1128429" y="866712"/>
                </a:moveTo>
                <a:lnTo>
                  <a:pt x="1116672" y="883693"/>
                </a:lnTo>
                <a:cubicBezTo>
                  <a:pt x="1114454" y="887242"/>
                  <a:pt x="1112680" y="890791"/>
                  <a:pt x="1110905" y="894340"/>
                </a:cubicBezTo>
                <a:cubicBezTo>
                  <a:pt x="1108687" y="897889"/>
                  <a:pt x="1106913" y="900995"/>
                  <a:pt x="1105138" y="904100"/>
                </a:cubicBezTo>
                <a:cubicBezTo>
                  <a:pt x="1100702" y="910310"/>
                  <a:pt x="1096266" y="916521"/>
                  <a:pt x="1091386" y="922288"/>
                </a:cubicBezTo>
                <a:cubicBezTo>
                  <a:pt x="1087393" y="928499"/>
                  <a:pt x="1083844" y="934266"/>
                  <a:pt x="1079408" y="940477"/>
                </a:cubicBezTo>
                <a:cubicBezTo>
                  <a:pt x="1075859" y="945357"/>
                  <a:pt x="1072310" y="950236"/>
                  <a:pt x="1068761" y="955116"/>
                </a:cubicBezTo>
                <a:lnTo>
                  <a:pt x="1067873" y="955659"/>
                </a:lnTo>
                <a:lnTo>
                  <a:pt x="1067147" y="956735"/>
                </a:lnTo>
                <a:lnTo>
                  <a:pt x="1068317" y="956004"/>
                </a:lnTo>
                <a:cubicBezTo>
                  <a:pt x="1071866" y="951124"/>
                  <a:pt x="1075415" y="946244"/>
                  <a:pt x="1078964" y="941364"/>
                </a:cubicBezTo>
                <a:cubicBezTo>
                  <a:pt x="1082957" y="935154"/>
                  <a:pt x="1086950" y="929386"/>
                  <a:pt x="1090942" y="923176"/>
                </a:cubicBezTo>
                <a:cubicBezTo>
                  <a:pt x="1095822" y="917409"/>
                  <a:pt x="1100258" y="911198"/>
                  <a:pt x="1104694" y="904987"/>
                </a:cubicBezTo>
                <a:cubicBezTo>
                  <a:pt x="1106469" y="901882"/>
                  <a:pt x="1108687" y="898777"/>
                  <a:pt x="1110462" y="895228"/>
                </a:cubicBezTo>
                <a:cubicBezTo>
                  <a:pt x="1112236" y="891679"/>
                  <a:pt x="1114454" y="888130"/>
                  <a:pt x="1116229" y="884581"/>
                </a:cubicBezTo>
                <a:cubicBezTo>
                  <a:pt x="1120221" y="877483"/>
                  <a:pt x="1124658" y="871272"/>
                  <a:pt x="1128207" y="867279"/>
                </a:cubicBezTo>
                <a:close/>
                <a:moveTo>
                  <a:pt x="1174343" y="860625"/>
                </a:moveTo>
                <a:cubicBezTo>
                  <a:pt x="1173012" y="866392"/>
                  <a:pt x="1171238" y="871716"/>
                  <a:pt x="1168576" y="877926"/>
                </a:cubicBezTo>
                <a:cubicBezTo>
                  <a:pt x="1165914" y="883694"/>
                  <a:pt x="1162809" y="889904"/>
                  <a:pt x="1158373" y="896558"/>
                </a:cubicBezTo>
                <a:cubicBezTo>
                  <a:pt x="1154824" y="903656"/>
                  <a:pt x="1151275" y="910311"/>
                  <a:pt x="1148169" y="915634"/>
                </a:cubicBezTo>
                <a:cubicBezTo>
                  <a:pt x="1144620" y="920958"/>
                  <a:pt x="1141515" y="924950"/>
                  <a:pt x="1138854" y="927612"/>
                </a:cubicBezTo>
                <a:lnTo>
                  <a:pt x="1145064" y="915190"/>
                </a:lnTo>
                <a:cubicBezTo>
                  <a:pt x="1146395" y="911198"/>
                  <a:pt x="1148613" y="907205"/>
                  <a:pt x="1150388" y="902769"/>
                </a:cubicBezTo>
                <a:cubicBezTo>
                  <a:pt x="1152162" y="900107"/>
                  <a:pt x="1153049" y="898333"/>
                  <a:pt x="1154380" y="896115"/>
                </a:cubicBezTo>
                <a:cubicBezTo>
                  <a:pt x="1156155" y="893009"/>
                  <a:pt x="1157929" y="890348"/>
                  <a:pt x="1159703" y="887242"/>
                </a:cubicBezTo>
                <a:cubicBezTo>
                  <a:pt x="1161478" y="884137"/>
                  <a:pt x="1162809" y="881475"/>
                  <a:pt x="1164584" y="878370"/>
                </a:cubicBezTo>
                <a:cubicBezTo>
                  <a:pt x="1167689" y="872603"/>
                  <a:pt x="1171238" y="866836"/>
                  <a:pt x="1174343" y="860625"/>
                </a:cubicBezTo>
                <a:close/>
                <a:moveTo>
                  <a:pt x="1145629" y="822598"/>
                </a:moveTo>
                <a:lnTo>
                  <a:pt x="1134861" y="841549"/>
                </a:lnTo>
                <a:lnTo>
                  <a:pt x="1134663" y="842005"/>
                </a:lnTo>
                <a:lnTo>
                  <a:pt x="1145508" y="822917"/>
                </a:lnTo>
                <a:close/>
                <a:moveTo>
                  <a:pt x="1151534" y="779676"/>
                </a:moveTo>
                <a:lnTo>
                  <a:pt x="1138592" y="815036"/>
                </a:lnTo>
                <a:cubicBezTo>
                  <a:pt x="1130511" y="834143"/>
                  <a:pt x="1121413" y="852715"/>
                  <a:pt x="1111368" y="870685"/>
                </a:cubicBezTo>
                <a:lnTo>
                  <a:pt x="1107381" y="876987"/>
                </a:lnTo>
                <a:lnTo>
                  <a:pt x="1107356" y="877039"/>
                </a:lnTo>
                <a:cubicBezTo>
                  <a:pt x="1105582" y="881475"/>
                  <a:pt x="1102033" y="887242"/>
                  <a:pt x="1098040" y="893009"/>
                </a:cubicBezTo>
                <a:cubicBezTo>
                  <a:pt x="1094047" y="898777"/>
                  <a:pt x="1090499" y="904987"/>
                  <a:pt x="1088724" y="910311"/>
                </a:cubicBezTo>
                <a:cubicBezTo>
                  <a:pt x="1085618" y="914303"/>
                  <a:pt x="1081626" y="918739"/>
                  <a:pt x="1078077" y="923619"/>
                </a:cubicBezTo>
                <a:cubicBezTo>
                  <a:pt x="1074528" y="928499"/>
                  <a:pt x="1071423" y="933822"/>
                  <a:pt x="1069205" y="938703"/>
                </a:cubicBezTo>
                <a:cubicBezTo>
                  <a:pt x="1056339" y="956447"/>
                  <a:pt x="1035489" y="979072"/>
                  <a:pt x="1016857" y="997704"/>
                </a:cubicBezTo>
                <a:cubicBezTo>
                  <a:pt x="1011090" y="1002584"/>
                  <a:pt x="1005323" y="1007464"/>
                  <a:pt x="999556" y="1012344"/>
                </a:cubicBezTo>
                <a:lnTo>
                  <a:pt x="997896" y="1013605"/>
                </a:lnTo>
                <a:lnTo>
                  <a:pt x="997180" y="1014331"/>
                </a:lnTo>
                <a:lnTo>
                  <a:pt x="989945" y="1020228"/>
                </a:lnTo>
                <a:lnTo>
                  <a:pt x="984029" y="1026983"/>
                </a:lnTo>
                <a:cubicBezTo>
                  <a:pt x="976931" y="1032750"/>
                  <a:pt x="969834" y="1038074"/>
                  <a:pt x="962292" y="1043397"/>
                </a:cubicBezTo>
                <a:lnTo>
                  <a:pt x="958886" y="1045548"/>
                </a:lnTo>
                <a:lnTo>
                  <a:pt x="949634" y="1053091"/>
                </a:lnTo>
                <a:lnTo>
                  <a:pt x="948298" y="1053958"/>
                </a:lnTo>
                <a:lnTo>
                  <a:pt x="946321" y="1055819"/>
                </a:lnTo>
                <a:cubicBezTo>
                  <a:pt x="940554" y="1059811"/>
                  <a:pt x="934787" y="1063804"/>
                  <a:pt x="929020" y="1067353"/>
                </a:cubicBezTo>
                <a:cubicBezTo>
                  <a:pt x="923253" y="1070902"/>
                  <a:pt x="917486" y="1074451"/>
                  <a:pt x="911719" y="1078000"/>
                </a:cubicBezTo>
                <a:lnTo>
                  <a:pt x="909739" y="1079003"/>
                </a:lnTo>
                <a:lnTo>
                  <a:pt x="898024" y="1086612"/>
                </a:lnTo>
                <a:lnTo>
                  <a:pt x="894392" y="1088444"/>
                </a:lnTo>
                <a:lnTo>
                  <a:pt x="890869" y="1090864"/>
                </a:lnTo>
                <a:cubicBezTo>
                  <a:pt x="887320" y="1093083"/>
                  <a:pt x="883327" y="1095301"/>
                  <a:pt x="878891" y="1097519"/>
                </a:cubicBezTo>
                <a:lnTo>
                  <a:pt x="867700" y="1101908"/>
                </a:lnTo>
                <a:lnTo>
                  <a:pt x="842756" y="1114489"/>
                </a:lnTo>
                <a:cubicBezTo>
                  <a:pt x="823769" y="1122796"/>
                  <a:pt x="804240" y="1130094"/>
                  <a:pt x="784237" y="1136315"/>
                </a:cubicBezTo>
                <a:lnTo>
                  <a:pt x="743458" y="1146800"/>
                </a:lnTo>
                <a:lnTo>
                  <a:pt x="776415" y="1140550"/>
                </a:lnTo>
                <a:cubicBezTo>
                  <a:pt x="778632" y="1140106"/>
                  <a:pt x="780407" y="1139663"/>
                  <a:pt x="782625" y="1139219"/>
                </a:cubicBezTo>
                <a:cubicBezTo>
                  <a:pt x="787505" y="1135227"/>
                  <a:pt x="797265" y="1133008"/>
                  <a:pt x="802588" y="1132121"/>
                </a:cubicBezTo>
                <a:cubicBezTo>
                  <a:pt x="807024" y="1130790"/>
                  <a:pt x="811460" y="1129459"/>
                  <a:pt x="815009" y="1128129"/>
                </a:cubicBezTo>
                <a:cubicBezTo>
                  <a:pt x="820333" y="1123249"/>
                  <a:pt x="830536" y="1120587"/>
                  <a:pt x="834973" y="1117925"/>
                </a:cubicBezTo>
                <a:cubicBezTo>
                  <a:pt x="842514" y="1115263"/>
                  <a:pt x="850056" y="1112602"/>
                  <a:pt x="857597" y="1109940"/>
                </a:cubicBezTo>
                <a:lnTo>
                  <a:pt x="872092" y="1104255"/>
                </a:lnTo>
                <a:lnTo>
                  <a:pt x="878447" y="1100624"/>
                </a:lnTo>
                <a:lnTo>
                  <a:pt x="884214" y="1098850"/>
                </a:lnTo>
                <a:lnTo>
                  <a:pt x="892200" y="1094413"/>
                </a:lnTo>
                <a:lnTo>
                  <a:pt x="894298" y="1092955"/>
                </a:lnTo>
                <a:lnTo>
                  <a:pt x="899741" y="1087759"/>
                </a:lnTo>
                <a:cubicBezTo>
                  <a:pt x="903290" y="1085541"/>
                  <a:pt x="907727" y="1082879"/>
                  <a:pt x="911719" y="1080661"/>
                </a:cubicBezTo>
                <a:lnTo>
                  <a:pt x="925346" y="1073982"/>
                </a:lnTo>
                <a:lnTo>
                  <a:pt x="930351" y="1070901"/>
                </a:lnTo>
                <a:cubicBezTo>
                  <a:pt x="936118" y="1067352"/>
                  <a:pt x="941885" y="1063360"/>
                  <a:pt x="947652" y="1059367"/>
                </a:cubicBezTo>
                <a:cubicBezTo>
                  <a:pt x="948983" y="1056705"/>
                  <a:pt x="952089" y="1054487"/>
                  <a:pt x="955194" y="1052269"/>
                </a:cubicBezTo>
                <a:cubicBezTo>
                  <a:pt x="958299" y="1050051"/>
                  <a:pt x="961404" y="1047833"/>
                  <a:pt x="963623" y="1046946"/>
                </a:cubicBezTo>
                <a:cubicBezTo>
                  <a:pt x="970721" y="1041622"/>
                  <a:pt x="978262" y="1036299"/>
                  <a:pt x="985360" y="1030532"/>
                </a:cubicBezTo>
                <a:cubicBezTo>
                  <a:pt x="988022" y="1024321"/>
                  <a:pt x="996451" y="1018998"/>
                  <a:pt x="1000887" y="1015892"/>
                </a:cubicBezTo>
                <a:cubicBezTo>
                  <a:pt x="1006654" y="1011013"/>
                  <a:pt x="1012421" y="1006132"/>
                  <a:pt x="1018188" y="1001253"/>
                </a:cubicBezTo>
                <a:cubicBezTo>
                  <a:pt x="1036820" y="982621"/>
                  <a:pt x="1057671" y="959996"/>
                  <a:pt x="1070535" y="942251"/>
                </a:cubicBezTo>
                <a:lnTo>
                  <a:pt x="1077739" y="930004"/>
                </a:lnTo>
                <a:lnTo>
                  <a:pt x="1078077" y="928942"/>
                </a:lnTo>
                <a:cubicBezTo>
                  <a:pt x="1081626" y="923619"/>
                  <a:pt x="1086062" y="917408"/>
                  <a:pt x="1089611" y="911198"/>
                </a:cubicBezTo>
                <a:cubicBezTo>
                  <a:pt x="1090942" y="909423"/>
                  <a:pt x="1091830" y="907649"/>
                  <a:pt x="1093160" y="905874"/>
                </a:cubicBezTo>
                <a:lnTo>
                  <a:pt x="1097879" y="899329"/>
                </a:lnTo>
                <a:lnTo>
                  <a:pt x="1099371" y="896558"/>
                </a:lnTo>
                <a:cubicBezTo>
                  <a:pt x="1103363" y="890791"/>
                  <a:pt x="1106469" y="885024"/>
                  <a:pt x="1108687" y="880588"/>
                </a:cubicBezTo>
                <a:cubicBezTo>
                  <a:pt x="1115785" y="868167"/>
                  <a:pt x="1121108" y="855745"/>
                  <a:pt x="1126875" y="842880"/>
                </a:cubicBezTo>
                <a:cubicBezTo>
                  <a:pt x="1132199" y="830015"/>
                  <a:pt x="1137966" y="817150"/>
                  <a:pt x="1144620" y="802511"/>
                </a:cubicBezTo>
                <a:cubicBezTo>
                  <a:pt x="1145286" y="798518"/>
                  <a:pt x="1147948" y="791753"/>
                  <a:pt x="1149833" y="786096"/>
                </a:cubicBezTo>
                <a:close/>
                <a:moveTo>
                  <a:pt x="1217130" y="731798"/>
                </a:moveTo>
                <a:lnTo>
                  <a:pt x="1217130" y="758481"/>
                </a:lnTo>
                <a:lnTo>
                  <a:pt x="1212051" y="779886"/>
                </a:lnTo>
                <a:cubicBezTo>
                  <a:pt x="1206727" y="785209"/>
                  <a:pt x="1207171" y="777224"/>
                  <a:pt x="1200961" y="784766"/>
                </a:cubicBezTo>
                <a:cubicBezTo>
                  <a:pt x="1200961" y="784322"/>
                  <a:pt x="1201404" y="782547"/>
                  <a:pt x="1201848" y="782104"/>
                </a:cubicBezTo>
                <a:cubicBezTo>
                  <a:pt x="1202291" y="775006"/>
                  <a:pt x="1200517" y="773675"/>
                  <a:pt x="1203622" y="763472"/>
                </a:cubicBezTo>
                <a:cubicBezTo>
                  <a:pt x="1205840" y="757261"/>
                  <a:pt x="1208502" y="750607"/>
                  <a:pt x="1210276" y="743953"/>
                </a:cubicBezTo>
                <a:lnTo>
                  <a:pt x="1215600" y="740848"/>
                </a:lnTo>
                <a:lnTo>
                  <a:pt x="1215600" y="740847"/>
                </a:lnTo>
                <a:close/>
                <a:moveTo>
                  <a:pt x="1204263" y="714112"/>
                </a:moveTo>
                <a:lnTo>
                  <a:pt x="1204104" y="714897"/>
                </a:lnTo>
                <a:lnTo>
                  <a:pt x="1205396" y="716448"/>
                </a:lnTo>
                <a:cubicBezTo>
                  <a:pt x="1206727" y="717779"/>
                  <a:pt x="1208058" y="719554"/>
                  <a:pt x="1209389" y="720884"/>
                </a:cubicBezTo>
                <a:cubicBezTo>
                  <a:pt x="1210276" y="719997"/>
                  <a:pt x="1211164" y="719110"/>
                  <a:pt x="1212051" y="719110"/>
                </a:cubicBezTo>
                <a:lnTo>
                  <a:pt x="1212118" y="718769"/>
                </a:lnTo>
                <a:lnTo>
                  <a:pt x="1210276" y="719997"/>
                </a:lnTo>
                <a:cubicBezTo>
                  <a:pt x="1208502" y="719110"/>
                  <a:pt x="1207171" y="717335"/>
                  <a:pt x="1205840" y="716004"/>
                </a:cubicBezTo>
                <a:close/>
                <a:moveTo>
                  <a:pt x="1200309" y="663718"/>
                </a:moveTo>
                <a:lnTo>
                  <a:pt x="1199999" y="663735"/>
                </a:lnTo>
                <a:lnTo>
                  <a:pt x="1199438" y="663766"/>
                </a:lnTo>
                <a:lnTo>
                  <a:pt x="1199629" y="665875"/>
                </a:lnTo>
                <a:cubicBezTo>
                  <a:pt x="1199629" y="669868"/>
                  <a:pt x="1199629" y="672973"/>
                  <a:pt x="1199186" y="676966"/>
                </a:cubicBezTo>
                <a:cubicBezTo>
                  <a:pt x="1198742" y="679184"/>
                  <a:pt x="1198299" y="680958"/>
                  <a:pt x="1197412" y="683620"/>
                </a:cubicBezTo>
                <a:cubicBezTo>
                  <a:pt x="1193863" y="689387"/>
                  <a:pt x="1190314" y="695154"/>
                  <a:pt x="1186765" y="700478"/>
                </a:cubicBezTo>
                <a:cubicBezTo>
                  <a:pt x="1185877" y="705801"/>
                  <a:pt x="1185434" y="710237"/>
                  <a:pt x="1184103" y="715117"/>
                </a:cubicBezTo>
                <a:lnTo>
                  <a:pt x="1181441" y="719997"/>
                </a:lnTo>
                <a:cubicBezTo>
                  <a:pt x="1180110" y="727095"/>
                  <a:pt x="1178779" y="733750"/>
                  <a:pt x="1177005" y="741291"/>
                </a:cubicBezTo>
                <a:cubicBezTo>
                  <a:pt x="1175230" y="747058"/>
                  <a:pt x="1173899" y="752382"/>
                  <a:pt x="1172125" y="758148"/>
                </a:cubicBezTo>
                <a:cubicBezTo>
                  <a:pt x="1170350" y="763916"/>
                  <a:pt x="1169020" y="769239"/>
                  <a:pt x="1166801" y="774563"/>
                </a:cubicBezTo>
                <a:cubicBezTo>
                  <a:pt x="1165914" y="778999"/>
                  <a:pt x="1165027" y="782991"/>
                  <a:pt x="1163696" y="787427"/>
                </a:cubicBezTo>
                <a:cubicBezTo>
                  <a:pt x="1162809" y="791864"/>
                  <a:pt x="1161922" y="796300"/>
                  <a:pt x="1160147" y="800736"/>
                </a:cubicBezTo>
                <a:lnTo>
                  <a:pt x="1162978" y="796333"/>
                </a:lnTo>
                <a:lnTo>
                  <a:pt x="1165471" y="786984"/>
                </a:lnTo>
                <a:cubicBezTo>
                  <a:pt x="1165914" y="782104"/>
                  <a:pt x="1166801" y="778111"/>
                  <a:pt x="1167689" y="773675"/>
                </a:cubicBezTo>
                <a:cubicBezTo>
                  <a:pt x="1169463" y="768352"/>
                  <a:pt x="1171238" y="762585"/>
                  <a:pt x="1173012" y="757261"/>
                </a:cubicBezTo>
                <a:cubicBezTo>
                  <a:pt x="1174787" y="751494"/>
                  <a:pt x="1176118" y="746170"/>
                  <a:pt x="1177892" y="740404"/>
                </a:cubicBezTo>
                <a:cubicBezTo>
                  <a:pt x="1179667" y="733306"/>
                  <a:pt x="1180554" y="726651"/>
                  <a:pt x="1182328" y="719110"/>
                </a:cubicBezTo>
                <a:lnTo>
                  <a:pt x="1184990" y="714230"/>
                </a:lnTo>
                <a:cubicBezTo>
                  <a:pt x="1186321" y="709350"/>
                  <a:pt x="1186765" y="704914"/>
                  <a:pt x="1187652" y="699591"/>
                </a:cubicBezTo>
                <a:cubicBezTo>
                  <a:pt x="1191201" y="693823"/>
                  <a:pt x="1194750" y="688500"/>
                  <a:pt x="1198299" y="682733"/>
                </a:cubicBezTo>
                <a:cubicBezTo>
                  <a:pt x="1196080" y="694267"/>
                  <a:pt x="1193863" y="705357"/>
                  <a:pt x="1191201" y="716891"/>
                </a:cubicBezTo>
                <a:cubicBezTo>
                  <a:pt x="1190314" y="727538"/>
                  <a:pt x="1184103" y="742178"/>
                  <a:pt x="1185877" y="745283"/>
                </a:cubicBezTo>
                <a:cubicBezTo>
                  <a:pt x="1181885" y="757705"/>
                  <a:pt x="1178336" y="769683"/>
                  <a:pt x="1173899" y="781660"/>
                </a:cubicBezTo>
                <a:lnTo>
                  <a:pt x="1171530" y="785346"/>
                </a:lnTo>
                <a:lnTo>
                  <a:pt x="1170517" y="790866"/>
                </a:lnTo>
                <a:cubicBezTo>
                  <a:pt x="1170018" y="793750"/>
                  <a:pt x="1169241" y="796744"/>
                  <a:pt x="1167245" y="800293"/>
                </a:cubicBezTo>
                <a:cubicBezTo>
                  <a:pt x="1161035" y="809165"/>
                  <a:pt x="1157929" y="818038"/>
                  <a:pt x="1154824" y="827353"/>
                </a:cubicBezTo>
                <a:cubicBezTo>
                  <a:pt x="1153049" y="831790"/>
                  <a:pt x="1151275" y="836670"/>
                  <a:pt x="1149057" y="841549"/>
                </a:cubicBezTo>
                <a:cubicBezTo>
                  <a:pt x="1148169" y="844211"/>
                  <a:pt x="1146839" y="846429"/>
                  <a:pt x="1145508" y="849091"/>
                </a:cubicBezTo>
                <a:cubicBezTo>
                  <a:pt x="1144177" y="851753"/>
                  <a:pt x="1142846" y="854415"/>
                  <a:pt x="1141071" y="857076"/>
                </a:cubicBezTo>
                <a:cubicBezTo>
                  <a:pt x="1137079" y="864174"/>
                  <a:pt x="1133086" y="871716"/>
                  <a:pt x="1129094" y="878370"/>
                </a:cubicBezTo>
                <a:cubicBezTo>
                  <a:pt x="1125988" y="886355"/>
                  <a:pt x="1120665" y="891679"/>
                  <a:pt x="1116229" y="899220"/>
                </a:cubicBezTo>
                <a:cubicBezTo>
                  <a:pt x="1112680" y="907649"/>
                  <a:pt x="1106469" y="917852"/>
                  <a:pt x="1099815" y="927168"/>
                </a:cubicBezTo>
                <a:cubicBezTo>
                  <a:pt x="1093160" y="936484"/>
                  <a:pt x="1086506" y="946244"/>
                  <a:pt x="1081626" y="954673"/>
                </a:cubicBezTo>
                <a:cubicBezTo>
                  <a:pt x="1077634" y="959996"/>
                  <a:pt x="1073641" y="965320"/>
                  <a:pt x="1069649" y="970199"/>
                </a:cubicBezTo>
                <a:cubicBezTo>
                  <a:pt x="1065212" y="975079"/>
                  <a:pt x="1061220" y="979959"/>
                  <a:pt x="1056783" y="985283"/>
                </a:cubicBezTo>
                <a:cubicBezTo>
                  <a:pt x="1055453" y="987501"/>
                  <a:pt x="1053678" y="989275"/>
                  <a:pt x="1052347" y="991493"/>
                </a:cubicBezTo>
                <a:cubicBezTo>
                  <a:pt x="1050573" y="993712"/>
                  <a:pt x="1049242" y="995486"/>
                  <a:pt x="1047468" y="997704"/>
                </a:cubicBezTo>
                <a:cubicBezTo>
                  <a:pt x="1044806" y="999922"/>
                  <a:pt x="1042144" y="1002140"/>
                  <a:pt x="1039926" y="1003915"/>
                </a:cubicBezTo>
                <a:lnTo>
                  <a:pt x="1027591" y="1017571"/>
                </a:lnTo>
                <a:lnTo>
                  <a:pt x="1027948" y="1018998"/>
                </a:lnTo>
                <a:cubicBezTo>
                  <a:pt x="1022624" y="1024765"/>
                  <a:pt x="1019075" y="1028757"/>
                  <a:pt x="1015083" y="1032306"/>
                </a:cubicBezTo>
                <a:cubicBezTo>
                  <a:pt x="1010647" y="1035412"/>
                  <a:pt x="1005767" y="1038517"/>
                  <a:pt x="1001330" y="1042066"/>
                </a:cubicBezTo>
                <a:lnTo>
                  <a:pt x="990240" y="1050938"/>
                </a:lnTo>
                <a:lnTo>
                  <a:pt x="979734" y="1058616"/>
                </a:lnTo>
                <a:lnTo>
                  <a:pt x="981368" y="1058480"/>
                </a:lnTo>
                <a:lnTo>
                  <a:pt x="992902" y="1050051"/>
                </a:lnTo>
                <a:lnTo>
                  <a:pt x="1003993" y="1041179"/>
                </a:lnTo>
                <a:cubicBezTo>
                  <a:pt x="1008429" y="1038074"/>
                  <a:pt x="1013308" y="1034968"/>
                  <a:pt x="1017745" y="1031419"/>
                </a:cubicBezTo>
                <a:cubicBezTo>
                  <a:pt x="1021294" y="1027870"/>
                  <a:pt x="1025286" y="1023878"/>
                  <a:pt x="1030610" y="1018111"/>
                </a:cubicBezTo>
                <a:cubicBezTo>
                  <a:pt x="1030610" y="1017667"/>
                  <a:pt x="1030610" y="1017223"/>
                  <a:pt x="1030166" y="1016336"/>
                </a:cubicBezTo>
                <a:cubicBezTo>
                  <a:pt x="1034602" y="1011900"/>
                  <a:pt x="1038595" y="1007464"/>
                  <a:pt x="1042587" y="1002584"/>
                </a:cubicBezTo>
                <a:cubicBezTo>
                  <a:pt x="1044806" y="1000810"/>
                  <a:pt x="1047468" y="998591"/>
                  <a:pt x="1050129" y="996373"/>
                </a:cubicBezTo>
                <a:cubicBezTo>
                  <a:pt x="1051460" y="994599"/>
                  <a:pt x="1053234" y="992380"/>
                  <a:pt x="1055009" y="990163"/>
                </a:cubicBezTo>
                <a:cubicBezTo>
                  <a:pt x="1056340" y="987944"/>
                  <a:pt x="1058114" y="985726"/>
                  <a:pt x="1059445" y="983952"/>
                </a:cubicBezTo>
                <a:cubicBezTo>
                  <a:pt x="1063881" y="979072"/>
                  <a:pt x="1067874" y="973748"/>
                  <a:pt x="1072310" y="968869"/>
                </a:cubicBezTo>
                <a:cubicBezTo>
                  <a:pt x="1076303" y="963989"/>
                  <a:pt x="1080295" y="958665"/>
                  <a:pt x="1084288" y="953342"/>
                </a:cubicBezTo>
                <a:cubicBezTo>
                  <a:pt x="1089168" y="944913"/>
                  <a:pt x="1095822" y="935154"/>
                  <a:pt x="1102477" y="925837"/>
                </a:cubicBezTo>
                <a:cubicBezTo>
                  <a:pt x="1109131" y="916078"/>
                  <a:pt x="1115341" y="906318"/>
                  <a:pt x="1118890" y="897889"/>
                </a:cubicBezTo>
                <a:cubicBezTo>
                  <a:pt x="1123327" y="890348"/>
                  <a:pt x="1128650" y="885024"/>
                  <a:pt x="1131756" y="877039"/>
                </a:cubicBezTo>
                <a:cubicBezTo>
                  <a:pt x="1135748" y="870385"/>
                  <a:pt x="1139741" y="862400"/>
                  <a:pt x="1143733" y="855745"/>
                </a:cubicBezTo>
                <a:cubicBezTo>
                  <a:pt x="1145508" y="853083"/>
                  <a:pt x="1146839" y="850422"/>
                  <a:pt x="1148169" y="847760"/>
                </a:cubicBezTo>
                <a:cubicBezTo>
                  <a:pt x="1149500" y="845098"/>
                  <a:pt x="1150388" y="842437"/>
                  <a:pt x="1151718" y="840219"/>
                </a:cubicBezTo>
                <a:cubicBezTo>
                  <a:pt x="1153937" y="835339"/>
                  <a:pt x="1155711" y="830459"/>
                  <a:pt x="1157486" y="826023"/>
                </a:cubicBezTo>
                <a:cubicBezTo>
                  <a:pt x="1161035" y="816706"/>
                  <a:pt x="1164140" y="807834"/>
                  <a:pt x="1169907" y="798962"/>
                </a:cubicBezTo>
                <a:cubicBezTo>
                  <a:pt x="1173899" y="791864"/>
                  <a:pt x="1173012" y="786540"/>
                  <a:pt x="1174787" y="780773"/>
                </a:cubicBezTo>
                <a:cubicBezTo>
                  <a:pt x="1179667" y="768795"/>
                  <a:pt x="1182772" y="756818"/>
                  <a:pt x="1186765" y="744396"/>
                </a:cubicBezTo>
                <a:cubicBezTo>
                  <a:pt x="1184990" y="740848"/>
                  <a:pt x="1191201" y="726652"/>
                  <a:pt x="1192088" y="716005"/>
                </a:cubicBezTo>
                <a:cubicBezTo>
                  <a:pt x="1194750" y="704914"/>
                  <a:pt x="1196968" y="693380"/>
                  <a:pt x="1199186" y="681846"/>
                </a:cubicBezTo>
                <a:lnTo>
                  <a:pt x="1200786" y="675845"/>
                </a:lnTo>
                <a:lnTo>
                  <a:pt x="1199629" y="675635"/>
                </a:lnTo>
                <a:cubicBezTo>
                  <a:pt x="1200073" y="672086"/>
                  <a:pt x="1200073" y="668981"/>
                  <a:pt x="1200073" y="664545"/>
                </a:cubicBezTo>
                <a:close/>
                <a:moveTo>
                  <a:pt x="1209832" y="654341"/>
                </a:moveTo>
                <a:lnTo>
                  <a:pt x="1204666" y="675866"/>
                </a:lnTo>
                <a:lnTo>
                  <a:pt x="1204667" y="675866"/>
                </a:lnTo>
                <a:lnTo>
                  <a:pt x="1209833" y="654342"/>
                </a:lnTo>
                <a:close/>
                <a:moveTo>
                  <a:pt x="1213825" y="649905"/>
                </a:moveTo>
                <a:cubicBezTo>
                  <a:pt x="1212938" y="651679"/>
                  <a:pt x="1212051" y="653011"/>
                  <a:pt x="1211164" y="655672"/>
                </a:cubicBezTo>
                <a:lnTo>
                  <a:pt x="1210553" y="667761"/>
                </a:lnTo>
                <a:cubicBezTo>
                  <a:pt x="1210498" y="671199"/>
                  <a:pt x="1210498" y="674526"/>
                  <a:pt x="1210276" y="679184"/>
                </a:cubicBezTo>
                <a:lnTo>
                  <a:pt x="1205840" y="692834"/>
                </a:lnTo>
                <a:lnTo>
                  <a:pt x="1205840" y="694394"/>
                </a:lnTo>
                <a:lnTo>
                  <a:pt x="1211164" y="679184"/>
                </a:lnTo>
                <a:cubicBezTo>
                  <a:pt x="1211607" y="669868"/>
                  <a:pt x="1211164" y="665875"/>
                  <a:pt x="1212051" y="655672"/>
                </a:cubicBezTo>
                <a:lnTo>
                  <a:pt x="1214119" y="651191"/>
                </a:lnTo>
                <a:close/>
                <a:moveTo>
                  <a:pt x="1194749" y="630829"/>
                </a:moveTo>
                <a:lnTo>
                  <a:pt x="1191842" y="637701"/>
                </a:lnTo>
                <a:lnTo>
                  <a:pt x="1190757" y="647687"/>
                </a:lnTo>
                <a:lnTo>
                  <a:pt x="1189357" y="643022"/>
                </a:lnTo>
                <a:lnTo>
                  <a:pt x="1188846" y="643680"/>
                </a:lnTo>
                <a:lnTo>
                  <a:pt x="1190314" y="648574"/>
                </a:lnTo>
                <a:cubicBezTo>
                  <a:pt x="1189870" y="650792"/>
                  <a:pt x="1189870" y="653011"/>
                  <a:pt x="1189426" y="655672"/>
                </a:cubicBezTo>
                <a:cubicBezTo>
                  <a:pt x="1190314" y="657003"/>
                  <a:pt x="1190757" y="659221"/>
                  <a:pt x="1191201" y="661439"/>
                </a:cubicBezTo>
                <a:lnTo>
                  <a:pt x="1192576" y="661363"/>
                </a:lnTo>
                <a:lnTo>
                  <a:pt x="1191644" y="658334"/>
                </a:lnTo>
                <a:cubicBezTo>
                  <a:pt x="1192088" y="655672"/>
                  <a:pt x="1192088" y="653454"/>
                  <a:pt x="1192531" y="651236"/>
                </a:cubicBezTo>
                <a:cubicBezTo>
                  <a:pt x="1193419" y="645025"/>
                  <a:pt x="1193862" y="637927"/>
                  <a:pt x="1194749" y="630829"/>
                </a:cubicBezTo>
                <a:close/>
                <a:moveTo>
                  <a:pt x="62480" y="413159"/>
                </a:moveTo>
                <a:lnTo>
                  <a:pt x="62701" y="413270"/>
                </a:lnTo>
                <a:lnTo>
                  <a:pt x="62722" y="413208"/>
                </a:lnTo>
                <a:close/>
                <a:moveTo>
                  <a:pt x="89245" y="349574"/>
                </a:moveTo>
                <a:cubicBezTo>
                  <a:pt x="82147" y="361108"/>
                  <a:pt x="80816" y="364657"/>
                  <a:pt x="79485" y="367762"/>
                </a:cubicBezTo>
                <a:cubicBezTo>
                  <a:pt x="76824" y="370424"/>
                  <a:pt x="74605" y="373085"/>
                  <a:pt x="71500" y="374416"/>
                </a:cubicBezTo>
                <a:lnTo>
                  <a:pt x="71481" y="374841"/>
                </a:lnTo>
                <a:lnTo>
                  <a:pt x="70709" y="391824"/>
                </a:lnTo>
                <a:lnTo>
                  <a:pt x="70731" y="391784"/>
                </a:lnTo>
                <a:lnTo>
                  <a:pt x="71500" y="374860"/>
                </a:lnTo>
                <a:cubicBezTo>
                  <a:pt x="74162" y="373085"/>
                  <a:pt x="76824" y="370424"/>
                  <a:pt x="79485" y="368205"/>
                </a:cubicBezTo>
                <a:cubicBezTo>
                  <a:pt x="80816" y="365100"/>
                  <a:pt x="82590" y="361551"/>
                  <a:pt x="89245" y="350017"/>
                </a:cubicBezTo>
                <a:lnTo>
                  <a:pt x="89578" y="350239"/>
                </a:lnTo>
                <a:lnTo>
                  <a:pt x="89744" y="349906"/>
                </a:lnTo>
                <a:close/>
                <a:moveTo>
                  <a:pt x="94568" y="310978"/>
                </a:moveTo>
                <a:cubicBezTo>
                  <a:pt x="92794" y="312309"/>
                  <a:pt x="90576" y="313640"/>
                  <a:pt x="88357" y="315415"/>
                </a:cubicBezTo>
                <a:cubicBezTo>
                  <a:pt x="85252" y="321182"/>
                  <a:pt x="83034" y="326061"/>
                  <a:pt x="79042" y="334934"/>
                </a:cubicBezTo>
                <a:lnTo>
                  <a:pt x="81173" y="336639"/>
                </a:lnTo>
                <a:lnTo>
                  <a:pt x="81242" y="336340"/>
                </a:lnTo>
                <a:lnTo>
                  <a:pt x="79485" y="334934"/>
                </a:lnTo>
                <a:cubicBezTo>
                  <a:pt x="83478" y="326061"/>
                  <a:pt x="85696" y="321181"/>
                  <a:pt x="88801" y="315415"/>
                </a:cubicBezTo>
                <a:lnTo>
                  <a:pt x="94301" y="311486"/>
                </a:lnTo>
                <a:close/>
                <a:moveTo>
                  <a:pt x="128727" y="285692"/>
                </a:moveTo>
                <a:lnTo>
                  <a:pt x="128167" y="286141"/>
                </a:lnTo>
                <a:lnTo>
                  <a:pt x="125788" y="295286"/>
                </a:lnTo>
                <a:cubicBezTo>
                  <a:pt x="125178" y="297337"/>
                  <a:pt x="124735" y="298557"/>
                  <a:pt x="124291" y="299888"/>
                </a:cubicBezTo>
                <a:cubicBezTo>
                  <a:pt x="107433" y="322512"/>
                  <a:pt x="97674" y="352679"/>
                  <a:pt x="83478" y="374416"/>
                </a:cubicBezTo>
                <a:cubicBezTo>
                  <a:pt x="81703" y="380183"/>
                  <a:pt x="79929" y="386394"/>
                  <a:pt x="77710" y="392605"/>
                </a:cubicBezTo>
                <a:cubicBezTo>
                  <a:pt x="75493" y="398815"/>
                  <a:pt x="74161" y="405026"/>
                  <a:pt x="72387" y="411237"/>
                </a:cubicBezTo>
                <a:cubicBezTo>
                  <a:pt x="67951" y="424545"/>
                  <a:pt x="61297" y="438741"/>
                  <a:pt x="60853" y="450275"/>
                </a:cubicBezTo>
                <a:cubicBezTo>
                  <a:pt x="58191" y="459148"/>
                  <a:pt x="55529" y="468020"/>
                  <a:pt x="53311" y="476893"/>
                </a:cubicBezTo>
                <a:cubicBezTo>
                  <a:pt x="51980" y="483547"/>
                  <a:pt x="51093" y="490201"/>
                  <a:pt x="49762" y="496856"/>
                </a:cubicBezTo>
                <a:lnTo>
                  <a:pt x="47988" y="507059"/>
                </a:lnTo>
                <a:cubicBezTo>
                  <a:pt x="47544" y="510608"/>
                  <a:pt x="47101" y="513713"/>
                  <a:pt x="46657" y="517262"/>
                </a:cubicBezTo>
                <a:cubicBezTo>
                  <a:pt x="45326" y="526578"/>
                  <a:pt x="43552" y="535451"/>
                  <a:pt x="42665" y="544767"/>
                </a:cubicBezTo>
                <a:cubicBezTo>
                  <a:pt x="42221" y="550534"/>
                  <a:pt x="41777" y="555414"/>
                  <a:pt x="41333" y="561625"/>
                </a:cubicBezTo>
                <a:cubicBezTo>
                  <a:pt x="41777" y="566061"/>
                  <a:pt x="42665" y="570497"/>
                  <a:pt x="43552" y="579369"/>
                </a:cubicBezTo>
                <a:lnTo>
                  <a:pt x="44591" y="569701"/>
                </a:lnTo>
                <a:lnTo>
                  <a:pt x="44439" y="566504"/>
                </a:lnTo>
                <a:cubicBezTo>
                  <a:pt x="44882" y="560293"/>
                  <a:pt x="45770" y="553639"/>
                  <a:pt x="46214" y="547872"/>
                </a:cubicBezTo>
                <a:cubicBezTo>
                  <a:pt x="47101" y="538556"/>
                  <a:pt x="48875" y="529683"/>
                  <a:pt x="50206" y="520368"/>
                </a:cubicBezTo>
                <a:lnTo>
                  <a:pt x="53372" y="516568"/>
                </a:lnTo>
                <a:lnTo>
                  <a:pt x="57971" y="485795"/>
                </a:lnTo>
                <a:lnTo>
                  <a:pt x="57748" y="480442"/>
                </a:lnTo>
                <a:lnTo>
                  <a:pt x="62130" y="467878"/>
                </a:lnTo>
                <a:lnTo>
                  <a:pt x="64738" y="457329"/>
                </a:lnTo>
                <a:lnTo>
                  <a:pt x="63958" y="459148"/>
                </a:lnTo>
                <a:cubicBezTo>
                  <a:pt x="63071" y="458704"/>
                  <a:pt x="62184" y="458261"/>
                  <a:pt x="61297" y="458261"/>
                </a:cubicBezTo>
                <a:cubicBezTo>
                  <a:pt x="59078" y="464028"/>
                  <a:pt x="56860" y="470682"/>
                  <a:pt x="54642" y="477337"/>
                </a:cubicBezTo>
                <a:cubicBezTo>
                  <a:pt x="54642" y="480442"/>
                  <a:pt x="54642" y="483991"/>
                  <a:pt x="55086" y="487983"/>
                </a:cubicBezTo>
                <a:cubicBezTo>
                  <a:pt x="53755" y="495081"/>
                  <a:pt x="52868" y="501292"/>
                  <a:pt x="51980" y="508390"/>
                </a:cubicBezTo>
                <a:cubicBezTo>
                  <a:pt x="51980" y="509277"/>
                  <a:pt x="51537" y="510608"/>
                  <a:pt x="51537" y="511939"/>
                </a:cubicBezTo>
                <a:cubicBezTo>
                  <a:pt x="49762" y="513713"/>
                  <a:pt x="48875" y="515488"/>
                  <a:pt x="47101" y="517262"/>
                </a:cubicBezTo>
                <a:cubicBezTo>
                  <a:pt x="47544" y="513713"/>
                  <a:pt x="47988" y="510608"/>
                  <a:pt x="48431" y="507059"/>
                </a:cubicBezTo>
                <a:lnTo>
                  <a:pt x="50206" y="496856"/>
                </a:lnTo>
                <a:cubicBezTo>
                  <a:pt x="51537" y="490201"/>
                  <a:pt x="52424" y="483547"/>
                  <a:pt x="53755" y="476893"/>
                </a:cubicBezTo>
                <a:cubicBezTo>
                  <a:pt x="56417" y="468020"/>
                  <a:pt x="59078" y="459148"/>
                  <a:pt x="61297" y="450275"/>
                </a:cubicBezTo>
                <a:cubicBezTo>
                  <a:pt x="61740" y="438741"/>
                  <a:pt x="68395" y="424989"/>
                  <a:pt x="72831" y="411237"/>
                </a:cubicBezTo>
                <a:cubicBezTo>
                  <a:pt x="74605" y="405026"/>
                  <a:pt x="75936" y="398815"/>
                  <a:pt x="78154" y="392605"/>
                </a:cubicBezTo>
                <a:cubicBezTo>
                  <a:pt x="79929" y="386394"/>
                  <a:pt x="82147" y="380627"/>
                  <a:pt x="83921" y="374416"/>
                </a:cubicBezTo>
                <a:cubicBezTo>
                  <a:pt x="98117" y="352679"/>
                  <a:pt x="107433" y="322512"/>
                  <a:pt x="124734" y="299888"/>
                </a:cubicBezTo>
                <a:cubicBezTo>
                  <a:pt x="125622" y="296782"/>
                  <a:pt x="126509" y="295008"/>
                  <a:pt x="128727" y="285692"/>
                </a:cubicBezTo>
                <a:close/>
                <a:moveTo>
                  <a:pt x="136712" y="241330"/>
                </a:moveTo>
                <a:lnTo>
                  <a:pt x="138930" y="243105"/>
                </a:lnTo>
                <a:lnTo>
                  <a:pt x="138930" y="243104"/>
                </a:lnTo>
                <a:lnTo>
                  <a:pt x="136713" y="241330"/>
                </a:lnTo>
                <a:close/>
                <a:moveTo>
                  <a:pt x="216650" y="178171"/>
                </a:moveTo>
                <a:lnTo>
                  <a:pt x="216565" y="178239"/>
                </a:lnTo>
                <a:lnTo>
                  <a:pt x="216306" y="178531"/>
                </a:lnTo>
                <a:lnTo>
                  <a:pt x="212682" y="182328"/>
                </a:lnTo>
                <a:lnTo>
                  <a:pt x="211766" y="183661"/>
                </a:lnTo>
                <a:lnTo>
                  <a:pt x="211168" y="184337"/>
                </a:lnTo>
                <a:cubicBezTo>
                  <a:pt x="210305" y="185746"/>
                  <a:pt x="209910" y="186765"/>
                  <a:pt x="208579" y="188096"/>
                </a:cubicBezTo>
                <a:cubicBezTo>
                  <a:pt x="199707" y="198299"/>
                  <a:pt x="190391" y="208502"/>
                  <a:pt x="181518" y="220036"/>
                </a:cubicBezTo>
                <a:cubicBezTo>
                  <a:pt x="178857" y="223141"/>
                  <a:pt x="176195" y="225803"/>
                  <a:pt x="173977" y="228909"/>
                </a:cubicBezTo>
                <a:cubicBezTo>
                  <a:pt x="171315" y="232014"/>
                  <a:pt x="169097" y="235119"/>
                  <a:pt x="166435" y="238224"/>
                </a:cubicBezTo>
                <a:lnTo>
                  <a:pt x="133101" y="275067"/>
                </a:lnTo>
                <a:lnTo>
                  <a:pt x="166879" y="237781"/>
                </a:lnTo>
                <a:cubicBezTo>
                  <a:pt x="169540" y="234675"/>
                  <a:pt x="171758" y="231570"/>
                  <a:pt x="174420" y="228465"/>
                </a:cubicBezTo>
                <a:cubicBezTo>
                  <a:pt x="177082" y="225360"/>
                  <a:pt x="179743" y="222698"/>
                  <a:pt x="181962" y="219592"/>
                </a:cubicBezTo>
                <a:cubicBezTo>
                  <a:pt x="190834" y="208058"/>
                  <a:pt x="200150" y="198299"/>
                  <a:pt x="209022" y="187652"/>
                </a:cubicBezTo>
                <a:lnTo>
                  <a:pt x="211766" y="183661"/>
                </a:lnTo>
                <a:lnTo>
                  <a:pt x="216306" y="178531"/>
                </a:lnTo>
                <a:close/>
                <a:moveTo>
                  <a:pt x="227911" y="147580"/>
                </a:moveTo>
                <a:cubicBezTo>
                  <a:pt x="227173" y="147487"/>
                  <a:pt x="225639" y="148188"/>
                  <a:pt x="224082" y="148914"/>
                </a:cubicBezTo>
                <a:lnTo>
                  <a:pt x="221235" y="149971"/>
                </a:lnTo>
                <a:lnTo>
                  <a:pt x="220557" y="150831"/>
                </a:lnTo>
                <a:cubicBezTo>
                  <a:pt x="218783" y="152162"/>
                  <a:pt x="217008" y="153493"/>
                  <a:pt x="215677" y="155267"/>
                </a:cubicBezTo>
                <a:cubicBezTo>
                  <a:pt x="211241" y="157929"/>
                  <a:pt x="207692" y="160147"/>
                  <a:pt x="203256" y="163252"/>
                </a:cubicBezTo>
                <a:lnTo>
                  <a:pt x="194827" y="172569"/>
                </a:lnTo>
                <a:lnTo>
                  <a:pt x="186842" y="181884"/>
                </a:lnTo>
                <a:cubicBezTo>
                  <a:pt x="185067" y="183215"/>
                  <a:pt x="183736" y="184546"/>
                  <a:pt x="181518" y="186764"/>
                </a:cubicBezTo>
                <a:lnTo>
                  <a:pt x="181337" y="186538"/>
                </a:lnTo>
                <a:lnTo>
                  <a:pt x="176306" y="192587"/>
                </a:lnTo>
                <a:cubicBezTo>
                  <a:pt x="174531" y="195083"/>
                  <a:pt x="172202" y="198299"/>
                  <a:pt x="167766" y="203179"/>
                </a:cubicBezTo>
                <a:lnTo>
                  <a:pt x="154014" y="218262"/>
                </a:lnTo>
                <a:lnTo>
                  <a:pt x="156232" y="220923"/>
                </a:lnTo>
                <a:lnTo>
                  <a:pt x="156274" y="220886"/>
                </a:lnTo>
                <a:lnTo>
                  <a:pt x="154457" y="218705"/>
                </a:lnTo>
                <a:cubicBezTo>
                  <a:pt x="158893" y="213826"/>
                  <a:pt x="164217" y="208502"/>
                  <a:pt x="168209" y="203622"/>
                </a:cubicBezTo>
                <a:cubicBezTo>
                  <a:pt x="177082" y="193862"/>
                  <a:pt x="177525" y="190757"/>
                  <a:pt x="181962" y="186764"/>
                </a:cubicBezTo>
                <a:cubicBezTo>
                  <a:pt x="184180" y="184547"/>
                  <a:pt x="185954" y="183215"/>
                  <a:pt x="187285" y="181885"/>
                </a:cubicBezTo>
                <a:lnTo>
                  <a:pt x="195270" y="172569"/>
                </a:lnTo>
                <a:lnTo>
                  <a:pt x="203699" y="163253"/>
                </a:lnTo>
                <a:cubicBezTo>
                  <a:pt x="208135" y="160591"/>
                  <a:pt x="211684" y="158373"/>
                  <a:pt x="216120" y="155268"/>
                </a:cubicBezTo>
                <a:cubicBezTo>
                  <a:pt x="217895" y="153936"/>
                  <a:pt x="219669" y="152162"/>
                  <a:pt x="221000" y="150831"/>
                </a:cubicBezTo>
                <a:cubicBezTo>
                  <a:pt x="221888" y="151053"/>
                  <a:pt x="224328" y="149722"/>
                  <a:pt x="226324" y="148835"/>
                </a:cubicBezTo>
                <a:lnTo>
                  <a:pt x="228004" y="148314"/>
                </a:lnTo>
                <a:close/>
                <a:moveTo>
                  <a:pt x="870462" y="67431"/>
                </a:moveTo>
                <a:cubicBezTo>
                  <a:pt x="880665" y="71423"/>
                  <a:pt x="887763" y="74528"/>
                  <a:pt x="893087" y="77634"/>
                </a:cubicBezTo>
                <a:cubicBezTo>
                  <a:pt x="898410" y="80295"/>
                  <a:pt x="901516" y="82957"/>
                  <a:pt x="902846" y="85619"/>
                </a:cubicBezTo>
                <a:cubicBezTo>
                  <a:pt x="894418" y="81183"/>
                  <a:pt x="886876" y="78077"/>
                  <a:pt x="881109" y="74972"/>
                </a:cubicBezTo>
                <a:cubicBezTo>
                  <a:pt x="875342" y="71867"/>
                  <a:pt x="871793" y="69205"/>
                  <a:pt x="870462" y="67431"/>
                </a:cubicBezTo>
                <a:close/>
                <a:moveTo>
                  <a:pt x="796821" y="35046"/>
                </a:moveTo>
                <a:cubicBezTo>
                  <a:pt x="800813" y="35046"/>
                  <a:pt x="807468" y="36377"/>
                  <a:pt x="814566" y="39038"/>
                </a:cubicBezTo>
                <a:cubicBezTo>
                  <a:pt x="822107" y="42144"/>
                  <a:pt x="830536" y="46580"/>
                  <a:pt x="839409" y="51460"/>
                </a:cubicBezTo>
                <a:cubicBezTo>
                  <a:pt x="815453" y="43918"/>
                  <a:pt x="799483" y="39038"/>
                  <a:pt x="796821" y="35046"/>
                </a:cubicBezTo>
                <a:close/>
                <a:moveTo>
                  <a:pt x="529761" y="32107"/>
                </a:moveTo>
                <a:cubicBezTo>
                  <a:pt x="527987" y="31941"/>
                  <a:pt x="525325" y="32163"/>
                  <a:pt x="520445" y="33271"/>
                </a:cubicBezTo>
                <a:cubicBezTo>
                  <a:pt x="514234" y="34159"/>
                  <a:pt x="507136" y="35046"/>
                  <a:pt x="500482" y="35933"/>
                </a:cubicBezTo>
                <a:cubicBezTo>
                  <a:pt x="494271" y="37264"/>
                  <a:pt x="487173" y="39039"/>
                  <a:pt x="480963" y="40369"/>
                </a:cubicBezTo>
                <a:cubicBezTo>
                  <a:pt x="478301" y="41257"/>
                  <a:pt x="475639" y="42144"/>
                  <a:pt x="472534" y="43031"/>
                </a:cubicBezTo>
                <a:cubicBezTo>
                  <a:pt x="469428" y="43918"/>
                  <a:pt x="466323" y="44806"/>
                  <a:pt x="462774" y="45693"/>
                </a:cubicBezTo>
                <a:lnTo>
                  <a:pt x="441418" y="49888"/>
                </a:lnTo>
                <a:lnTo>
                  <a:pt x="437488" y="51460"/>
                </a:lnTo>
                <a:cubicBezTo>
                  <a:pt x="428615" y="54565"/>
                  <a:pt x="419299" y="57227"/>
                  <a:pt x="410427" y="60776"/>
                </a:cubicBezTo>
                <a:cubicBezTo>
                  <a:pt x="401555" y="64325"/>
                  <a:pt x="392682" y="67431"/>
                  <a:pt x="383810" y="71423"/>
                </a:cubicBezTo>
                <a:cubicBezTo>
                  <a:pt x="377155" y="74528"/>
                  <a:pt x="370944" y="77190"/>
                  <a:pt x="365178" y="79852"/>
                </a:cubicBezTo>
                <a:cubicBezTo>
                  <a:pt x="361185" y="80739"/>
                  <a:pt x="356749" y="82957"/>
                  <a:pt x="352756" y="84732"/>
                </a:cubicBezTo>
                <a:cubicBezTo>
                  <a:pt x="342109" y="88724"/>
                  <a:pt x="332350" y="94048"/>
                  <a:pt x="322146" y="98927"/>
                </a:cubicBezTo>
                <a:cubicBezTo>
                  <a:pt x="317266" y="101589"/>
                  <a:pt x="312386" y="105138"/>
                  <a:pt x="307507" y="108244"/>
                </a:cubicBezTo>
                <a:cubicBezTo>
                  <a:pt x="302627" y="111349"/>
                  <a:pt x="297747" y="114454"/>
                  <a:pt x="293311" y="117560"/>
                </a:cubicBezTo>
                <a:cubicBezTo>
                  <a:pt x="287987" y="122883"/>
                  <a:pt x="278228" y="130425"/>
                  <a:pt x="270686" y="134417"/>
                </a:cubicBezTo>
                <a:cubicBezTo>
                  <a:pt x="263588" y="139741"/>
                  <a:pt x="256490" y="145508"/>
                  <a:pt x="249392" y="151275"/>
                </a:cubicBezTo>
                <a:lnTo>
                  <a:pt x="229013" y="169053"/>
                </a:lnTo>
                <a:lnTo>
                  <a:pt x="230760" y="171238"/>
                </a:lnTo>
                <a:cubicBezTo>
                  <a:pt x="231647" y="170795"/>
                  <a:pt x="233228" y="169658"/>
                  <a:pt x="235085" y="168271"/>
                </a:cubicBezTo>
                <a:lnTo>
                  <a:pt x="238767" y="165527"/>
                </a:lnTo>
                <a:lnTo>
                  <a:pt x="252054" y="153936"/>
                </a:lnTo>
                <a:cubicBezTo>
                  <a:pt x="259152" y="148169"/>
                  <a:pt x="266250" y="142846"/>
                  <a:pt x="273348" y="137079"/>
                </a:cubicBezTo>
                <a:cubicBezTo>
                  <a:pt x="280889" y="133086"/>
                  <a:pt x="290205" y="125545"/>
                  <a:pt x="295972" y="120221"/>
                </a:cubicBezTo>
                <a:cubicBezTo>
                  <a:pt x="300852" y="117116"/>
                  <a:pt x="305288" y="114011"/>
                  <a:pt x="310168" y="110905"/>
                </a:cubicBezTo>
                <a:cubicBezTo>
                  <a:pt x="315048" y="107800"/>
                  <a:pt x="319484" y="104694"/>
                  <a:pt x="324808" y="101589"/>
                </a:cubicBezTo>
                <a:cubicBezTo>
                  <a:pt x="335011" y="96709"/>
                  <a:pt x="345214" y="91386"/>
                  <a:pt x="355417" y="87393"/>
                </a:cubicBezTo>
                <a:cubicBezTo>
                  <a:pt x="359410" y="85619"/>
                  <a:pt x="363847" y="83400"/>
                  <a:pt x="367395" y="81183"/>
                </a:cubicBezTo>
                <a:cubicBezTo>
                  <a:pt x="373162" y="78521"/>
                  <a:pt x="379817" y="75859"/>
                  <a:pt x="386028" y="72754"/>
                </a:cubicBezTo>
                <a:cubicBezTo>
                  <a:pt x="394900" y="68761"/>
                  <a:pt x="403772" y="65656"/>
                  <a:pt x="412645" y="62107"/>
                </a:cubicBezTo>
                <a:cubicBezTo>
                  <a:pt x="421517" y="58558"/>
                  <a:pt x="430833" y="55896"/>
                  <a:pt x="439706" y="52791"/>
                </a:cubicBezTo>
                <a:lnTo>
                  <a:pt x="451073" y="50558"/>
                </a:lnTo>
                <a:lnTo>
                  <a:pt x="456564" y="48682"/>
                </a:lnTo>
                <a:lnTo>
                  <a:pt x="531305" y="32557"/>
                </a:lnTo>
                <a:close/>
                <a:moveTo>
                  <a:pt x="688411" y="22569"/>
                </a:moveTo>
                <a:cubicBezTo>
                  <a:pt x="691461" y="22735"/>
                  <a:pt x="694788" y="23068"/>
                  <a:pt x="697893" y="23512"/>
                </a:cubicBezTo>
                <a:cubicBezTo>
                  <a:pt x="704104" y="24399"/>
                  <a:pt x="709427" y="26174"/>
                  <a:pt x="710759" y="27948"/>
                </a:cubicBezTo>
                <a:cubicBezTo>
                  <a:pt x="708097" y="27505"/>
                  <a:pt x="705435" y="27061"/>
                  <a:pt x="700999" y="26617"/>
                </a:cubicBezTo>
                <a:cubicBezTo>
                  <a:pt x="696563" y="26174"/>
                  <a:pt x="690352" y="24843"/>
                  <a:pt x="680592" y="22625"/>
                </a:cubicBezTo>
                <a:cubicBezTo>
                  <a:pt x="682588" y="22403"/>
                  <a:pt x="685361" y="22403"/>
                  <a:pt x="688411" y="22569"/>
                </a:cubicBezTo>
                <a:close/>
                <a:moveTo>
                  <a:pt x="740038" y="19076"/>
                </a:moveTo>
                <a:cubicBezTo>
                  <a:pt x="746248" y="19519"/>
                  <a:pt x="752015" y="19963"/>
                  <a:pt x="758226" y="20406"/>
                </a:cubicBezTo>
                <a:cubicBezTo>
                  <a:pt x="765768" y="22625"/>
                  <a:pt x="772866" y="26174"/>
                  <a:pt x="780407" y="29279"/>
                </a:cubicBezTo>
                <a:cubicBezTo>
                  <a:pt x="769760" y="27948"/>
                  <a:pt x="760000" y="25730"/>
                  <a:pt x="752902" y="24399"/>
                </a:cubicBezTo>
                <a:cubicBezTo>
                  <a:pt x="745804" y="22625"/>
                  <a:pt x="740925" y="20850"/>
                  <a:pt x="740038" y="19076"/>
                </a:cubicBezTo>
                <a:close/>
                <a:moveTo>
                  <a:pt x="591646" y="18965"/>
                </a:moveTo>
                <a:cubicBezTo>
                  <a:pt x="574567" y="19076"/>
                  <a:pt x="557487" y="19963"/>
                  <a:pt x="540408" y="21737"/>
                </a:cubicBezTo>
                <a:cubicBezTo>
                  <a:pt x="528874" y="22181"/>
                  <a:pt x="516896" y="24399"/>
                  <a:pt x="504918" y="26617"/>
                </a:cubicBezTo>
                <a:cubicBezTo>
                  <a:pt x="499151" y="27504"/>
                  <a:pt x="493384" y="29279"/>
                  <a:pt x="488061" y="31053"/>
                </a:cubicBezTo>
                <a:cubicBezTo>
                  <a:pt x="482737" y="32828"/>
                  <a:pt x="477857" y="34602"/>
                  <a:pt x="473421" y="36377"/>
                </a:cubicBezTo>
                <a:cubicBezTo>
                  <a:pt x="466323" y="37264"/>
                  <a:pt x="460112" y="38151"/>
                  <a:pt x="453014" y="39038"/>
                </a:cubicBezTo>
                <a:cubicBezTo>
                  <a:pt x="425954" y="47467"/>
                  <a:pt x="400223" y="57670"/>
                  <a:pt x="375824" y="68761"/>
                </a:cubicBezTo>
                <a:cubicBezTo>
                  <a:pt x="366508" y="72310"/>
                  <a:pt x="356749" y="77190"/>
                  <a:pt x="347876" y="81183"/>
                </a:cubicBezTo>
                <a:cubicBezTo>
                  <a:pt x="345214" y="82070"/>
                  <a:pt x="342109" y="83400"/>
                  <a:pt x="339447" y="84288"/>
                </a:cubicBezTo>
                <a:cubicBezTo>
                  <a:pt x="336785" y="85619"/>
                  <a:pt x="334124" y="86949"/>
                  <a:pt x="331906" y="88281"/>
                </a:cubicBezTo>
                <a:cubicBezTo>
                  <a:pt x="327026" y="90942"/>
                  <a:pt x="322146" y="93604"/>
                  <a:pt x="317710" y="95822"/>
                </a:cubicBezTo>
                <a:cubicBezTo>
                  <a:pt x="308837" y="100702"/>
                  <a:pt x="301740" y="105138"/>
                  <a:pt x="295529" y="107356"/>
                </a:cubicBezTo>
                <a:cubicBezTo>
                  <a:pt x="288431" y="111349"/>
                  <a:pt x="284438" y="115785"/>
                  <a:pt x="278671" y="120665"/>
                </a:cubicBezTo>
                <a:cubicBezTo>
                  <a:pt x="258708" y="132199"/>
                  <a:pt x="240963" y="148169"/>
                  <a:pt x="229873" y="158816"/>
                </a:cubicBezTo>
                <a:lnTo>
                  <a:pt x="219675" y="167684"/>
                </a:lnTo>
                <a:lnTo>
                  <a:pt x="209698" y="176793"/>
                </a:lnTo>
                <a:lnTo>
                  <a:pt x="209910" y="177005"/>
                </a:lnTo>
                <a:cubicBezTo>
                  <a:pt x="181074" y="204509"/>
                  <a:pt x="155788" y="234675"/>
                  <a:pt x="133163" y="267060"/>
                </a:cubicBezTo>
                <a:cubicBezTo>
                  <a:pt x="126509" y="276376"/>
                  <a:pt x="121185" y="283030"/>
                  <a:pt x="117636" y="288353"/>
                </a:cubicBezTo>
                <a:cubicBezTo>
                  <a:pt x="114087" y="293677"/>
                  <a:pt x="111869" y="297670"/>
                  <a:pt x="110538" y="301219"/>
                </a:cubicBezTo>
                <a:cubicBezTo>
                  <a:pt x="108321" y="305211"/>
                  <a:pt x="105659" y="309204"/>
                  <a:pt x="103440" y="313196"/>
                </a:cubicBezTo>
                <a:cubicBezTo>
                  <a:pt x="99004" y="321625"/>
                  <a:pt x="94568" y="330054"/>
                  <a:pt x="90132" y="338039"/>
                </a:cubicBezTo>
                <a:lnTo>
                  <a:pt x="75655" y="360851"/>
                </a:lnTo>
                <a:lnTo>
                  <a:pt x="75493" y="361551"/>
                </a:lnTo>
                <a:cubicBezTo>
                  <a:pt x="73718" y="365544"/>
                  <a:pt x="72387" y="370424"/>
                  <a:pt x="70612" y="374860"/>
                </a:cubicBezTo>
                <a:cubicBezTo>
                  <a:pt x="69282" y="377522"/>
                  <a:pt x="68395" y="379296"/>
                  <a:pt x="67063" y="381070"/>
                </a:cubicBezTo>
                <a:lnTo>
                  <a:pt x="66176" y="381958"/>
                </a:lnTo>
                <a:lnTo>
                  <a:pt x="62239" y="395045"/>
                </a:lnTo>
                <a:cubicBezTo>
                  <a:pt x="61518" y="398372"/>
                  <a:pt x="61297" y="400812"/>
                  <a:pt x="61297" y="402808"/>
                </a:cubicBezTo>
                <a:cubicBezTo>
                  <a:pt x="61297" y="406801"/>
                  <a:pt x="61740" y="409462"/>
                  <a:pt x="60409" y="413898"/>
                </a:cubicBezTo>
                <a:cubicBezTo>
                  <a:pt x="58191" y="420109"/>
                  <a:pt x="56417" y="425876"/>
                  <a:pt x="54199" y="432087"/>
                </a:cubicBezTo>
                <a:cubicBezTo>
                  <a:pt x="52424" y="438298"/>
                  <a:pt x="50206" y="444065"/>
                  <a:pt x="48431" y="450275"/>
                </a:cubicBezTo>
                <a:cubicBezTo>
                  <a:pt x="46214" y="459592"/>
                  <a:pt x="44439" y="468020"/>
                  <a:pt x="42221" y="476893"/>
                </a:cubicBezTo>
                <a:cubicBezTo>
                  <a:pt x="40890" y="485322"/>
                  <a:pt x="40003" y="493307"/>
                  <a:pt x="38672" y="501292"/>
                </a:cubicBezTo>
                <a:cubicBezTo>
                  <a:pt x="37341" y="509277"/>
                  <a:pt x="36897" y="517706"/>
                  <a:pt x="36454" y="525691"/>
                </a:cubicBezTo>
                <a:cubicBezTo>
                  <a:pt x="37784" y="519480"/>
                  <a:pt x="38672" y="513713"/>
                  <a:pt x="39559" y="508833"/>
                </a:cubicBezTo>
                <a:lnTo>
                  <a:pt x="39847" y="507442"/>
                </a:lnTo>
                <a:lnTo>
                  <a:pt x="40446" y="500848"/>
                </a:lnTo>
                <a:cubicBezTo>
                  <a:pt x="41777" y="492863"/>
                  <a:pt x="42665" y="484434"/>
                  <a:pt x="43995" y="476449"/>
                </a:cubicBezTo>
                <a:lnTo>
                  <a:pt x="45106" y="476820"/>
                </a:lnTo>
                <a:lnTo>
                  <a:pt x="45203" y="476408"/>
                </a:lnTo>
                <a:lnTo>
                  <a:pt x="43996" y="476005"/>
                </a:lnTo>
                <a:cubicBezTo>
                  <a:pt x="46214" y="466689"/>
                  <a:pt x="47988" y="458261"/>
                  <a:pt x="50206" y="449388"/>
                </a:cubicBezTo>
                <a:cubicBezTo>
                  <a:pt x="51981" y="443177"/>
                  <a:pt x="53755" y="436967"/>
                  <a:pt x="55973" y="431199"/>
                </a:cubicBezTo>
                <a:lnTo>
                  <a:pt x="62155" y="413095"/>
                </a:lnTo>
                <a:lnTo>
                  <a:pt x="61741" y="413011"/>
                </a:lnTo>
                <a:cubicBezTo>
                  <a:pt x="63071" y="408575"/>
                  <a:pt x="62628" y="405913"/>
                  <a:pt x="62628" y="401921"/>
                </a:cubicBezTo>
                <a:cubicBezTo>
                  <a:pt x="62628" y="397928"/>
                  <a:pt x="63071" y="392161"/>
                  <a:pt x="67507" y="381070"/>
                </a:cubicBezTo>
                <a:cubicBezTo>
                  <a:pt x="68395" y="379296"/>
                  <a:pt x="69282" y="377078"/>
                  <a:pt x="71056" y="374860"/>
                </a:cubicBezTo>
                <a:lnTo>
                  <a:pt x="71176" y="374536"/>
                </a:lnTo>
                <a:lnTo>
                  <a:pt x="75936" y="361551"/>
                </a:lnTo>
                <a:cubicBezTo>
                  <a:pt x="80816" y="353566"/>
                  <a:pt x="85252" y="346025"/>
                  <a:pt x="90576" y="338483"/>
                </a:cubicBezTo>
                <a:cubicBezTo>
                  <a:pt x="95012" y="330054"/>
                  <a:pt x="99005" y="321625"/>
                  <a:pt x="103884" y="313640"/>
                </a:cubicBezTo>
                <a:cubicBezTo>
                  <a:pt x="106103" y="310091"/>
                  <a:pt x="108764" y="305655"/>
                  <a:pt x="110982" y="301663"/>
                </a:cubicBezTo>
                <a:cubicBezTo>
                  <a:pt x="112313" y="298114"/>
                  <a:pt x="114531" y="294121"/>
                  <a:pt x="118080" y="288797"/>
                </a:cubicBezTo>
                <a:cubicBezTo>
                  <a:pt x="121629" y="283474"/>
                  <a:pt x="126953" y="276820"/>
                  <a:pt x="133607" y="267503"/>
                </a:cubicBezTo>
                <a:cubicBezTo>
                  <a:pt x="156232" y="234675"/>
                  <a:pt x="181518" y="204953"/>
                  <a:pt x="210353" y="177449"/>
                </a:cubicBezTo>
                <a:cubicBezTo>
                  <a:pt x="217451" y="171238"/>
                  <a:pt x="223219" y="165027"/>
                  <a:pt x="230760" y="158817"/>
                </a:cubicBezTo>
                <a:cubicBezTo>
                  <a:pt x="241851" y="148170"/>
                  <a:pt x="259596" y="132199"/>
                  <a:pt x="279558" y="120665"/>
                </a:cubicBezTo>
                <a:cubicBezTo>
                  <a:pt x="285326" y="116229"/>
                  <a:pt x="289318" y="111349"/>
                  <a:pt x="296416" y="107356"/>
                </a:cubicBezTo>
                <a:cubicBezTo>
                  <a:pt x="302627" y="105138"/>
                  <a:pt x="309725" y="100702"/>
                  <a:pt x="318597" y="95822"/>
                </a:cubicBezTo>
                <a:cubicBezTo>
                  <a:pt x="323033" y="93604"/>
                  <a:pt x="327913" y="90942"/>
                  <a:pt x="332793" y="88281"/>
                </a:cubicBezTo>
                <a:cubicBezTo>
                  <a:pt x="335455" y="86950"/>
                  <a:pt x="337673" y="85619"/>
                  <a:pt x="340335" y="84288"/>
                </a:cubicBezTo>
                <a:cubicBezTo>
                  <a:pt x="342997" y="82957"/>
                  <a:pt x="345658" y="82070"/>
                  <a:pt x="348763" y="81183"/>
                </a:cubicBezTo>
                <a:cubicBezTo>
                  <a:pt x="357636" y="76746"/>
                  <a:pt x="367395" y="72310"/>
                  <a:pt x="376712" y="68761"/>
                </a:cubicBezTo>
                <a:cubicBezTo>
                  <a:pt x="400667" y="57671"/>
                  <a:pt x="426841" y="47467"/>
                  <a:pt x="453902" y="39039"/>
                </a:cubicBezTo>
                <a:cubicBezTo>
                  <a:pt x="461000" y="38152"/>
                  <a:pt x="467211" y="37264"/>
                  <a:pt x="474308" y="36377"/>
                </a:cubicBezTo>
                <a:cubicBezTo>
                  <a:pt x="478745" y="34603"/>
                  <a:pt x="483624" y="32828"/>
                  <a:pt x="488948" y="31054"/>
                </a:cubicBezTo>
                <a:cubicBezTo>
                  <a:pt x="494271" y="29279"/>
                  <a:pt x="500039" y="27505"/>
                  <a:pt x="505805" y="26617"/>
                </a:cubicBezTo>
                <a:cubicBezTo>
                  <a:pt x="517783" y="24399"/>
                  <a:pt x="530205" y="22181"/>
                  <a:pt x="541295" y="21737"/>
                </a:cubicBezTo>
                <a:cubicBezTo>
                  <a:pt x="558375" y="20185"/>
                  <a:pt x="575454" y="19297"/>
                  <a:pt x="592534" y="19131"/>
                </a:cubicBezTo>
                <a:lnTo>
                  <a:pt x="633717" y="20513"/>
                </a:lnTo>
                <a:close/>
                <a:moveTo>
                  <a:pt x="653975" y="0"/>
                </a:moveTo>
                <a:cubicBezTo>
                  <a:pt x="660629" y="444"/>
                  <a:pt x="668171" y="887"/>
                  <a:pt x="674825" y="1331"/>
                </a:cubicBezTo>
                <a:cubicBezTo>
                  <a:pt x="682367" y="1775"/>
                  <a:pt x="689465" y="2662"/>
                  <a:pt x="696119" y="3549"/>
                </a:cubicBezTo>
                <a:cubicBezTo>
                  <a:pt x="703217" y="3992"/>
                  <a:pt x="707210" y="5324"/>
                  <a:pt x="710315" y="7098"/>
                </a:cubicBezTo>
                <a:cubicBezTo>
                  <a:pt x="713420" y="8873"/>
                  <a:pt x="715638" y="10647"/>
                  <a:pt x="719631" y="11534"/>
                </a:cubicBezTo>
                <a:cubicBezTo>
                  <a:pt x="725842" y="11534"/>
                  <a:pt x="723180" y="7985"/>
                  <a:pt x="731165" y="9316"/>
                </a:cubicBezTo>
                <a:cubicBezTo>
                  <a:pt x="736932" y="10203"/>
                  <a:pt x="742699" y="11978"/>
                  <a:pt x="748466" y="13309"/>
                </a:cubicBezTo>
                <a:cubicBezTo>
                  <a:pt x="752015" y="14196"/>
                  <a:pt x="755564" y="15527"/>
                  <a:pt x="759113" y="16414"/>
                </a:cubicBezTo>
                <a:cubicBezTo>
                  <a:pt x="759113" y="16414"/>
                  <a:pt x="759113" y="16858"/>
                  <a:pt x="758670" y="16858"/>
                </a:cubicBezTo>
                <a:cubicBezTo>
                  <a:pt x="759113" y="18188"/>
                  <a:pt x="758670" y="19076"/>
                  <a:pt x="758226" y="19963"/>
                </a:cubicBezTo>
                <a:cubicBezTo>
                  <a:pt x="752015" y="19519"/>
                  <a:pt x="746248" y="19076"/>
                  <a:pt x="740038" y="18632"/>
                </a:cubicBezTo>
                <a:cubicBezTo>
                  <a:pt x="737819" y="18188"/>
                  <a:pt x="736045" y="17745"/>
                  <a:pt x="733827" y="16858"/>
                </a:cubicBezTo>
                <a:cubicBezTo>
                  <a:pt x="731609" y="16414"/>
                  <a:pt x="729834" y="15970"/>
                  <a:pt x="727616" y="15527"/>
                </a:cubicBezTo>
                <a:cubicBezTo>
                  <a:pt x="723623" y="14639"/>
                  <a:pt x="719631" y="13752"/>
                  <a:pt x="715638" y="12865"/>
                </a:cubicBezTo>
                <a:cubicBezTo>
                  <a:pt x="711646" y="11978"/>
                  <a:pt x="707653" y="11090"/>
                  <a:pt x="703661" y="10203"/>
                </a:cubicBezTo>
                <a:cubicBezTo>
                  <a:pt x="699668" y="9760"/>
                  <a:pt x="695675" y="8873"/>
                  <a:pt x="691239" y="8429"/>
                </a:cubicBezTo>
                <a:lnTo>
                  <a:pt x="677487" y="8429"/>
                </a:lnTo>
                <a:cubicBezTo>
                  <a:pt x="673494" y="8429"/>
                  <a:pt x="669502" y="8429"/>
                  <a:pt x="666396" y="8429"/>
                </a:cubicBezTo>
                <a:cubicBezTo>
                  <a:pt x="659742" y="8429"/>
                  <a:pt x="654419" y="8429"/>
                  <a:pt x="649095" y="8429"/>
                </a:cubicBezTo>
                <a:lnTo>
                  <a:pt x="648283" y="8169"/>
                </a:lnTo>
                <a:lnTo>
                  <a:pt x="640666" y="11978"/>
                </a:lnTo>
                <a:cubicBezTo>
                  <a:pt x="636674" y="13308"/>
                  <a:pt x="648208" y="14196"/>
                  <a:pt x="643328" y="16414"/>
                </a:cubicBezTo>
                <a:cubicBezTo>
                  <a:pt x="652644" y="18188"/>
                  <a:pt x="661960" y="19963"/>
                  <a:pt x="669945" y="21737"/>
                </a:cubicBezTo>
                <a:lnTo>
                  <a:pt x="658101" y="21944"/>
                </a:lnTo>
                <a:lnTo>
                  <a:pt x="658300" y="21959"/>
                </a:lnTo>
                <a:cubicBezTo>
                  <a:pt x="663070" y="22292"/>
                  <a:pt x="667506" y="22403"/>
                  <a:pt x="670833" y="21737"/>
                </a:cubicBezTo>
                <a:cubicBezTo>
                  <a:pt x="674382" y="22181"/>
                  <a:pt x="677931" y="22625"/>
                  <a:pt x="681480" y="23068"/>
                </a:cubicBezTo>
                <a:cubicBezTo>
                  <a:pt x="691239" y="25286"/>
                  <a:pt x="697450" y="26174"/>
                  <a:pt x="701886" y="27061"/>
                </a:cubicBezTo>
                <a:cubicBezTo>
                  <a:pt x="706322" y="27948"/>
                  <a:pt x="708984" y="27948"/>
                  <a:pt x="711646" y="28392"/>
                </a:cubicBezTo>
                <a:cubicBezTo>
                  <a:pt x="716969" y="29723"/>
                  <a:pt x="722737" y="31054"/>
                  <a:pt x="728060" y="31941"/>
                </a:cubicBezTo>
                <a:cubicBezTo>
                  <a:pt x="733827" y="32828"/>
                  <a:pt x="739150" y="34603"/>
                  <a:pt x="744918" y="35490"/>
                </a:cubicBezTo>
                <a:cubicBezTo>
                  <a:pt x="750241" y="36820"/>
                  <a:pt x="756008" y="38152"/>
                  <a:pt x="761331" y="39482"/>
                </a:cubicBezTo>
                <a:lnTo>
                  <a:pt x="777746" y="44362"/>
                </a:lnTo>
                <a:lnTo>
                  <a:pt x="785731" y="46580"/>
                </a:lnTo>
                <a:lnTo>
                  <a:pt x="793716" y="49242"/>
                </a:lnTo>
                <a:lnTo>
                  <a:pt x="793819" y="49336"/>
                </a:lnTo>
                <a:lnTo>
                  <a:pt x="799545" y="50323"/>
                </a:lnTo>
                <a:cubicBezTo>
                  <a:pt x="804494" y="51488"/>
                  <a:pt x="810358" y="53428"/>
                  <a:pt x="813422" y="55480"/>
                </a:cubicBezTo>
                <a:lnTo>
                  <a:pt x="815361" y="58417"/>
                </a:lnTo>
                <a:lnTo>
                  <a:pt x="815897" y="58558"/>
                </a:lnTo>
                <a:cubicBezTo>
                  <a:pt x="819889" y="60333"/>
                  <a:pt x="824326" y="62107"/>
                  <a:pt x="828318" y="63438"/>
                </a:cubicBezTo>
                <a:cubicBezTo>
                  <a:pt x="831867" y="64769"/>
                  <a:pt x="835416" y="66099"/>
                  <a:pt x="838965" y="67874"/>
                </a:cubicBezTo>
                <a:cubicBezTo>
                  <a:pt x="842514" y="69648"/>
                  <a:pt x="846063" y="70980"/>
                  <a:pt x="849612" y="72754"/>
                </a:cubicBezTo>
                <a:cubicBezTo>
                  <a:pt x="851387" y="74085"/>
                  <a:pt x="854049" y="75416"/>
                  <a:pt x="857598" y="77190"/>
                </a:cubicBezTo>
                <a:cubicBezTo>
                  <a:pt x="859372" y="78077"/>
                  <a:pt x="861146" y="78965"/>
                  <a:pt x="862921" y="79852"/>
                </a:cubicBezTo>
                <a:cubicBezTo>
                  <a:pt x="864695" y="80739"/>
                  <a:pt x="866913" y="81626"/>
                  <a:pt x="868688" y="82957"/>
                </a:cubicBezTo>
                <a:cubicBezTo>
                  <a:pt x="876673" y="86950"/>
                  <a:pt x="884658" y="90942"/>
                  <a:pt x="888207" y="94048"/>
                </a:cubicBezTo>
                <a:cubicBezTo>
                  <a:pt x="896192" y="99371"/>
                  <a:pt x="904621" y="104251"/>
                  <a:pt x="913050" y="110018"/>
                </a:cubicBezTo>
                <a:cubicBezTo>
                  <a:pt x="917043" y="112680"/>
                  <a:pt x="921479" y="115785"/>
                  <a:pt x="925915" y="118891"/>
                </a:cubicBezTo>
                <a:lnTo>
                  <a:pt x="926287" y="119157"/>
                </a:lnTo>
                <a:lnTo>
                  <a:pt x="932862" y="123151"/>
                </a:lnTo>
                <a:cubicBezTo>
                  <a:pt x="1083907" y="225195"/>
                  <a:pt x="1183216" y="398004"/>
                  <a:pt x="1183216" y="594009"/>
                </a:cubicBezTo>
                <a:lnTo>
                  <a:pt x="1183028" y="597721"/>
                </a:lnTo>
                <a:lnTo>
                  <a:pt x="1188095" y="598445"/>
                </a:lnTo>
                <a:cubicBezTo>
                  <a:pt x="1189870" y="599776"/>
                  <a:pt x="1191200" y="600663"/>
                  <a:pt x="1192975" y="601994"/>
                </a:cubicBezTo>
                <a:cubicBezTo>
                  <a:pt x="1193419" y="606873"/>
                  <a:pt x="1194306" y="608205"/>
                  <a:pt x="1195193" y="613971"/>
                </a:cubicBezTo>
                <a:cubicBezTo>
                  <a:pt x="1197855" y="619295"/>
                  <a:pt x="1200960" y="623731"/>
                  <a:pt x="1203622" y="628167"/>
                </a:cubicBezTo>
                <a:lnTo>
                  <a:pt x="1207171" y="628490"/>
                </a:lnTo>
                <a:lnTo>
                  <a:pt x="1207171" y="625062"/>
                </a:lnTo>
                <a:lnTo>
                  <a:pt x="1210777" y="615044"/>
                </a:lnTo>
                <a:lnTo>
                  <a:pt x="1210720" y="613085"/>
                </a:lnTo>
                <a:cubicBezTo>
                  <a:pt x="1212051" y="599776"/>
                  <a:pt x="1212938" y="600219"/>
                  <a:pt x="1214269" y="601107"/>
                </a:cubicBezTo>
                <a:lnTo>
                  <a:pt x="1217130" y="601107"/>
                </a:lnTo>
                <a:lnTo>
                  <a:pt x="1217130" y="726214"/>
                </a:lnTo>
                <a:lnTo>
                  <a:pt x="1214713" y="741291"/>
                </a:lnTo>
                <a:cubicBezTo>
                  <a:pt x="1212938" y="742178"/>
                  <a:pt x="1211164" y="743065"/>
                  <a:pt x="1209389" y="744396"/>
                </a:cubicBezTo>
                <a:cubicBezTo>
                  <a:pt x="1207615" y="750607"/>
                  <a:pt x="1204953" y="757705"/>
                  <a:pt x="1202735" y="763916"/>
                </a:cubicBezTo>
                <a:cubicBezTo>
                  <a:pt x="1199629" y="774119"/>
                  <a:pt x="1201847" y="775450"/>
                  <a:pt x="1200960" y="782548"/>
                </a:cubicBezTo>
                <a:cubicBezTo>
                  <a:pt x="1200517" y="783435"/>
                  <a:pt x="1200073" y="784766"/>
                  <a:pt x="1200073" y="785210"/>
                </a:cubicBezTo>
                <a:cubicBezTo>
                  <a:pt x="1197411" y="792308"/>
                  <a:pt x="1194749" y="799405"/>
                  <a:pt x="1192531" y="805616"/>
                </a:cubicBezTo>
                <a:cubicBezTo>
                  <a:pt x="1191644" y="806503"/>
                  <a:pt x="1191200" y="806947"/>
                  <a:pt x="1190313" y="807391"/>
                </a:cubicBezTo>
                <a:cubicBezTo>
                  <a:pt x="1187208" y="814489"/>
                  <a:pt x="1184102" y="822030"/>
                  <a:pt x="1180997" y="829128"/>
                </a:cubicBezTo>
                <a:cubicBezTo>
                  <a:pt x="1184546" y="822030"/>
                  <a:pt x="1187651" y="814489"/>
                  <a:pt x="1190757" y="807391"/>
                </a:cubicBezTo>
                <a:cubicBezTo>
                  <a:pt x="1191644" y="806503"/>
                  <a:pt x="1192088" y="806503"/>
                  <a:pt x="1192975" y="805616"/>
                </a:cubicBezTo>
                <a:cubicBezTo>
                  <a:pt x="1189426" y="824692"/>
                  <a:pt x="1183659" y="836670"/>
                  <a:pt x="1178779" y="845985"/>
                </a:cubicBezTo>
                <a:lnTo>
                  <a:pt x="1171238" y="849978"/>
                </a:lnTo>
                <a:lnTo>
                  <a:pt x="1169674" y="853107"/>
                </a:lnTo>
                <a:lnTo>
                  <a:pt x="1169907" y="853527"/>
                </a:lnTo>
                <a:cubicBezTo>
                  <a:pt x="1170350" y="852640"/>
                  <a:pt x="1170794" y="851309"/>
                  <a:pt x="1171681" y="849978"/>
                </a:cubicBezTo>
                <a:cubicBezTo>
                  <a:pt x="1173899" y="849091"/>
                  <a:pt x="1176561" y="847760"/>
                  <a:pt x="1179223" y="845985"/>
                </a:cubicBezTo>
                <a:cubicBezTo>
                  <a:pt x="1179667" y="850865"/>
                  <a:pt x="1176118" y="857076"/>
                  <a:pt x="1173899" y="861069"/>
                </a:cubicBezTo>
                <a:cubicBezTo>
                  <a:pt x="1170794" y="867279"/>
                  <a:pt x="1167245" y="873046"/>
                  <a:pt x="1164140" y="878813"/>
                </a:cubicBezTo>
                <a:cubicBezTo>
                  <a:pt x="1162365" y="881919"/>
                  <a:pt x="1161035" y="884580"/>
                  <a:pt x="1159260" y="887686"/>
                </a:cubicBezTo>
                <a:cubicBezTo>
                  <a:pt x="1157486" y="890791"/>
                  <a:pt x="1155711" y="893453"/>
                  <a:pt x="1153937" y="896558"/>
                </a:cubicBezTo>
                <a:cubicBezTo>
                  <a:pt x="1152606" y="898333"/>
                  <a:pt x="1151718" y="900551"/>
                  <a:pt x="1149944" y="903212"/>
                </a:cubicBezTo>
                <a:cubicBezTo>
                  <a:pt x="1148169" y="907649"/>
                  <a:pt x="1146395" y="911641"/>
                  <a:pt x="1144177" y="916078"/>
                </a:cubicBezTo>
                <a:lnTo>
                  <a:pt x="1137966" y="928499"/>
                </a:lnTo>
                <a:cubicBezTo>
                  <a:pt x="1134861" y="932935"/>
                  <a:pt x="1131756" y="937815"/>
                  <a:pt x="1128207" y="941808"/>
                </a:cubicBezTo>
                <a:cubicBezTo>
                  <a:pt x="1125101" y="945800"/>
                  <a:pt x="1121552" y="950236"/>
                  <a:pt x="1118447" y="954229"/>
                </a:cubicBezTo>
                <a:lnTo>
                  <a:pt x="1118854" y="953392"/>
                </a:lnTo>
                <a:lnTo>
                  <a:pt x="1107800" y="968425"/>
                </a:lnTo>
                <a:cubicBezTo>
                  <a:pt x="1105138" y="965763"/>
                  <a:pt x="1090499" y="986614"/>
                  <a:pt x="1083844" y="994599"/>
                </a:cubicBezTo>
                <a:lnTo>
                  <a:pt x="1079127" y="1001855"/>
                </a:lnTo>
                <a:lnTo>
                  <a:pt x="1083844" y="995042"/>
                </a:lnTo>
                <a:cubicBezTo>
                  <a:pt x="1090499" y="987500"/>
                  <a:pt x="1105138" y="966650"/>
                  <a:pt x="1107800" y="968868"/>
                </a:cubicBezTo>
                <a:cubicBezTo>
                  <a:pt x="1106469" y="978185"/>
                  <a:pt x="1093604" y="990162"/>
                  <a:pt x="1089611" y="996373"/>
                </a:cubicBezTo>
                <a:cubicBezTo>
                  <a:pt x="1086062" y="1000587"/>
                  <a:pt x="1083068" y="1003693"/>
                  <a:pt x="1080240" y="1006188"/>
                </a:cubicBezTo>
                <a:lnTo>
                  <a:pt x="1072716" y="1011719"/>
                </a:lnTo>
                <a:lnTo>
                  <a:pt x="1072310" y="1012344"/>
                </a:lnTo>
                <a:lnTo>
                  <a:pt x="1067606" y="1015962"/>
                </a:lnTo>
                <a:lnTo>
                  <a:pt x="1067430" y="1017223"/>
                </a:lnTo>
                <a:cubicBezTo>
                  <a:pt x="1060776" y="1024321"/>
                  <a:pt x="1054122" y="1031863"/>
                  <a:pt x="1046580" y="1038517"/>
                </a:cubicBezTo>
                <a:cubicBezTo>
                  <a:pt x="1039482" y="1045615"/>
                  <a:pt x="1032384" y="1052713"/>
                  <a:pt x="1024399" y="1058924"/>
                </a:cubicBezTo>
                <a:lnTo>
                  <a:pt x="1023373" y="1059668"/>
                </a:lnTo>
                <a:lnTo>
                  <a:pt x="1015970" y="1069127"/>
                </a:lnTo>
                <a:cubicBezTo>
                  <a:pt x="1010647" y="1074007"/>
                  <a:pt x="1004436" y="1077999"/>
                  <a:pt x="998225" y="1082435"/>
                </a:cubicBezTo>
                <a:lnTo>
                  <a:pt x="981640" y="1094874"/>
                </a:lnTo>
                <a:lnTo>
                  <a:pt x="981581" y="1094946"/>
                </a:lnTo>
                <a:lnTo>
                  <a:pt x="998225" y="1082879"/>
                </a:lnTo>
                <a:cubicBezTo>
                  <a:pt x="1003992" y="1078443"/>
                  <a:pt x="1010203" y="1074007"/>
                  <a:pt x="1015970" y="1069571"/>
                </a:cubicBezTo>
                <a:cubicBezTo>
                  <a:pt x="1012421" y="1075781"/>
                  <a:pt x="1007541" y="1079774"/>
                  <a:pt x="1001330" y="1084210"/>
                </a:cubicBezTo>
                <a:cubicBezTo>
                  <a:pt x="996229" y="1088868"/>
                  <a:pt x="992569" y="1090754"/>
                  <a:pt x="989408" y="1091973"/>
                </a:cubicBezTo>
                <a:lnTo>
                  <a:pt x="981161" y="1095457"/>
                </a:lnTo>
                <a:lnTo>
                  <a:pt x="980924" y="1095744"/>
                </a:lnTo>
                <a:cubicBezTo>
                  <a:pt x="977819" y="1097962"/>
                  <a:pt x="975157" y="1099737"/>
                  <a:pt x="972051" y="1101511"/>
                </a:cubicBezTo>
                <a:lnTo>
                  <a:pt x="968708" y="1103061"/>
                </a:lnTo>
                <a:lnTo>
                  <a:pt x="960296" y="1109885"/>
                </a:lnTo>
                <a:cubicBezTo>
                  <a:pt x="957190" y="1112270"/>
                  <a:pt x="954529" y="1114155"/>
                  <a:pt x="952089" y="1115707"/>
                </a:cubicBezTo>
                <a:cubicBezTo>
                  <a:pt x="947652" y="1119256"/>
                  <a:pt x="944103" y="1121474"/>
                  <a:pt x="939667" y="1123692"/>
                </a:cubicBezTo>
                <a:cubicBezTo>
                  <a:pt x="940554" y="1122362"/>
                  <a:pt x="938337" y="1123249"/>
                  <a:pt x="935675" y="1124136"/>
                </a:cubicBezTo>
                <a:lnTo>
                  <a:pt x="931237" y="1126109"/>
                </a:lnTo>
                <a:lnTo>
                  <a:pt x="930547" y="1126632"/>
                </a:lnTo>
                <a:lnTo>
                  <a:pt x="936118" y="1124580"/>
                </a:lnTo>
                <a:cubicBezTo>
                  <a:pt x="938780" y="1123692"/>
                  <a:pt x="940554" y="1122805"/>
                  <a:pt x="940111" y="1124136"/>
                </a:cubicBezTo>
                <a:cubicBezTo>
                  <a:pt x="937006" y="1128572"/>
                  <a:pt x="930795" y="1132565"/>
                  <a:pt x="924141" y="1136114"/>
                </a:cubicBezTo>
                <a:cubicBezTo>
                  <a:pt x="920592" y="1137888"/>
                  <a:pt x="917486" y="1139663"/>
                  <a:pt x="913937" y="1141438"/>
                </a:cubicBezTo>
                <a:cubicBezTo>
                  <a:pt x="910388" y="1143212"/>
                  <a:pt x="906839" y="1144543"/>
                  <a:pt x="903734" y="1146317"/>
                </a:cubicBezTo>
                <a:lnTo>
                  <a:pt x="896527" y="1147398"/>
                </a:lnTo>
                <a:lnTo>
                  <a:pt x="895305" y="1148092"/>
                </a:lnTo>
                <a:cubicBezTo>
                  <a:pt x="884214" y="1153415"/>
                  <a:pt x="873124" y="1157851"/>
                  <a:pt x="861590" y="1162731"/>
                </a:cubicBezTo>
                <a:lnTo>
                  <a:pt x="859871" y="1163122"/>
                </a:lnTo>
                <a:lnTo>
                  <a:pt x="849612" y="1169829"/>
                </a:lnTo>
                <a:cubicBezTo>
                  <a:pt x="852274" y="1170273"/>
                  <a:pt x="853605" y="1170716"/>
                  <a:pt x="855379" y="1171603"/>
                </a:cubicBezTo>
                <a:cubicBezTo>
                  <a:pt x="847394" y="1178701"/>
                  <a:pt x="836747" y="1180032"/>
                  <a:pt x="834085" y="1180920"/>
                </a:cubicBezTo>
                <a:cubicBezTo>
                  <a:pt x="834529" y="1179145"/>
                  <a:pt x="835416" y="1176927"/>
                  <a:pt x="835860" y="1174709"/>
                </a:cubicBezTo>
                <a:cubicBezTo>
                  <a:pt x="833642" y="1175596"/>
                  <a:pt x="831424" y="1176484"/>
                  <a:pt x="828762" y="1177371"/>
                </a:cubicBezTo>
                <a:cubicBezTo>
                  <a:pt x="826544" y="1178258"/>
                  <a:pt x="824326" y="1178701"/>
                  <a:pt x="822108" y="1179589"/>
                </a:cubicBezTo>
                <a:cubicBezTo>
                  <a:pt x="817672" y="1180920"/>
                  <a:pt x="812792" y="1182250"/>
                  <a:pt x="808355" y="1184025"/>
                </a:cubicBezTo>
                <a:lnTo>
                  <a:pt x="806518" y="1181820"/>
                </a:lnTo>
                <a:lnTo>
                  <a:pt x="799926" y="1183138"/>
                </a:lnTo>
                <a:cubicBezTo>
                  <a:pt x="797265" y="1183581"/>
                  <a:pt x="794603" y="1184469"/>
                  <a:pt x="791941" y="1184912"/>
                </a:cubicBezTo>
                <a:cubicBezTo>
                  <a:pt x="786618" y="1186243"/>
                  <a:pt x="780851" y="1188018"/>
                  <a:pt x="775527" y="1188905"/>
                </a:cubicBezTo>
                <a:lnTo>
                  <a:pt x="774986" y="1189156"/>
                </a:lnTo>
                <a:lnTo>
                  <a:pt x="790610" y="1185355"/>
                </a:lnTo>
                <a:cubicBezTo>
                  <a:pt x="793272" y="1184468"/>
                  <a:pt x="795934" y="1184025"/>
                  <a:pt x="798596" y="1183581"/>
                </a:cubicBezTo>
                <a:cubicBezTo>
                  <a:pt x="801257" y="1183138"/>
                  <a:pt x="803475" y="1182250"/>
                  <a:pt x="805250" y="1182250"/>
                </a:cubicBezTo>
                <a:cubicBezTo>
                  <a:pt x="805694" y="1183138"/>
                  <a:pt x="806581" y="1184025"/>
                  <a:pt x="807911" y="1184468"/>
                </a:cubicBezTo>
                <a:cubicBezTo>
                  <a:pt x="812792" y="1183138"/>
                  <a:pt x="817228" y="1181807"/>
                  <a:pt x="821664" y="1180032"/>
                </a:cubicBezTo>
                <a:cubicBezTo>
                  <a:pt x="823882" y="1179145"/>
                  <a:pt x="826100" y="1178701"/>
                  <a:pt x="828318" y="1177814"/>
                </a:cubicBezTo>
                <a:cubicBezTo>
                  <a:pt x="830536" y="1176927"/>
                  <a:pt x="832754" y="1176040"/>
                  <a:pt x="835416" y="1175152"/>
                </a:cubicBezTo>
                <a:cubicBezTo>
                  <a:pt x="834973" y="1176927"/>
                  <a:pt x="834085" y="1179145"/>
                  <a:pt x="833641" y="1181363"/>
                </a:cubicBezTo>
                <a:cubicBezTo>
                  <a:pt x="827431" y="1184468"/>
                  <a:pt x="821220" y="1187130"/>
                  <a:pt x="815009" y="1190236"/>
                </a:cubicBezTo>
                <a:lnTo>
                  <a:pt x="814096" y="1189980"/>
                </a:lnTo>
                <a:lnTo>
                  <a:pt x="801257" y="1195115"/>
                </a:lnTo>
                <a:cubicBezTo>
                  <a:pt x="797265" y="1196446"/>
                  <a:pt x="793716" y="1197333"/>
                  <a:pt x="790610" y="1198221"/>
                </a:cubicBezTo>
                <a:cubicBezTo>
                  <a:pt x="783956" y="1199995"/>
                  <a:pt x="779076" y="1200882"/>
                  <a:pt x="774640" y="1202213"/>
                </a:cubicBezTo>
                <a:cubicBezTo>
                  <a:pt x="774862" y="1201104"/>
                  <a:pt x="772090" y="1201104"/>
                  <a:pt x="768041" y="1201659"/>
                </a:cubicBezTo>
                <a:lnTo>
                  <a:pt x="754240" y="1204344"/>
                </a:lnTo>
                <a:lnTo>
                  <a:pt x="753790" y="1205319"/>
                </a:lnTo>
                <a:cubicBezTo>
                  <a:pt x="742255" y="1207980"/>
                  <a:pt x="729391" y="1210198"/>
                  <a:pt x="716969" y="1212417"/>
                </a:cubicBezTo>
                <a:cubicBezTo>
                  <a:pt x="712976" y="1211973"/>
                  <a:pt x="713420" y="1211086"/>
                  <a:pt x="708540" y="1210198"/>
                </a:cubicBezTo>
                <a:cubicBezTo>
                  <a:pt x="706322" y="1210198"/>
                  <a:pt x="704104" y="1210198"/>
                  <a:pt x="701442" y="1210198"/>
                </a:cubicBezTo>
                <a:cubicBezTo>
                  <a:pt x="697893" y="1211529"/>
                  <a:pt x="693457" y="1212860"/>
                  <a:pt x="689021" y="1214191"/>
                </a:cubicBezTo>
                <a:cubicBezTo>
                  <a:pt x="685029" y="1214634"/>
                  <a:pt x="681480" y="1215078"/>
                  <a:pt x="677931" y="1215078"/>
                </a:cubicBezTo>
                <a:cubicBezTo>
                  <a:pt x="674382" y="1215078"/>
                  <a:pt x="670833" y="1215522"/>
                  <a:pt x="666840" y="1215522"/>
                </a:cubicBezTo>
                <a:lnTo>
                  <a:pt x="665635" y="1215006"/>
                </a:lnTo>
                <a:lnTo>
                  <a:pt x="655528" y="1216797"/>
                </a:lnTo>
                <a:cubicBezTo>
                  <a:pt x="651868" y="1216853"/>
                  <a:pt x="648208" y="1216187"/>
                  <a:pt x="643328" y="1214634"/>
                </a:cubicBezTo>
                <a:cubicBezTo>
                  <a:pt x="643328" y="1214634"/>
                  <a:pt x="643772" y="1214191"/>
                  <a:pt x="643772" y="1214191"/>
                </a:cubicBezTo>
                <a:cubicBezTo>
                  <a:pt x="644659" y="1213304"/>
                  <a:pt x="645103" y="1212417"/>
                  <a:pt x="645990" y="1211086"/>
                </a:cubicBezTo>
                <a:cubicBezTo>
                  <a:pt x="642441" y="1210642"/>
                  <a:pt x="638892" y="1210198"/>
                  <a:pt x="635787" y="1209755"/>
                </a:cubicBezTo>
                <a:cubicBezTo>
                  <a:pt x="637117" y="1208868"/>
                  <a:pt x="639336" y="1207980"/>
                  <a:pt x="640666" y="1207093"/>
                </a:cubicBezTo>
                <a:cubicBezTo>
                  <a:pt x="645546" y="1207093"/>
                  <a:pt x="650426" y="1207093"/>
                  <a:pt x="655306" y="1206649"/>
                </a:cubicBezTo>
                <a:cubicBezTo>
                  <a:pt x="660186" y="1206206"/>
                  <a:pt x="664622" y="1206206"/>
                  <a:pt x="669502" y="1206206"/>
                </a:cubicBezTo>
                <a:lnTo>
                  <a:pt x="689908" y="1206649"/>
                </a:lnTo>
                <a:lnTo>
                  <a:pt x="704104" y="1205319"/>
                </a:lnTo>
                <a:cubicBezTo>
                  <a:pt x="713420" y="1203544"/>
                  <a:pt x="722293" y="1201326"/>
                  <a:pt x="730721" y="1199551"/>
                </a:cubicBezTo>
                <a:cubicBezTo>
                  <a:pt x="738263" y="1197333"/>
                  <a:pt x="743587" y="1196446"/>
                  <a:pt x="748466" y="1195559"/>
                </a:cubicBezTo>
                <a:cubicBezTo>
                  <a:pt x="753346" y="1195115"/>
                  <a:pt x="757782" y="1195115"/>
                  <a:pt x="761775" y="1195115"/>
                </a:cubicBezTo>
                <a:lnTo>
                  <a:pt x="762701" y="1194685"/>
                </a:lnTo>
                <a:lnTo>
                  <a:pt x="749797" y="1195116"/>
                </a:lnTo>
                <a:cubicBezTo>
                  <a:pt x="744917" y="1195559"/>
                  <a:pt x="739150" y="1196890"/>
                  <a:pt x="732052" y="1199108"/>
                </a:cubicBezTo>
                <a:cubicBezTo>
                  <a:pt x="723623" y="1200882"/>
                  <a:pt x="714751" y="1203101"/>
                  <a:pt x="705435" y="1204875"/>
                </a:cubicBezTo>
                <a:cubicBezTo>
                  <a:pt x="700999" y="1205319"/>
                  <a:pt x="696563" y="1205763"/>
                  <a:pt x="691239" y="1206206"/>
                </a:cubicBezTo>
                <a:cubicBezTo>
                  <a:pt x="685029" y="1206206"/>
                  <a:pt x="677931" y="1206206"/>
                  <a:pt x="670833" y="1205763"/>
                </a:cubicBezTo>
                <a:cubicBezTo>
                  <a:pt x="666396" y="1205763"/>
                  <a:pt x="661516" y="1206206"/>
                  <a:pt x="656637" y="1206206"/>
                </a:cubicBezTo>
                <a:cubicBezTo>
                  <a:pt x="651757" y="1206650"/>
                  <a:pt x="646877" y="1206650"/>
                  <a:pt x="641997" y="1206650"/>
                </a:cubicBezTo>
                <a:cubicBezTo>
                  <a:pt x="641554" y="1205763"/>
                  <a:pt x="641997" y="1205319"/>
                  <a:pt x="642441" y="1204875"/>
                </a:cubicBezTo>
                <a:cubicBezTo>
                  <a:pt x="643328" y="1203544"/>
                  <a:pt x="644659" y="1202214"/>
                  <a:pt x="645546" y="1200439"/>
                </a:cubicBezTo>
                <a:cubicBezTo>
                  <a:pt x="689021" y="1198665"/>
                  <a:pt x="738263" y="1190236"/>
                  <a:pt x="782181" y="1177814"/>
                </a:cubicBezTo>
                <a:cubicBezTo>
                  <a:pt x="814566" y="1168498"/>
                  <a:pt x="845176" y="1157408"/>
                  <a:pt x="874899" y="1142768"/>
                </a:cubicBezTo>
                <a:cubicBezTo>
                  <a:pt x="881996" y="1138775"/>
                  <a:pt x="890425" y="1134339"/>
                  <a:pt x="899297" y="1129903"/>
                </a:cubicBezTo>
                <a:cubicBezTo>
                  <a:pt x="903734" y="1127685"/>
                  <a:pt x="908614" y="1125467"/>
                  <a:pt x="913050" y="1122805"/>
                </a:cubicBezTo>
                <a:cubicBezTo>
                  <a:pt x="917486" y="1120143"/>
                  <a:pt x="922366" y="1117926"/>
                  <a:pt x="927246" y="1115264"/>
                </a:cubicBezTo>
                <a:cubicBezTo>
                  <a:pt x="936562" y="1109940"/>
                  <a:pt x="945434" y="1104617"/>
                  <a:pt x="953863" y="1099293"/>
                </a:cubicBezTo>
                <a:cubicBezTo>
                  <a:pt x="962292" y="1093526"/>
                  <a:pt x="969390" y="1088203"/>
                  <a:pt x="975157" y="1082879"/>
                </a:cubicBezTo>
                <a:cubicBezTo>
                  <a:pt x="988466" y="1073120"/>
                  <a:pt x="1001774" y="1063360"/>
                  <a:pt x="1015083" y="1051826"/>
                </a:cubicBezTo>
                <a:cubicBezTo>
                  <a:pt x="1018632" y="1048721"/>
                  <a:pt x="1022624" y="1046059"/>
                  <a:pt x="1026173" y="1042953"/>
                </a:cubicBezTo>
                <a:cubicBezTo>
                  <a:pt x="1029722" y="1039848"/>
                  <a:pt x="1033271" y="1036743"/>
                  <a:pt x="1036820" y="1033637"/>
                </a:cubicBezTo>
                <a:cubicBezTo>
                  <a:pt x="1042587" y="1028757"/>
                  <a:pt x="1047467" y="1024321"/>
                  <a:pt x="1052790" y="1018998"/>
                </a:cubicBezTo>
                <a:cubicBezTo>
                  <a:pt x="1055009" y="1015005"/>
                  <a:pt x="1057671" y="1011456"/>
                  <a:pt x="1059445" y="1007907"/>
                </a:cubicBezTo>
                <a:lnTo>
                  <a:pt x="1069003" y="999145"/>
                </a:lnTo>
                <a:lnTo>
                  <a:pt x="1069080" y="998595"/>
                </a:lnTo>
                <a:lnTo>
                  <a:pt x="1059889" y="1007020"/>
                </a:lnTo>
                <a:cubicBezTo>
                  <a:pt x="1058114" y="1010569"/>
                  <a:pt x="1055453" y="1014118"/>
                  <a:pt x="1053234" y="1018111"/>
                </a:cubicBezTo>
                <a:cubicBezTo>
                  <a:pt x="1047911" y="1023434"/>
                  <a:pt x="1043031" y="1027870"/>
                  <a:pt x="1037264" y="1032750"/>
                </a:cubicBezTo>
                <a:cubicBezTo>
                  <a:pt x="1033715" y="1035855"/>
                  <a:pt x="1030166" y="1038961"/>
                  <a:pt x="1026617" y="1042066"/>
                </a:cubicBezTo>
                <a:cubicBezTo>
                  <a:pt x="1023068" y="1045172"/>
                  <a:pt x="1019519" y="1047833"/>
                  <a:pt x="1015527" y="1050938"/>
                </a:cubicBezTo>
                <a:cubicBezTo>
                  <a:pt x="1002218" y="1062029"/>
                  <a:pt x="989353" y="1072232"/>
                  <a:pt x="975601" y="1081992"/>
                </a:cubicBezTo>
                <a:cubicBezTo>
                  <a:pt x="969834" y="1087315"/>
                  <a:pt x="962292" y="1093083"/>
                  <a:pt x="954307" y="1098406"/>
                </a:cubicBezTo>
                <a:cubicBezTo>
                  <a:pt x="945878" y="1103730"/>
                  <a:pt x="937006" y="1109496"/>
                  <a:pt x="927690" y="1114377"/>
                </a:cubicBezTo>
                <a:cubicBezTo>
                  <a:pt x="922810" y="1117038"/>
                  <a:pt x="918373" y="1119256"/>
                  <a:pt x="913494" y="1121918"/>
                </a:cubicBezTo>
                <a:cubicBezTo>
                  <a:pt x="909058" y="1124580"/>
                  <a:pt x="904178" y="1126798"/>
                  <a:pt x="899741" y="1129016"/>
                </a:cubicBezTo>
                <a:cubicBezTo>
                  <a:pt x="890869" y="1133452"/>
                  <a:pt x="882440" y="1137888"/>
                  <a:pt x="875342" y="1141881"/>
                </a:cubicBezTo>
                <a:cubicBezTo>
                  <a:pt x="845619" y="1156077"/>
                  <a:pt x="815010" y="1167167"/>
                  <a:pt x="782625" y="1176927"/>
                </a:cubicBezTo>
                <a:cubicBezTo>
                  <a:pt x="738707" y="1189348"/>
                  <a:pt x="689465" y="1197777"/>
                  <a:pt x="645990" y="1199552"/>
                </a:cubicBezTo>
                <a:cubicBezTo>
                  <a:pt x="642441" y="1199552"/>
                  <a:pt x="638448" y="1199552"/>
                  <a:pt x="635787" y="1199552"/>
                </a:cubicBezTo>
                <a:cubicBezTo>
                  <a:pt x="635343" y="1198221"/>
                  <a:pt x="634456" y="1197333"/>
                  <a:pt x="634456" y="1196003"/>
                </a:cubicBezTo>
                <a:cubicBezTo>
                  <a:pt x="632681" y="1195116"/>
                  <a:pt x="628245" y="1195559"/>
                  <a:pt x="623809" y="1195559"/>
                </a:cubicBezTo>
                <a:lnTo>
                  <a:pt x="616944" y="1198368"/>
                </a:lnTo>
                <a:lnTo>
                  <a:pt x="616711" y="1198442"/>
                </a:lnTo>
                <a:lnTo>
                  <a:pt x="616578" y="1198517"/>
                </a:lnTo>
                <a:lnTo>
                  <a:pt x="614049" y="1199552"/>
                </a:lnTo>
                <a:cubicBezTo>
                  <a:pt x="602959" y="1199995"/>
                  <a:pt x="594086" y="1199995"/>
                  <a:pt x="585657" y="1199995"/>
                </a:cubicBezTo>
                <a:cubicBezTo>
                  <a:pt x="577672" y="1199552"/>
                  <a:pt x="571018" y="1199108"/>
                  <a:pt x="564807" y="1199108"/>
                </a:cubicBezTo>
                <a:cubicBezTo>
                  <a:pt x="561258" y="1198665"/>
                  <a:pt x="558153" y="1198221"/>
                  <a:pt x="554604" y="1198221"/>
                </a:cubicBezTo>
                <a:cubicBezTo>
                  <a:pt x="551055" y="1197777"/>
                  <a:pt x="547506" y="1197333"/>
                  <a:pt x="544401" y="1196446"/>
                </a:cubicBezTo>
                <a:lnTo>
                  <a:pt x="550547" y="1189890"/>
                </a:lnTo>
                <a:lnTo>
                  <a:pt x="549280" y="1190236"/>
                </a:lnTo>
                <a:lnTo>
                  <a:pt x="526381" y="1185995"/>
                </a:lnTo>
                <a:lnTo>
                  <a:pt x="525325" y="1186243"/>
                </a:lnTo>
                <a:cubicBezTo>
                  <a:pt x="508024" y="1183581"/>
                  <a:pt x="493828" y="1180920"/>
                  <a:pt x="481406" y="1178258"/>
                </a:cubicBezTo>
                <a:cubicBezTo>
                  <a:pt x="475196" y="1176927"/>
                  <a:pt x="469428" y="1175596"/>
                  <a:pt x="464105" y="1174709"/>
                </a:cubicBezTo>
                <a:cubicBezTo>
                  <a:pt x="458782" y="1173378"/>
                  <a:pt x="453902" y="1172491"/>
                  <a:pt x="449022" y="1172047"/>
                </a:cubicBezTo>
                <a:cubicBezTo>
                  <a:pt x="443255" y="1169386"/>
                  <a:pt x="437044" y="1166724"/>
                  <a:pt x="430834" y="1163618"/>
                </a:cubicBezTo>
                <a:cubicBezTo>
                  <a:pt x="424623" y="1161400"/>
                  <a:pt x="417968" y="1158739"/>
                  <a:pt x="408209" y="1155190"/>
                </a:cubicBezTo>
                <a:cubicBezTo>
                  <a:pt x="400223" y="1152084"/>
                  <a:pt x="392238" y="1148979"/>
                  <a:pt x="384697" y="1145873"/>
                </a:cubicBezTo>
                <a:cubicBezTo>
                  <a:pt x="386915" y="1143656"/>
                  <a:pt x="387802" y="1143212"/>
                  <a:pt x="388689" y="1142768"/>
                </a:cubicBezTo>
                <a:cubicBezTo>
                  <a:pt x="394457" y="1144099"/>
                  <a:pt x="399780" y="1144986"/>
                  <a:pt x="405104" y="1145873"/>
                </a:cubicBezTo>
                <a:cubicBezTo>
                  <a:pt x="407765" y="1148092"/>
                  <a:pt x="409983" y="1149866"/>
                  <a:pt x="412201" y="1152084"/>
                </a:cubicBezTo>
                <a:cubicBezTo>
                  <a:pt x="418412" y="1153415"/>
                  <a:pt x="425066" y="1156077"/>
                  <a:pt x="436600" y="1159182"/>
                </a:cubicBezTo>
                <a:cubicBezTo>
                  <a:pt x="454345" y="1165837"/>
                  <a:pt x="468985" y="1168942"/>
                  <a:pt x="484955" y="1171603"/>
                </a:cubicBezTo>
                <a:cubicBezTo>
                  <a:pt x="488948" y="1172491"/>
                  <a:pt x="492941" y="1172935"/>
                  <a:pt x="496933" y="1173822"/>
                </a:cubicBezTo>
                <a:cubicBezTo>
                  <a:pt x="500926" y="1174265"/>
                  <a:pt x="505362" y="1175152"/>
                  <a:pt x="509798" y="1176040"/>
                </a:cubicBezTo>
                <a:cubicBezTo>
                  <a:pt x="514234" y="1176927"/>
                  <a:pt x="519114" y="1177814"/>
                  <a:pt x="523994" y="1179145"/>
                </a:cubicBezTo>
                <a:lnTo>
                  <a:pt x="539638" y="1182528"/>
                </a:lnTo>
                <a:lnTo>
                  <a:pt x="540851" y="1182250"/>
                </a:lnTo>
                <a:cubicBezTo>
                  <a:pt x="545731" y="1183138"/>
                  <a:pt x="550168" y="1183581"/>
                  <a:pt x="555491" y="1184469"/>
                </a:cubicBezTo>
                <a:cubicBezTo>
                  <a:pt x="555934" y="1184025"/>
                  <a:pt x="555934" y="1184025"/>
                  <a:pt x="555934" y="1183581"/>
                </a:cubicBezTo>
                <a:cubicBezTo>
                  <a:pt x="563032" y="1184025"/>
                  <a:pt x="570574" y="1184025"/>
                  <a:pt x="577228" y="1184469"/>
                </a:cubicBezTo>
                <a:cubicBezTo>
                  <a:pt x="578559" y="1184469"/>
                  <a:pt x="580334" y="1184912"/>
                  <a:pt x="580777" y="1184912"/>
                </a:cubicBezTo>
                <a:cubicBezTo>
                  <a:pt x="592311" y="1185356"/>
                  <a:pt x="602958" y="1184912"/>
                  <a:pt x="613605" y="1184912"/>
                </a:cubicBezTo>
                <a:cubicBezTo>
                  <a:pt x="622034" y="1185356"/>
                  <a:pt x="630019" y="1185356"/>
                  <a:pt x="637561" y="1185799"/>
                </a:cubicBezTo>
                <a:cubicBezTo>
                  <a:pt x="647320" y="1185356"/>
                  <a:pt x="657080" y="1184025"/>
                  <a:pt x="665953" y="1183581"/>
                </a:cubicBezTo>
                <a:cubicBezTo>
                  <a:pt x="667284" y="1183581"/>
                  <a:pt x="669058" y="1183581"/>
                  <a:pt x="669502" y="1183581"/>
                </a:cubicBezTo>
                <a:cubicBezTo>
                  <a:pt x="669945" y="1184912"/>
                  <a:pt x="670833" y="1185799"/>
                  <a:pt x="670833" y="1187130"/>
                </a:cubicBezTo>
                <a:cubicBezTo>
                  <a:pt x="684141" y="1186243"/>
                  <a:pt x="692126" y="1184912"/>
                  <a:pt x="698781" y="1183581"/>
                </a:cubicBezTo>
                <a:cubicBezTo>
                  <a:pt x="705435" y="1182694"/>
                  <a:pt x="710315" y="1181363"/>
                  <a:pt x="717413" y="1179145"/>
                </a:cubicBezTo>
                <a:cubicBezTo>
                  <a:pt x="720962" y="1178701"/>
                  <a:pt x="724511" y="1178258"/>
                  <a:pt x="728060" y="1177371"/>
                </a:cubicBezTo>
                <a:cubicBezTo>
                  <a:pt x="730278" y="1176927"/>
                  <a:pt x="732496" y="1176927"/>
                  <a:pt x="734714" y="1176484"/>
                </a:cubicBezTo>
                <a:cubicBezTo>
                  <a:pt x="740038" y="1175152"/>
                  <a:pt x="744474" y="1174265"/>
                  <a:pt x="749353" y="1172935"/>
                </a:cubicBezTo>
                <a:cubicBezTo>
                  <a:pt x="753346" y="1172047"/>
                  <a:pt x="757339" y="1171160"/>
                  <a:pt x="761331" y="1170273"/>
                </a:cubicBezTo>
                <a:cubicBezTo>
                  <a:pt x="765324" y="1169386"/>
                  <a:pt x="769317" y="1168054"/>
                  <a:pt x="773309" y="1167167"/>
                </a:cubicBezTo>
                <a:lnTo>
                  <a:pt x="795280" y="1163365"/>
                </a:lnTo>
                <a:lnTo>
                  <a:pt x="798152" y="1162288"/>
                </a:lnTo>
                <a:cubicBezTo>
                  <a:pt x="790610" y="1163618"/>
                  <a:pt x="782625" y="1164949"/>
                  <a:pt x="775084" y="1166280"/>
                </a:cubicBezTo>
                <a:cubicBezTo>
                  <a:pt x="771091" y="1167167"/>
                  <a:pt x="767099" y="1168498"/>
                  <a:pt x="763106" y="1169386"/>
                </a:cubicBezTo>
                <a:cubicBezTo>
                  <a:pt x="759114" y="1170273"/>
                  <a:pt x="755121" y="1171160"/>
                  <a:pt x="751128" y="1172047"/>
                </a:cubicBezTo>
                <a:cubicBezTo>
                  <a:pt x="745805" y="1173378"/>
                  <a:pt x="741812" y="1174265"/>
                  <a:pt x="736489" y="1175596"/>
                </a:cubicBezTo>
                <a:cubicBezTo>
                  <a:pt x="734271" y="1176040"/>
                  <a:pt x="732052" y="1176040"/>
                  <a:pt x="729835" y="1176484"/>
                </a:cubicBezTo>
                <a:cubicBezTo>
                  <a:pt x="726286" y="1176927"/>
                  <a:pt x="722737" y="1177371"/>
                  <a:pt x="719188" y="1178258"/>
                </a:cubicBezTo>
                <a:cubicBezTo>
                  <a:pt x="706766" y="1179589"/>
                  <a:pt x="697894" y="1180032"/>
                  <a:pt x="690352" y="1180920"/>
                </a:cubicBezTo>
                <a:cubicBezTo>
                  <a:pt x="683254" y="1181807"/>
                  <a:pt x="677487" y="1182694"/>
                  <a:pt x="670833" y="1182694"/>
                </a:cubicBezTo>
                <a:cubicBezTo>
                  <a:pt x="669945" y="1182694"/>
                  <a:pt x="668615" y="1182694"/>
                  <a:pt x="667284" y="1182694"/>
                </a:cubicBezTo>
                <a:cubicBezTo>
                  <a:pt x="658411" y="1183581"/>
                  <a:pt x="648652" y="1184912"/>
                  <a:pt x="638892" y="1184912"/>
                </a:cubicBezTo>
                <a:cubicBezTo>
                  <a:pt x="631351" y="1184469"/>
                  <a:pt x="623365" y="1184469"/>
                  <a:pt x="614936" y="1184025"/>
                </a:cubicBezTo>
                <a:cubicBezTo>
                  <a:pt x="604289" y="1184025"/>
                  <a:pt x="593642" y="1184469"/>
                  <a:pt x="582108" y="1184025"/>
                </a:cubicBezTo>
                <a:cubicBezTo>
                  <a:pt x="581221" y="1184025"/>
                  <a:pt x="579890" y="1183581"/>
                  <a:pt x="578559" y="1183581"/>
                </a:cubicBezTo>
                <a:cubicBezTo>
                  <a:pt x="573680" y="1181807"/>
                  <a:pt x="570131" y="1180032"/>
                  <a:pt x="564807" y="1177814"/>
                </a:cubicBezTo>
                <a:cubicBezTo>
                  <a:pt x="562589" y="1179589"/>
                  <a:pt x="559484" y="1180920"/>
                  <a:pt x="557266" y="1182694"/>
                </a:cubicBezTo>
                <a:lnTo>
                  <a:pt x="557246" y="1182732"/>
                </a:lnTo>
                <a:lnTo>
                  <a:pt x="563476" y="1178701"/>
                </a:lnTo>
                <a:cubicBezTo>
                  <a:pt x="568800" y="1180919"/>
                  <a:pt x="572793" y="1182694"/>
                  <a:pt x="577229" y="1184468"/>
                </a:cubicBezTo>
                <a:cubicBezTo>
                  <a:pt x="570131" y="1184468"/>
                  <a:pt x="562589" y="1184025"/>
                  <a:pt x="555935" y="1183581"/>
                </a:cubicBezTo>
                <a:lnTo>
                  <a:pt x="556103" y="1183472"/>
                </a:lnTo>
                <a:lnTo>
                  <a:pt x="542182" y="1181363"/>
                </a:lnTo>
                <a:cubicBezTo>
                  <a:pt x="536415" y="1180032"/>
                  <a:pt x="531092" y="1179145"/>
                  <a:pt x="525769" y="1177814"/>
                </a:cubicBezTo>
                <a:cubicBezTo>
                  <a:pt x="520889" y="1176484"/>
                  <a:pt x="516009" y="1175596"/>
                  <a:pt x="511573" y="1174709"/>
                </a:cubicBezTo>
                <a:cubicBezTo>
                  <a:pt x="507136" y="1173822"/>
                  <a:pt x="502700" y="1173378"/>
                  <a:pt x="498707" y="1172491"/>
                </a:cubicBezTo>
                <a:cubicBezTo>
                  <a:pt x="494715" y="1171603"/>
                  <a:pt x="490722" y="1171160"/>
                  <a:pt x="486730" y="1170273"/>
                </a:cubicBezTo>
                <a:cubicBezTo>
                  <a:pt x="470760" y="1167611"/>
                  <a:pt x="456120" y="1164506"/>
                  <a:pt x="438375" y="1157851"/>
                </a:cubicBezTo>
                <a:cubicBezTo>
                  <a:pt x="426841" y="1155190"/>
                  <a:pt x="420187" y="1152528"/>
                  <a:pt x="413976" y="1150753"/>
                </a:cubicBezTo>
                <a:cubicBezTo>
                  <a:pt x="411314" y="1148979"/>
                  <a:pt x="409096" y="1146761"/>
                  <a:pt x="406878" y="1144543"/>
                </a:cubicBezTo>
                <a:cubicBezTo>
                  <a:pt x="401555" y="1143656"/>
                  <a:pt x="396231" y="1142768"/>
                  <a:pt x="390464" y="1141437"/>
                </a:cubicBezTo>
                <a:cubicBezTo>
                  <a:pt x="382035" y="1137445"/>
                  <a:pt x="374493" y="1133452"/>
                  <a:pt x="366065" y="1129016"/>
                </a:cubicBezTo>
                <a:cubicBezTo>
                  <a:pt x="363403" y="1129016"/>
                  <a:pt x="361629" y="1129460"/>
                  <a:pt x="358967" y="1129460"/>
                </a:cubicBezTo>
                <a:cubicBezTo>
                  <a:pt x="350094" y="1125023"/>
                  <a:pt x="342109" y="1121031"/>
                  <a:pt x="333680" y="1116594"/>
                </a:cubicBezTo>
                <a:cubicBezTo>
                  <a:pt x="332350" y="1113933"/>
                  <a:pt x="330575" y="1111271"/>
                  <a:pt x="329244" y="1108609"/>
                </a:cubicBezTo>
                <a:cubicBezTo>
                  <a:pt x="329244" y="1108609"/>
                  <a:pt x="329688" y="1108609"/>
                  <a:pt x="330131" y="1108166"/>
                </a:cubicBezTo>
                <a:cubicBezTo>
                  <a:pt x="335011" y="1111271"/>
                  <a:pt x="340335" y="1113933"/>
                  <a:pt x="345658" y="1116594"/>
                </a:cubicBezTo>
                <a:cubicBezTo>
                  <a:pt x="350982" y="1119256"/>
                  <a:pt x="355861" y="1121918"/>
                  <a:pt x="361185" y="1125023"/>
                </a:cubicBezTo>
                <a:cubicBezTo>
                  <a:pt x="362959" y="1124136"/>
                  <a:pt x="364290" y="1123249"/>
                  <a:pt x="365621" y="1122362"/>
                </a:cubicBezTo>
                <a:cubicBezTo>
                  <a:pt x="357192" y="1118369"/>
                  <a:pt x="351869" y="1113933"/>
                  <a:pt x="347433" y="1110384"/>
                </a:cubicBezTo>
                <a:cubicBezTo>
                  <a:pt x="342997" y="1106835"/>
                  <a:pt x="338560" y="1104617"/>
                  <a:pt x="332350" y="1103730"/>
                </a:cubicBezTo>
                <a:cubicBezTo>
                  <a:pt x="319928" y="1094857"/>
                  <a:pt x="315935" y="1094857"/>
                  <a:pt x="311499" y="1091752"/>
                </a:cubicBezTo>
                <a:cubicBezTo>
                  <a:pt x="305288" y="1087759"/>
                  <a:pt x="299522" y="1084210"/>
                  <a:pt x="293754" y="1080217"/>
                </a:cubicBezTo>
                <a:cubicBezTo>
                  <a:pt x="279558" y="1072232"/>
                  <a:pt x="283551" y="1080661"/>
                  <a:pt x="265806" y="1068240"/>
                </a:cubicBezTo>
                <a:cubicBezTo>
                  <a:pt x="262257" y="1065578"/>
                  <a:pt x="259152" y="1062917"/>
                  <a:pt x="255159" y="1059368"/>
                </a:cubicBezTo>
                <a:cubicBezTo>
                  <a:pt x="256047" y="1059368"/>
                  <a:pt x="256934" y="1058924"/>
                  <a:pt x="257377" y="1058480"/>
                </a:cubicBezTo>
                <a:cubicBezTo>
                  <a:pt x="261370" y="1059811"/>
                  <a:pt x="264475" y="1060698"/>
                  <a:pt x="268024" y="1061585"/>
                </a:cubicBezTo>
                <a:cubicBezTo>
                  <a:pt x="260483" y="1053157"/>
                  <a:pt x="259152" y="1049608"/>
                  <a:pt x="245843" y="1038517"/>
                </a:cubicBezTo>
                <a:cubicBezTo>
                  <a:pt x="241407" y="1034968"/>
                  <a:pt x="237415" y="1031419"/>
                  <a:pt x="233422" y="1028314"/>
                </a:cubicBezTo>
                <a:cubicBezTo>
                  <a:pt x="229429" y="1024765"/>
                  <a:pt x="225437" y="1021659"/>
                  <a:pt x="221888" y="1018111"/>
                </a:cubicBezTo>
                <a:cubicBezTo>
                  <a:pt x="219226" y="1015449"/>
                  <a:pt x="212128" y="1012787"/>
                  <a:pt x="207248" y="1006133"/>
                </a:cubicBezTo>
                <a:cubicBezTo>
                  <a:pt x="199707" y="998148"/>
                  <a:pt x="193496" y="990606"/>
                  <a:pt x="185955" y="982621"/>
                </a:cubicBezTo>
                <a:lnTo>
                  <a:pt x="184493" y="978055"/>
                </a:lnTo>
                <a:lnTo>
                  <a:pt x="180187" y="973748"/>
                </a:lnTo>
                <a:cubicBezTo>
                  <a:pt x="175308" y="968869"/>
                  <a:pt x="170428" y="963545"/>
                  <a:pt x="165548" y="957778"/>
                </a:cubicBezTo>
                <a:cubicBezTo>
                  <a:pt x="164661" y="954673"/>
                  <a:pt x="158006" y="946244"/>
                  <a:pt x="163773" y="949793"/>
                </a:cubicBezTo>
                <a:cubicBezTo>
                  <a:pt x="161555" y="947131"/>
                  <a:pt x="159781" y="944026"/>
                  <a:pt x="158006" y="941808"/>
                </a:cubicBezTo>
                <a:lnTo>
                  <a:pt x="157319" y="940730"/>
                </a:lnTo>
                <a:lnTo>
                  <a:pt x="150464" y="936040"/>
                </a:lnTo>
                <a:cubicBezTo>
                  <a:pt x="145141" y="929830"/>
                  <a:pt x="140705" y="923176"/>
                  <a:pt x="137156" y="916965"/>
                </a:cubicBezTo>
                <a:cubicBezTo>
                  <a:pt x="133607" y="910310"/>
                  <a:pt x="130945" y="904100"/>
                  <a:pt x="129614" y="899220"/>
                </a:cubicBezTo>
                <a:lnTo>
                  <a:pt x="128727" y="899220"/>
                </a:lnTo>
                <a:cubicBezTo>
                  <a:pt x="125178" y="893009"/>
                  <a:pt x="121629" y="886355"/>
                  <a:pt x="118524" y="879701"/>
                </a:cubicBezTo>
                <a:cubicBezTo>
                  <a:pt x="115418" y="873047"/>
                  <a:pt x="111869" y="866836"/>
                  <a:pt x="108764" y="860181"/>
                </a:cubicBezTo>
                <a:cubicBezTo>
                  <a:pt x="105215" y="852640"/>
                  <a:pt x="101666" y="845098"/>
                  <a:pt x="98561" y="837557"/>
                </a:cubicBezTo>
                <a:cubicBezTo>
                  <a:pt x="95456" y="830015"/>
                  <a:pt x="92350" y="822030"/>
                  <a:pt x="89245" y="814489"/>
                </a:cubicBezTo>
                <a:cubicBezTo>
                  <a:pt x="92794" y="819368"/>
                  <a:pt x="95899" y="824248"/>
                  <a:pt x="98561" y="830015"/>
                </a:cubicBezTo>
                <a:cubicBezTo>
                  <a:pt x="101223" y="835782"/>
                  <a:pt x="103884" y="841993"/>
                  <a:pt x="107877" y="849534"/>
                </a:cubicBezTo>
                <a:cubicBezTo>
                  <a:pt x="109652" y="852196"/>
                  <a:pt x="110095" y="856632"/>
                  <a:pt x="110982" y="860181"/>
                </a:cubicBezTo>
                <a:lnTo>
                  <a:pt x="112265" y="862063"/>
                </a:lnTo>
                <a:lnTo>
                  <a:pt x="110686" y="853851"/>
                </a:lnTo>
                <a:lnTo>
                  <a:pt x="106566" y="846374"/>
                </a:lnTo>
                <a:lnTo>
                  <a:pt x="99860" y="831294"/>
                </a:lnTo>
                <a:lnTo>
                  <a:pt x="91906" y="818037"/>
                </a:lnTo>
                <a:cubicBezTo>
                  <a:pt x="88801" y="809165"/>
                  <a:pt x="85252" y="800292"/>
                  <a:pt x="82147" y="791420"/>
                </a:cubicBezTo>
                <a:lnTo>
                  <a:pt x="73786" y="764137"/>
                </a:lnTo>
                <a:lnTo>
                  <a:pt x="71040" y="756180"/>
                </a:lnTo>
                <a:cubicBezTo>
                  <a:pt x="66387" y="740541"/>
                  <a:pt x="62390" y="724619"/>
                  <a:pt x="59081" y="708447"/>
                </a:cubicBezTo>
                <a:lnTo>
                  <a:pt x="53793" y="673795"/>
                </a:lnTo>
                <a:lnTo>
                  <a:pt x="53755" y="674748"/>
                </a:lnTo>
                <a:cubicBezTo>
                  <a:pt x="53755" y="676966"/>
                  <a:pt x="53755" y="678741"/>
                  <a:pt x="54199" y="681846"/>
                </a:cubicBezTo>
                <a:cubicBezTo>
                  <a:pt x="55086" y="687169"/>
                  <a:pt x="55973" y="692493"/>
                  <a:pt x="56417" y="698260"/>
                </a:cubicBezTo>
                <a:cubicBezTo>
                  <a:pt x="57304" y="704027"/>
                  <a:pt x="58191" y="709794"/>
                  <a:pt x="59078" y="715117"/>
                </a:cubicBezTo>
                <a:cubicBezTo>
                  <a:pt x="56860" y="711125"/>
                  <a:pt x="55973" y="705801"/>
                  <a:pt x="54642" y="700478"/>
                </a:cubicBezTo>
                <a:cubicBezTo>
                  <a:pt x="53755" y="694711"/>
                  <a:pt x="52868" y="688500"/>
                  <a:pt x="51537" y="681846"/>
                </a:cubicBezTo>
                <a:cubicBezTo>
                  <a:pt x="49319" y="681846"/>
                  <a:pt x="48875" y="681846"/>
                  <a:pt x="47988" y="681846"/>
                </a:cubicBezTo>
                <a:cubicBezTo>
                  <a:pt x="47544" y="676966"/>
                  <a:pt x="47101" y="672530"/>
                  <a:pt x="45770" y="664988"/>
                </a:cubicBezTo>
                <a:cubicBezTo>
                  <a:pt x="44882" y="661439"/>
                  <a:pt x="43552" y="657890"/>
                  <a:pt x="42665" y="654341"/>
                </a:cubicBezTo>
                <a:cubicBezTo>
                  <a:pt x="41777" y="650792"/>
                  <a:pt x="40890" y="647243"/>
                  <a:pt x="40003" y="644138"/>
                </a:cubicBezTo>
                <a:cubicBezTo>
                  <a:pt x="37341" y="641033"/>
                  <a:pt x="35123" y="638815"/>
                  <a:pt x="32461" y="636153"/>
                </a:cubicBezTo>
                <a:cubicBezTo>
                  <a:pt x="31574" y="636153"/>
                  <a:pt x="31130" y="636153"/>
                  <a:pt x="30243" y="636153"/>
                </a:cubicBezTo>
                <a:cubicBezTo>
                  <a:pt x="29356" y="633491"/>
                  <a:pt x="28469" y="629498"/>
                  <a:pt x="28025" y="625062"/>
                </a:cubicBezTo>
                <a:cubicBezTo>
                  <a:pt x="27581" y="620626"/>
                  <a:pt x="27138" y="615746"/>
                  <a:pt x="27138" y="610866"/>
                </a:cubicBezTo>
                <a:cubicBezTo>
                  <a:pt x="27138" y="601550"/>
                  <a:pt x="27581" y="593121"/>
                  <a:pt x="28912" y="590904"/>
                </a:cubicBezTo>
                <a:cubicBezTo>
                  <a:pt x="29356" y="588242"/>
                  <a:pt x="29356" y="586023"/>
                  <a:pt x="29799" y="583806"/>
                </a:cubicBezTo>
                <a:lnTo>
                  <a:pt x="31310" y="578937"/>
                </a:lnTo>
                <a:lnTo>
                  <a:pt x="30576" y="567835"/>
                </a:lnTo>
                <a:cubicBezTo>
                  <a:pt x="30687" y="562290"/>
                  <a:pt x="31130" y="556523"/>
                  <a:pt x="31574" y="551421"/>
                </a:cubicBezTo>
                <a:lnTo>
                  <a:pt x="33348" y="548094"/>
                </a:lnTo>
                <a:lnTo>
                  <a:pt x="33348" y="546098"/>
                </a:lnTo>
                <a:cubicBezTo>
                  <a:pt x="32461" y="548759"/>
                  <a:pt x="31130" y="550534"/>
                  <a:pt x="29799" y="552752"/>
                </a:cubicBezTo>
                <a:cubicBezTo>
                  <a:pt x="28912" y="550978"/>
                  <a:pt x="27581" y="550090"/>
                  <a:pt x="26694" y="548316"/>
                </a:cubicBezTo>
                <a:cubicBezTo>
                  <a:pt x="24920" y="545654"/>
                  <a:pt x="25363" y="521699"/>
                  <a:pt x="20927" y="540331"/>
                </a:cubicBezTo>
                <a:lnTo>
                  <a:pt x="19873" y="534009"/>
                </a:lnTo>
                <a:lnTo>
                  <a:pt x="19596" y="534563"/>
                </a:lnTo>
                <a:cubicBezTo>
                  <a:pt x="19152" y="540331"/>
                  <a:pt x="18265" y="546541"/>
                  <a:pt x="17822" y="552308"/>
                </a:cubicBezTo>
                <a:cubicBezTo>
                  <a:pt x="17378" y="558076"/>
                  <a:pt x="16491" y="564286"/>
                  <a:pt x="16491" y="570053"/>
                </a:cubicBezTo>
                <a:cubicBezTo>
                  <a:pt x="16047" y="574489"/>
                  <a:pt x="15603" y="579369"/>
                  <a:pt x="15160" y="583806"/>
                </a:cubicBezTo>
                <a:lnTo>
                  <a:pt x="15160" y="612197"/>
                </a:lnTo>
                <a:cubicBezTo>
                  <a:pt x="15160" y="617077"/>
                  <a:pt x="15160" y="621957"/>
                  <a:pt x="15603" y="626837"/>
                </a:cubicBezTo>
                <a:cubicBezTo>
                  <a:pt x="16047" y="631716"/>
                  <a:pt x="16491" y="636596"/>
                  <a:pt x="16491" y="641476"/>
                </a:cubicBezTo>
                <a:cubicBezTo>
                  <a:pt x="14716" y="641920"/>
                  <a:pt x="15160" y="658334"/>
                  <a:pt x="12498" y="655228"/>
                </a:cubicBezTo>
                <a:cubicBezTo>
                  <a:pt x="12054" y="655228"/>
                  <a:pt x="12054" y="655228"/>
                  <a:pt x="11611" y="655228"/>
                </a:cubicBezTo>
                <a:cubicBezTo>
                  <a:pt x="8949" y="645469"/>
                  <a:pt x="8949" y="637040"/>
                  <a:pt x="8949" y="628611"/>
                </a:cubicBezTo>
                <a:cubicBezTo>
                  <a:pt x="8949" y="620182"/>
                  <a:pt x="10280" y="611754"/>
                  <a:pt x="8949" y="601107"/>
                </a:cubicBezTo>
                <a:cubicBezTo>
                  <a:pt x="9393" y="593565"/>
                  <a:pt x="10280" y="586911"/>
                  <a:pt x="11167" y="579813"/>
                </a:cubicBezTo>
                <a:lnTo>
                  <a:pt x="15158" y="583803"/>
                </a:lnTo>
                <a:lnTo>
                  <a:pt x="11611" y="579369"/>
                </a:lnTo>
                <a:cubicBezTo>
                  <a:pt x="10724" y="574933"/>
                  <a:pt x="10724" y="570053"/>
                  <a:pt x="10724" y="563399"/>
                </a:cubicBezTo>
                <a:cubicBezTo>
                  <a:pt x="10724" y="556744"/>
                  <a:pt x="11167" y="548759"/>
                  <a:pt x="11611" y="539000"/>
                </a:cubicBezTo>
                <a:cubicBezTo>
                  <a:pt x="11611" y="536782"/>
                  <a:pt x="12054" y="534563"/>
                  <a:pt x="12054" y="532346"/>
                </a:cubicBezTo>
                <a:cubicBezTo>
                  <a:pt x="12498" y="528797"/>
                  <a:pt x="12942" y="524804"/>
                  <a:pt x="13386" y="521255"/>
                </a:cubicBezTo>
                <a:cubicBezTo>
                  <a:pt x="15160" y="515044"/>
                  <a:pt x="16934" y="507503"/>
                  <a:pt x="18709" y="501292"/>
                </a:cubicBezTo>
                <a:lnTo>
                  <a:pt x="21361" y="488030"/>
                </a:lnTo>
                <a:lnTo>
                  <a:pt x="20483" y="484878"/>
                </a:lnTo>
                <a:cubicBezTo>
                  <a:pt x="19596" y="490645"/>
                  <a:pt x="18265" y="495969"/>
                  <a:pt x="17378" y="502623"/>
                </a:cubicBezTo>
                <a:cubicBezTo>
                  <a:pt x="15603" y="508833"/>
                  <a:pt x="13829" y="516375"/>
                  <a:pt x="12054" y="522586"/>
                </a:cubicBezTo>
                <a:cubicBezTo>
                  <a:pt x="11611" y="526135"/>
                  <a:pt x="11167" y="530127"/>
                  <a:pt x="10724" y="533676"/>
                </a:cubicBezTo>
                <a:cubicBezTo>
                  <a:pt x="10724" y="535895"/>
                  <a:pt x="10280" y="538112"/>
                  <a:pt x="10280" y="540331"/>
                </a:cubicBezTo>
                <a:cubicBezTo>
                  <a:pt x="10280" y="550090"/>
                  <a:pt x="9837" y="558076"/>
                  <a:pt x="9393" y="564730"/>
                </a:cubicBezTo>
                <a:cubicBezTo>
                  <a:pt x="9393" y="571384"/>
                  <a:pt x="9837" y="576264"/>
                  <a:pt x="10280" y="580700"/>
                </a:cubicBezTo>
                <a:cubicBezTo>
                  <a:pt x="9393" y="588242"/>
                  <a:pt x="8505" y="594896"/>
                  <a:pt x="8062" y="601994"/>
                </a:cubicBezTo>
                <a:cubicBezTo>
                  <a:pt x="9393" y="612641"/>
                  <a:pt x="8062" y="621070"/>
                  <a:pt x="8062" y="629498"/>
                </a:cubicBezTo>
                <a:cubicBezTo>
                  <a:pt x="8062" y="637927"/>
                  <a:pt x="8062" y="646356"/>
                  <a:pt x="10724" y="656116"/>
                </a:cubicBezTo>
                <a:cubicBezTo>
                  <a:pt x="10724" y="656116"/>
                  <a:pt x="11167" y="656116"/>
                  <a:pt x="11611" y="656116"/>
                </a:cubicBezTo>
                <a:cubicBezTo>
                  <a:pt x="13386" y="664545"/>
                  <a:pt x="15160" y="672530"/>
                  <a:pt x="17378" y="681402"/>
                </a:cubicBezTo>
                <a:cubicBezTo>
                  <a:pt x="17822" y="687169"/>
                  <a:pt x="19152" y="692493"/>
                  <a:pt x="20483" y="702252"/>
                </a:cubicBezTo>
                <a:cubicBezTo>
                  <a:pt x="22701" y="709794"/>
                  <a:pt x="24920" y="716892"/>
                  <a:pt x="27138" y="723546"/>
                </a:cubicBezTo>
                <a:cubicBezTo>
                  <a:pt x="28136" y="736189"/>
                  <a:pt x="34874" y="756319"/>
                  <a:pt x="37618" y="769336"/>
                </a:cubicBezTo>
                <a:lnTo>
                  <a:pt x="38533" y="778112"/>
                </a:lnTo>
                <a:lnTo>
                  <a:pt x="40447" y="778112"/>
                </a:lnTo>
                <a:cubicBezTo>
                  <a:pt x="45326" y="790533"/>
                  <a:pt x="48432" y="797187"/>
                  <a:pt x="50206" y="801623"/>
                </a:cubicBezTo>
                <a:cubicBezTo>
                  <a:pt x="52424" y="806060"/>
                  <a:pt x="53311" y="809165"/>
                  <a:pt x="53755" y="813601"/>
                </a:cubicBezTo>
                <a:cubicBezTo>
                  <a:pt x="51981" y="813158"/>
                  <a:pt x="49762" y="808721"/>
                  <a:pt x="47101" y="803398"/>
                </a:cubicBezTo>
                <a:cubicBezTo>
                  <a:pt x="44439" y="798074"/>
                  <a:pt x="42221" y="791864"/>
                  <a:pt x="40003" y="787427"/>
                </a:cubicBezTo>
                <a:cubicBezTo>
                  <a:pt x="37785" y="781661"/>
                  <a:pt x="41777" y="797631"/>
                  <a:pt x="39559" y="791864"/>
                </a:cubicBezTo>
                <a:lnTo>
                  <a:pt x="35700" y="779900"/>
                </a:lnTo>
                <a:lnTo>
                  <a:pt x="32905" y="780330"/>
                </a:lnTo>
                <a:cubicBezTo>
                  <a:pt x="31574" y="776781"/>
                  <a:pt x="30687" y="773232"/>
                  <a:pt x="29799" y="770127"/>
                </a:cubicBezTo>
                <a:cubicBezTo>
                  <a:pt x="24920" y="765246"/>
                  <a:pt x="21371" y="755043"/>
                  <a:pt x="19152" y="745727"/>
                </a:cubicBezTo>
                <a:cubicBezTo>
                  <a:pt x="16934" y="736411"/>
                  <a:pt x="15160" y="727539"/>
                  <a:pt x="12498" y="723990"/>
                </a:cubicBezTo>
                <a:cubicBezTo>
                  <a:pt x="10280" y="716005"/>
                  <a:pt x="10280" y="707576"/>
                  <a:pt x="12054" y="705801"/>
                </a:cubicBezTo>
                <a:cubicBezTo>
                  <a:pt x="11167" y="698703"/>
                  <a:pt x="9837" y="691605"/>
                  <a:pt x="8949" y="684507"/>
                </a:cubicBezTo>
                <a:cubicBezTo>
                  <a:pt x="8062" y="677409"/>
                  <a:pt x="7618" y="670312"/>
                  <a:pt x="6731" y="663214"/>
                </a:cubicBezTo>
                <a:cubicBezTo>
                  <a:pt x="4956" y="657890"/>
                  <a:pt x="3182" y="653454"/>
                  <a:pt x="1851" y="647687"/>
                </a:cubicBezTo>
                <a:cubicBezTo>
                  <a:pt x="-810" y="617521"/>
                  <a:pt x="-1254" y="582475"/>
                  <a:pt x="4956" y="565174"/>
                </a:cubicBezTo>
                <a:cubicBezTo>
                  <a:pt x="5400" y="557632"/>
                  <a:pt x="5844" y="548316"/>
                  <a:pt x="8062" y="543880"/>
                </a:cubicBezTo>
                <a:cubicBezTo>
                  <a:pt x="7175" y="539887"/>
                  <a:pt x="6288" y="536338"/>
                  <a:pt x="5400" y="532346"/>
                </a:cubicBezTo>
                <a:cubicBezTo>
                  <a:pt x="6288" y="524804"/>
                  <a:pt x="5400" y="507503"/>
                  <a:pt x="10724" y="500405"/>
                </a:cubicBezTo>
                <a:cubicBezTo>
                  <a:pt x="11167" y="497299"/>
                  <a:pt x="11611" y="495081"/>
                  <a:pt x="12054" y="492863"/>
                </a:cubicBezTo>
                <a:cubicBezTo>
                  <a:pt x="12942" y="481773"/>
                  <a:pt x="13829" y="474231"/>
                  <a:pt x="15603" y="467133"/>
                </a:cubicBezTo>
                <a:cubicBezTo>
                  <a:pt x="18709" y="460922"/>
                  <a:pt x="22701" y="450719"/>
                  <a:pt x="24920" y="448501"/>
                </a:cubicBezTo>
                <a:cubicBezTo>
                  <a:pt x="27138" y="453381"/>
                  <a:pt x="21814" y="465802"/>
                  <a:pt x="22701" y="473788"/>
                </a:cubicBezTo>
                <a:lnTo>
                  <a:pt x="24919" y="469453"/>
                </a:lnTo>
                <a:lnTo>
                  <a:pt x="26250" y="459092"/>
                </a:lnTo>
                <a:cubicBezTo>
                  <a:pt x="27138" y="454379"/>
                  <a:pt x="27803" y="450054"/>
                  <a:pt x="26694" y="447614"/>
                </a:cubicBezTo>
                <a:cubicBezTo>
                  <a:pt x="28025" y="442290"/>
                  <a:pt x="29356" y="438297"/>
                  <a:pt x="30687" y="432974"/>
                </a:cubicBezTo>
                <a:cubicBezTo>
                  <a:pt x="32905" y="425876"/>
                  <a:pt x="34679" y="418335"/>
                  <a:pt x="36897" y="410793"/>
                </a:cubicBezTo>
                <a:cubicBezTo>
                  <a:pt x="39116" y="403252"/>
                  <a:pt x="41777" y="395710"/>
                  <a:pt x="44439" y="388168"/>
                </a:cubicBezTo>
                <a:lnTo>
                  <a:pt x="45004" y="387533"/>
                </a:lnTo>
                <a:lnTo>
                  <a:pt x="48432" y="369536"/>
                </a:lnTo>
                <a:cubicBezTo>
                  <a:pt x="50206" y="365987"/>
                  <a:pt x="51981" y="361107"/>
                  <a:pt x="53311" y="356671"/>
                </a:cubicBezTo>
                <a:cubicBezTo>
                  <a:pt x="55086" y="352235"/>
                  <a:pt x="57304" y="348686"/>
                  <a:pt x="59079" y="346024"/>
                </a:cubicBezTo>
                <a:cubicBezTo>
                  <a:pt x="63071" y="338483"/>
                  <a:pt x="66177" y="330941"/>
                  <a:pt x="70613" y="323843"/>
                </a:cubicBezTo>
                <a:cubicBezTo>
                  <a:pt x="73718" y="316745"/>
                  <a:pt x="76824" y="310978"/>
                  <a:pt x="79929" y="303880"/>
                </a:cubicBezTo>
                <a:cubicBezTo>
                  <a:pt x="80373" y="297670"/>
                  <a:pt x="89245" y="286136"/>
                  <a:pt x="93237" y="278150"/>
                </a:cubicBezTo>
                <a:cubicBezTo>
                  <a:pt x="95456" y="275489"/>
                  <a:pt x="98117" y="272827"/>
                  <a:pt x="102997" y="267060"/>
                </a:cubicBezTo>
                <a:cubicBezTo>
                  <a:pt x="106103" y="260406"/>
                  <a:pt x="108764" y="255525"/>
                  <a:pt x="110982" y="251533"/>
                </a:cubicBezTo>
                <a:cubicBezTo>
                  <a:pt x="113201" y="247540"/>
                  <a:pt x="115418" y="244879"/>
                  <a:pt x="117637" y="241773"/>
                </a:cubicBezTo>
                <a:cubicBezTo>
                  <a:pt x="120299" y="239112"/>
                  <a:pt x="124291" y="234675"/>
                  <a:pt x="124735" y="238224"/>
                </a:cubicBezTo>
                <a:cubicBezTo>
                  <a:pt x="125178" y="237781"/>
                  <a:pt x="126065" y="236450"/>
                  <a:pt x="126509" y="235563"/>
                </a:cubicBezTo>
                <a:cubicBezTo>
                  <a:pt x="128727" y="230683"/>
                  <a:pt x="130945" y="226246"/>
                  <a:pt x="133607" y="221367"/>
                </a:cubicBezTo>
                <a:cubicBezTo>
                  <a:pt x="138043" y="216487"/>
                  <a:pt x="143367" y="208058"/>
                  <a:pt x="147359" y="205397"/>
                </a:cubicBezTo>
                <a:cubicBezTo>
                  <a:pt x="144365" y="211052"/>
                  <a:pt x="147609" y="209971"/>
                  <a:pt x="147734" y="212072"/>
                </a:cubicBezTo>
                <a:lnTo>
                  <a:pt x="146730" y="214877"/>
                </a:lnTo>
                <a:lnTo>
                  <a:pt x="161111" y="200073"/>
                </a:lnTo>
                <a:cubicBezTo>
                  <a:pt x="162442" y="197411"/>
                  <a:pt x="165104" y="194306"/>
                  <a:pt x="168209" y="190757"/>
                </a:cubicBezTo>
                <a:cubicBezTo>
                  <a:pt x="171315" y="187652"/>
                  <a:pt x="174864" y="184547"/>
                  <a:pt x="177525" y="181885"/>
                </a:cubicBezTo>
                <a:lnTo>
                  <a:pt x="178328" y="182777"/>
                </a:lnTo>
                <a:lnTo>
                  <a:pt x="177969" y="182328"/>
                </a:lnTo>
                <a:cubicBezTo>
                  <a:pt x="181962" y="178335"/>
                  <a:pt x="185511" y="174343"/>
                  <a:pt x="189503" y="170794"/>
                </a:cubicBezTo>
                <a:cubicBezTo>
                  <a:pt x="193052" y="167245"/>
                  <a:pt x="197045" y="163696"/>
                  <a:pt x="201038" y="160147"/>
                </a:cubicBezTo>
                <a:cubicBezTo>
                  <a:pt x="205917" y="155267"/>
                  <a:pt x="209023" y="151275"/>
                  <a:pt x="213459" y="146839"/>
                </a:cubicBezTo>
                <a:cubicBezTo>
                  <a:pt x="219226" y="142402"/>
                  <a:pt x="225437" y="137966"/>
                  <a:pt x="230760" y="133973"/>
                </a:cubicBezTo>
                <a:cubicBezTo>
                  <a:pt x="236971" y="129094"/>
                  <a:pt x="243181" y="124657"/>
                  <a:pt x="249392" y="120221"/>
                </a:cubicBezTo>
                <a:lnTo>
                  <a:pt x="260532" y="112449"/>
                </a:lnTo>
                <a:lnTo>
                  <a:pt x="268024" y="105582"/>
                </a:lnTo>
                <a:cubicBezTo>
                  <a:pt x="272460" y="102920"/>
                  <a:pt x="276897" y="100258"/>
                  <a:pt x="281333" y="97596"/>
                </a:cubicBezTo>
                <a:cubicBezTo>
                  <a:pt x="285769" y="94935"/>
                  <a:pt x="290649" y="92717"/>
                  <a:pt x="295529" y="90055"/>
                </a:cubicBezTo>
                <a:lnTo>
                  <a:pt x="297408" y="89089"/>
                </a:lnTo>
                <a:lnTo>
                  <a:pt x="302239" y="84344"/>
                </a:lnTo>
                <a:cubicBezTo>
                  <a:pt x="304956" y="82292"/>
                  <a:pt x="307951" y="80295"/>
                  <a:pt x="310169" y="78521"/>
                </a:cubicBezTo>
                <a:cubicBezTo>
                  <a:pt x="313718" y="75859"/>
                  <a:pt x="316379" y="74750"/>
                  <a:pt x="318875" y="74085"/>
                </a:cubicBezTo>
                <a:lnTo>
                  <a:pt x="325034" y="72667"/>
                </a:lnTo>
                <a:lnTo>
                  <a:pt x="326138" y="71866"/>
                </a:lnTo>
                <a:cubicBezTo>
                  <a:pt x="364290" y="51016"/>
                  <a:pt x="405103" y="34602"/>
                  <a:pt x="446803" y="23068"/>
                </a:cubicBezTo>
                <a:lnTo>
                  <a:pt x="451280" y="22095"/>
                </a:lnTo>
                <a:lnTo>
                  <a:pt x="463661" y="17745"/>
                </a:lnTo>
                <a:cubicBezTo>
                  <a:pt x="466545" y="16857"/>
                  <a:pt x="469539" y="16303"/>
                  <a:pt x="472201" y="16025"/>
                </a:cubicBezTo>
                <a:lnTo>
                  <a:pt x="476654" y="15988"/>
                </a:lnTo>
                <a:lnTo>
                  <a:pt x="478301" y="15527"/>
                </a:lnTo>
                <a:cubicBezTo>
                  <a:pt x="511129" y="7985"/>
                  <a:pt x="544844" y="3549"/>
                  <a:pt x="579447" y="2218"/>
                </a:cubicBezTo>
                <a:cubicBezTo>
                  <a:pt x="588097" y="2440"/>
                  <a:pt x="597968" y="2218"/>
                  <a:pt x="608171" y="2107"/>
                </a:cubicBezTo>
                <a:cubicBezTo>
                  <a:pt x="618374" y="1996"/>
                  <a:pt x="628911" y="1996"/>
                  <a:pt x="638892" y="2661"/>
                </a:cubicBezTo>
                <a:lnTo>
                  <a:pt x="639464" y="3090"/>
                </a:lnTo>
                <a:lnTo>
                  <a:pt x="654419" y="1331"/>
                </a:lnTo>
                <a:cubicBezTo>
                  <a:pt x="659298" y="2218"/>
                  <a:pt x="663735" y="2661"/>
                  <a:pt x="668171" y="3549"/>
                </a:cubicBezTo>
                <a:cubicBezTo>
                  <a:pt x="672607" y="4436"/>
                  <a:pt x="677043" y="4880"/>
                  <a:pt x="681923" y="6210"/>
                </a:cubicBezTo>
                <a:lnTo>
                  <a:pt x="689019" y="7823"/>
                </a:lnTo>
                <a:lnTo>
                  <a:pt x="681480" y="5767"/>
                </a:lnTo>
                <a:cubicBezTo>
                  <a:pt x="677043" y="4880"/>
                  <a:pt x="672163" y="3992"/>
                  <a:pt x="667727" y="3105"/>
                </a:cubicBezTo>
                <a:cubicBezTo>
                  <a:pt x="663291" y="2218"/>
                  <a:pt x="658855" y="1775"/>
                  <a:pt x="653975" y="887"/>
                </a:cubicBezTo>
                <a:cubicBezTo>
                  <a:pt x="653975" y="887"/>
                  <a:pt x="653975" y="444"/>
                  <a:pt x="65397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Profile Photo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6740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8322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27207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27207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187004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187004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86740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88322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27207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27207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187004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187004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95F1F7-9083-4904-84DE-45613FFE5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D0B9A-C8E8-493F-8E91-FA4BB27406D2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924C6-2B3E-410B-8E79-A18832FB73D3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9F004EB2-3657-4AA1-871D-EB67960CC7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A0068D01-FE13-4665-982C-2061823811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With Image">
    <p:bg bwMode="grayWhite"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900000">
            <a:off x="5051675" y="-519718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accent1">
                  <a:alpha val="29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CD5F0C6-A186-42F4-87B6-BFBFEC77A6D2}"/>
              </a:ext>
            </a:extLst>
          </p:cNvPr>
          <p:cNvSpPr/>
          <p:nvPr userDrawn="1"/>
        </p:nvSpPr>
        <p:spPr>
          <a:xfrm rot="10800000">
            <a:off x="6162572" y="283536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75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2710" y="1641059"/>
            <a:ext cx="4793714" cy="2078699"/>
          </a:xfrm>
        </p:spPr>
        <p:txBody>
          <a:bodyPr anchor="b"/>
          <a:lstStyle>
            <a:lvl1pPr algn="r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6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</a:t>
            </a:r>
            <a:br>
              <a:rPr lang="en-US" noProof="0"/>
            </a:br>
            <a:r>
              <a:rPr lang="en-US" noProof="0"/>
              <a:t>You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A83F5C0-892A-424B-82BC-A426C0E6C4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42709" y="3884812"/>
            <a:ext cx="4303959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E90F037-AF48-45F6-8491-6A1D99D70C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42709" y="4290982"/>
            <a:ext cx="4303959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2CF882B-44BA-4D5B-A73E-5E9479CB3B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42709" y="4677345"/>
            <a:ext cx="4303959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1BFAAAF-C6B8-4298-8B07-CBA7C63281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42852" y="5063709"/>
            <a:ext cx="4305582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8F3F62D-E8E0-4A68-AFD4-0DE72BBF87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87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gradFill>
          <a:gsLst>
            <a:gs pos="0">
              <a:schemeClr val="tx2">
                <a:lumMod val="75000"/>
              </a:schemeClr>
            </a:gs>
            <a:gs pos="76000">
              <a:schemeClr val="accent1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4E84508-12CE-4C86-B2C4-1D5DE1634B46}"/>
              </a:ext>
            </a:extLst>
          </p:cNvPr>
          <p:cNvSpPr/>
          <p:nvPr userDrawn="1"/>
        </p:nvSpPr>
        <p:spPr>
          <a:xfrm rot="900000">
            <a:off x="5042826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47000">
                <a:schemeClr val="accent1">
                  <a:alpha val="81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515AF-700C-45E8-AA05-EBCBEACBF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062" y="3133725"/>
            <a:ext cx="4099187" cy="2078700"/>
          </a:xfrm>
        </p:spPr>
        <p:txBody>
          <a:bodyPr anchor="b"/>
          <a:lstStyle>
            <a:lvl1pPr algn="r">
              <a:lnSpc>
                <a:spcPts val="5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FC95D-4CD8-4192-B0C2-D1B82FBB1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062" y="5428423"/>
            <a:ext cx="4099187" cy="1048939"/>
          </a:xfrm>
        </p:spPr>
        <p:txBody>
          <a:bodyPr/>
          <a:lstStyle>
            <a:lvl1pPr marL="0" indent="0" algn="r"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0">
              <a:schemeClr val="tx2">
                <a:lumMod val="75000"/>
              </a:schemeClr>
            </a:gs>
            <a:gs pos="76000">
              <a:schemeClr val="accent1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A43BE58-813F-4D03-87F1-5A7708ED6326}"/>
              </a:ext>
            </a:extLst>
          </p:cNvPr>
          <p:cNvSpPr/>
          <p:nvPr userDrawn="1"/>
        </p:nvSpPr>
        <p:spPr>
          <a:xfrm rot="10800000">
            <a:off x="242195" y="54131"/>
            <a:ext cx="6839968" cy="6749738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515AF-700C-45E8-AA05-EBCBEACBF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062" y="3133725"/>
            <a:ext cx="4099187" cy="2078700"/>
          </a:xfrm>
        </p:spPr>
        <p:txBody>
          <a:bodyPr anchor="b"/>
          <a:lstStyle>
            <a:lvl1pPr algn="r">
              <a:lnSpc>
                <a:spcPts val="5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FC95D-4CD8-4192-B0C2-D1B82FBB1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062" y="5428423"/>
            <a:ext cx="4099187" cy="1048939"/>
          </a:xfrm>
        </p:spPr>
        <p:txBody>
          <a:bodyPr/>
          <a:lstStyle>
            <a:lvl1pPr marL="0" indent="0" algn="r"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20DE84E-DA13-4173-AAC9-86C27FFB14D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42512" y="842713"/>
            <a:ext cx="5039333" cy="5172574"/>
          </a:xfrm>
          <a:custGeom>
            <a:avLst/>
            <a:gdLst>
              <a:gd name="connsiteX0" fmla="*/ 4728104 w 5039333"/>
              <a:gd name="connsiteY0" fmla="*/ 1561505 h 5172574"/>
              <a:gd name="connsiteX1" fmla="*/ 4729866 w 5039333"/>
              <a:gd name="connsiteY1" fmla="*/ 1561505 h 5172574"/>
              <a:gd name="connsiteX2" fmla="*/ 4765132 w 5039333"/>
              <a:gd name="connsiteY2" fmla="*/ 1646143 h 5172574"/>
              <a:gd name="connsiteX3" fmla="*/ 4728104 w 5039333"/>
              <a:gd name="connsiteY3" fmla="*/ 1561505 h 5172574"/>
              <a:gd name="connsiteX4" fmla="*/ 4888651 w 5039333"/>
              <a:gd name="connsiteY4" fmla="*/ 1542826 h 5172574"/>
              <a:gd name="connsiteX5" fmla="*/ 4889224 w 5039333"/>
              <a:gd name="connsiteY5" fmla="*/ 1544092 h 5172574"/>
              <a:gd name="connsiteX6" fmla="*/ 4907960 w 5039333"/>
              <a:gd name="connsiteY6" fmla="*/ 1589717 h 5172574"/>
              <a:gd name="connsiteX7" fmla="*/ 4869167 w 5039333"/>
              <a:gd name="connsiteY7" fmla="*/ 1499790 h 5172574"/>
              <a:gd name="connsiteX8" fmla="*/ 4870930 w 5039333"/>
              <a:gd name="connsiteY8" fmla="*/ 1499790 h 5172574"/>
              <a:gd name="connsiteX9" fmla="*/ 4888651 w 5039333"/>
              <a:gd name="connsiteY9" fmla="*/ 1542826 h 5172574"/>
              <a:gd name="connsiteX10" fmla="*/ 4583190 w 5039333"/>
              <a:gd name="connsiteY10" fmla="*/ 1291357 h 5172574"/>
              <a:gd name="connsiteX11" fmla="*/ 4608198 w 5039333"/>
              <a:gd name="connsiteY11" fmla="*/ 1328750 h 5172574"/>
              <a:gd name="connsiteX12" fmla="*/ 4606436 w 5039333"/>
              <a:gd name="connsiteY12" fmla="*/ 1328750 h 5172574"/>
              <a:gd name="connsiteX13" fmla="*/ 4526081 w 5039333"/>
              <a:gd name="connsiteY13" fmla="*/ 1205962 h 5172574"/>
              <a:gd name="connsiteX14" fmla="*/ 4544719 w 5039333"/>
              <a:gd name="connsiteY14" fmla="*/ 1231768 h 5172574"/>
              <a:gd name="connsiteX15" fmla="*/ 4565879 w 5039333"/>
              <a:gd name="connsiteY15" fmla="*/ 1263507 h 5172574"/>
              <a:gd name="connsiteX16" fmla="*/ 4583190 w 5039333"/>
              <a:gd name="connsiteY16" fmla="*/ 1291357 h 5172574"/>
              <a:gd name="connsiteX17" fmla="*/ 707794 w 5039333"/>
              <a:gd name="connsiteY17" fmla="*/ 1046623 h 5172574"/>
              <a:gd name="connsiteX18" fmla="*/ 672528 w 5039333"/>
              <a:gd name="connsiteY18" fmla="*/ 1110102 h 5172574"/>
              <a:gd name="connsiteX19" fmla="*/ 639027 w 5039333"/>
              <a:gd name="connsiteY19" fmla="*/ 1177107 h 5172574"/>
              <a:gd name="connsiteX20" fmla="*/ 623156 w 5039333"/>
              <a:gd name="connsiteY20" fmla="*/ 1210608 h 5172574"/>
              <a:gd name="connsiteX21" fmla="*/ 607288 w 5039333"/>
              <a:gd name="connsiteY21" fmla="*/ 1244112 h 5172574"/>
              <a:gd name="connsiteX22" fmla="*/ 577311 w 5039333"/>
              <a:gd name="connsiteY22" fmla="*/ 1312879 h 5172574"/>
              <a:gd name="connsiteX23" fmla="*/ 249338 w 5039333"/>
              <a:gd name="connsiteY23" fmla="*/ 2272111 h 5172574"/>
              <a:gd name="connsiteX24" fmla="*/ 245812 w 5039333"/>
              <a:gd name="connsiteY24" fmla="*/ 2781703 h 5172574"/>
              <a:gd name="connsiteX25" fmla="*/ 351609 w 5039333"/>
              <a:gd name="connsiteY25" fmla="*/ 3280714 h 5172574"/>
              <a:gd name="connsiteX26" fmla="*/ 868255 w 5039333"/>
              <a:gd name="connsiteY26" fmla="*/ 4151780 h 5172574"/>
              <a:gd name="connsiteX27" fmla="*/ 1702292 w 5039333"/>
              <a:gd name="connsiteY27" fmla="*/ 4726614 h 5172574"/>
              <a:gd name="connsiteX28" fmla="*/ 2700317 w 5039333"/>
              <a:gd name="connsiteY28" fmla="*/ 4897654 h 5172574"/>
              <a:gd name="connsiteX29" fmla="*/ 3678944 w 5039333"/>
              <a:gd name="connsiteY29" fmla="*/ 4634923 h 5172574"/>
              <a:gd name="connsiteX30" fmla="*/ 4456557 w 5039333"/>
              <a:gd name="connsiteY30" fmla="*/ 3986031 h 5172574"/>
              <a:gd name="connsiteX31" fmla="*/ 4892089 w 5039333"/>
              <a:gd name="connsiteY31" fmla="*/ 3070883 h 5172574"/>
              <a:gd name="connsiteX32" fmla="*/ 4960857 w 5039333"/>
              <a:gd name="connsiteY32" fmla="*/ 3289531 h 5172574"/>
              <a:gd name="connsiteX33" fmla="*/ 4410711 w 5039333"/>
              <a:gd name="connsiteY33" fmla="*/ 4217023 h 5172574"/>
              <a:gd name="connsiteX34" fmla="*/ 3523774 w 5039333"/>
              <a:gd name="connsiteY34" fmla="*/ 4821832 h 5172574"/>
              <a:gd name="connsiteX35" fmla="*/ 2467560 w 5039333"/>
              <a:gd name="connsiteY35" fmla="*/ 4992872 h 5172574"/>
              <a:gd name="connsiteX36" fmla="*/ 1443088 w 5039333"/>
              <a:gd name="connsiteY36" fmla="*/ 4700165 h 5172574"/>
              <a:gd name="connsiteX37" fmla="*/ 642553 w 5039333"/>
              <a:gd name="connsiteY37" fmla="*/ 4003664 h 5172574"/>
              <a:gd name="connsiteX38" fmla="*/ 215837 w 5039333"/>
              <a:gd name="connsiteY38" fmla="*/ 3037380 h 5172574"/>
              <a:gd name="connsiteX39" fmla="*/ 240523 w 5039333"/>
              <a:gd name="connsiteY39" fmla="*/ 1984695 h 5172574"/>
              <a:gd name="connsiteX40" fmla="*/ 422141 w 5039333"/>
              <a:gd name="connsiteY40" fmla="*/ 1489209 h 5172574"/>
              <a:gd name="connsiteX41" fmla="*/ 707794 w 5039333"/>
              <a:gd name="connsiteY41" fmla="*/ 1046623 h 5172574"/>
              <a:gd name="connsiteX42" fmla="*/ 4497112 w 5039333"/>
              <a:gd name="connsiteY42" fmla="*/ 916139 h 5172574"/>
              <a:gd name="connsiteX43" fmla="*/ 4507691 w 5039333"/>
              <a:gd name="connsiteY43" fmla="*/ 921428 h 5172574"/>
              <a:gd name="connsiteX44" fmla="*/ 4520033 w 5039333"/>
              <a:gd name="connsiteY44" fmla="*/ 928482 h 5172574"/>
              <a:gd name="connsiteX45" fmla="*/ 4569406 w 5039333"/>
              <a:gd name="connsiteY45" fmla="*/ 990198 h 5172574"/>
              <a:gd name="connsiteX46" fmla="*/ 4617015 w 5039333"/>
              <a:gd name="connsiteY46" fmla="*/ 1053676 h 5172574"/>
              <a:gd name="connsiteX47" fmla="*/ 4676967 w 5039333"/>
              <a:gd name="connsiteY47" fmla="*/ 1141841 h 5172574"/>
              <a:gd name="connsiteX48" fmla="*/ 4747499 w 5039333"/>
              <a:gd name="connsiteY48" fmla="*/ 1256454 h 5172574"/>
              <a:gd name="connsiteX49" fmla="*/ 4781001 w 5039333"/>
              <a:gd name="connsiteY49" fmla="*/ 1316406 h 5172574"/>
              <a:gd name="connsiteX50" fmla="*/ 4796871 w 5039333"/>
              <a:gd name="connsiteY50" fmla="*/ 1346383 h 5172574"/>
              <a:gd name="connsiteX51" fmla="*/ 4810978 w 5039333"/>
              <a:gd name="connsiteY51" fmla="*/ 1376358 h 5172574"/>
              <a:gd name="connsiteX52" fmla="*/ 4807451 w 5039333"/>
              <a:gd name="connsiteY52" fmla="*/ 1374596 h 5172574"/>
              <a:gd name="connsiteX53" fmla="*/ 4773948 w 5039333"/>
              <a:gd name="connsiteY53" fmla="*/ 1312879 h 5172574"/>
              <a:gd name="connsiteX54" fmla="*/ 4738682 w 5039333"/>
              <a:gd name="connsiteY54" fmla="*/ 1251165 h 5172574"/>
              <a:gd name="connsiteX55" fmla="*/ 4662861 w 5039333"/>
              <a:gd name="connsiteY55" fmla="*/ 1131261 h 5172574"/>
              <a:gd name="connsiteX56" fmla="*/ 4602909 w 5039333"/>
              <a:gd name="connsiteY56" fmla="*/ 1048386 h 5172574"/>
              <a:gd name="connsiteX57" fmla="*/ 4551773 w 5039333"/>
              <a:gd name="connsiteY57" fmla="*/ 981380 h 5172574"/>
              <a:gd name="connsiteX58" fmla="*/ 4525324 w 5039333"/>
              <a:gd name="connsiteY58" fmla="*/ 947879 h 5172574"/>
              <a:gd name="connsiteX59" fmla="*/ 4222038 w 5039333"/>
              <a:gd name="connsiteY59" fmla="*/ 849134 h 5172574"/>
              <a:gd name="connsiteX60" fmla="*/ 4252013 w 5039333"/>
              <a:gd name="connsiteY60" fmla="*/ 861476 h 5172574"/>
              <a:gd name="connsiteX61" fmla="*/ 4443991 w 5039333"/>
              <a:gd name="connsiteY61" fmla="*/ 1083211 h 5172574"/>
              <a:gd name="connsiteX62" fmla="*/ 4526081 w 5039333"/>
              <a:gd name="connsiteY62" fmla="*/ 1205962 h 5172574"/>
              <a:gd name="connsiteX63" fmla="*/ 4521798 w 5039333"/>
              <a:gd name="connsiteY63" fmla="*/ 1200029 h 5172574"/>
              <a:gd name="connsiteX64" fmla="*/ 4477714 w 5039333"/>
              <a:gd name="connsiteY64" fmla="*/ 1136550 h 5172574"/>
              <a:gd name="connsiteX65" fmla="*/ 4430106 w 5039333"/>
              <a:gd name="connsiteY65" fmla="*/ 1076598 h 5172574"/>
              <a:gd name="connsiteX66" fmla="*/ 4405420 w 5039333"/>
              <a:gd name="connsiteY66" fmla="*/ 1046623 h 5172574"/>
              <a:gd name="connsiteX67" fmla="*/ 4380734 w 5039333"/>
              <a:gd name="connsiteY67" fmla="*/ 1016646 h 5172574"/>
              <a:gd name="connsiteX68" fmla="*/ 4329598 w 5039333"/>
              <a:gd name="connsiteY68" fmla="*/ 958459 h 5172574"/>
              <a:gd name="connsiteX69" fmla="*/ 4222038 w 5039333"/>
              <a:gd name="connsiteY69" fmla="*/ 849134 h 5172574"/>
              <a:gd name="connsiteX70" fmla="*/ 2590993 w 5039333"/>
              <a:gd name="connsiteY70" fmla="*/ 284881 h 5172574"/>
              <a:gd name="connsiteX71" fmla="*/ 4848008 w 5039333"/>
              <a:gd name="connsiteY71" fmla="*/ 2541895 h 5172574"/>
              <a:gd name="connsiteX72" fmla="*/ 4836356 w 5039333"/>
              <a:gd name="connsiteY72" fmla="*/ 2772662 h 5172574"/>
              <a:gd name="connsiteX73" fmla="*/ 4805702 w 5039333"/>
              <a:gd name="connsiteY73" fmla="*/ 2973520 h 5172574"/>
              <a:gd name="connsiteX74" fmla="*/ 4810978 w 5039333"/>
              <a:gd name="connsiteY74" fmla="*/ 2984481 h 5172574"/>
              <a:gd name="connsiteX75" fmla="*/ 4851534 w 5039333"/>
              <a:gd name="connsiteY75" fmla="*/ 3086752 h 5172574"/>
              <a:gd name="connsiteX76" fmla="*/ 4458319 w 5039333"/>
              <a:gd name="connsiteY76" fmla="*/ 3910210 h 5172574"/>
              <a:gd name="connsiteX77" fmla="*/ 3779450 w 5039333"/>
              <a:gd name="connsiteY77" fmla="*/ 4516783 h 5172574"/>
              <a:gd name="connsiteX78" fmla="*/ 2922490 w 5039333"/>
              <a:gd name="connsiteY78" fmla="*/ 4813016 h 5172574"/>
              <a:gd name="connsiteX79" fmla="*/ 2021448 w 5039333"/>
              <a:gd name="connsiteY79" fmla="*/ 4756591 h 5172574"/>
              <a:gd name="connsiteX80" fmla="*/ 1215623 w 5039333"/>
              <a:gd name="connsiteY80" fmla="*/ 4356323 h 5172574"/>
              <a:gd name="connsiteX81" fmla="*/ 628447 w 5039333"/>
              <a:gd name="connsiteY81" fmla="*/ 3679218 h 5172574"/>
              <a:gd name="connsiteX82" fmla="*/ 349847 w 5039333"/>
              <a:gd name="connsiteY82" fmla="*/ 2831075 h 5172574"/>
              <a:gd name="connsiteX83" fmla="*/ 345902 w 5039333"/>
              <a:gd name="connsiteY83" fmla="*/ 2774443 h 5172574"/>
              <a:gd name="connsiteX84" fmla="*/ 345630 w 5039333"/>
              <a:gd name="connsiteY84" fmla="*/ 2772662 h 5172574"/>
              <a:gd name="connsiteX85" fmla="*/ 345241 w 5039333"/>
              <a:gd name="connsiteY85" fmla="*/ 2764951 h 5172574"/>
              <a:gd name="connsiteX86" fmla="*/ 334308 w 5039333"/>
              <a:gd name="connsiteY86" fmla="*/ 2607964 h 5172574"/>
              <a:gd name="connsiteX87" fmla="*/ 335383 w 5039333"/>
              <a:gd name="connsiteY87" fmla="*/ 2569715 h 5172574"/>
              <a:gd name="connsiteX88" fmla="*/ 333978 w 5039333"/>
              <a:gd name="connsiteY88" fmla="*/ 2541895 h 5172574"/>
              <a:gd name="connsiteX89" fmla="*/ 338912 w 5039333"/>
              <a:gd name="connsiteY89" fmla="*/ 2444195 h 5172574"/>
              <a:gd name="connsiteX90" fmla="*/ 340589 w 5039333"/>
              <a:gd name="connsiteY90" fmla="*/ 2384523 h 5172574"/>
              <a:gd name="connsiteX91" fmla="*/ 342807 w 5039333"/>
              <a:gd name="connsiteY91" fmla="*/ 2367040 h 5172574"/>
              <a:gd name="connsiteX92" fmla="*/ 345630 w 5039333"/>
              <a:gd name="connsiteY92" fmla="*/ 2311129 h 5172574"/>
              <a:gd name="connsiteX93" fmla="*/ 2590993 w 5039333"/>
              <a:gd name="connsiteY93" fmla="*/ 284881 h 5172574"/>
              <a:gd name="connsiteX94" fmla="*/ 1524200 w 5039333"/>
              <a:gd name="connsiteY94" fmla="*/ 209060 h 5172574"/>
              <a:gd name="connsiteX95" fmla="*/ 1279103 w 5039333"/>
              <a:gd name="connsiteY95" fmla="*/ 383625 h 5172574"/>
              <a:gd name="connsiteX96" fmla="*/ 799487 w 5039333"/>
              <a:gd name="connsiteY96" fmla="*/ 760970 h 5172574"/>
              <a:gd name="connsiteX97" fmla="*/ 423905 w 5039333"/>
              <a:gd name="connsiteY97" fmla="*/ 1240585 h 5172574"/>
              <a:gd name="connsiteX98" fmla="*/ 173518 w 5039333"/>
              <a:gd name="connsiteY98" fmla="*/ 1797786 h 5172574"/>
              <a:gd name="connsiteX99" fmla="*/ 65958 w 5039333"/>
              <a:gd name="connsiteY99" fmla="*/ 2397305 h 5172574"/>
              <a:gd name="connsiteX100" fmla="*/ 102986 w 5039333"/>
              <a:gd name="connsiteY100" fmla="*/ 3005642 h 5172574"/>
              <a:gd name="connsiteX101" fmla="*/ 134725 w 5039333"/>
              <a:gd name="connsiteY101" fmla="*/ 3155521 h 5172574"/>
              <a:gd name="connsiteX102" fmla="*/ 154122 w 5039333"/>
              <a:gd name="connsiteY102" fmla="*/ 3229579 h 5172574"/>
              <a:gd name="connsiteX103" fmla="*/ 175282 w 5039333"/>
              <a:gd name="connsiteY103" fmla="*/ 3303638 h 5172574"/>
              <a:gd name="connsiteX104" fmla="*/ 284606 w 5039333"/>
              <a:gd name="connsiteY104" fmla="*/ 3589291 h 5172574"/>
              <a:gd name="connsiteX105" fmla="*/ 427432 w 5039333"/>
              <a:gd name="connsiteY105" fmla="*/ 3859076 h 5172574"/>
              <a:gd name="connsiteX106" fmla="*/ 601999 w 5039333"/>
              <a:gd name="connsiteY106" fmla="*/ 4109463 h 5172574"/>
              <a:gd name="connsiteX107" fmla="*/ 804776 w 5039333"/>
              <a:gd name="connsiteY107" fmla="*/ 4338691 h 5172574"/>
              <a:gd name="connsiteX108" fmla="*/ 1034004 w 5039333"/>
              <a:gd name="connsiteY108" fmla="*/ 4539707 h 5172574"/>
              <a:gd name="connsiteX109" fmla="*/ 1284392 w 5039333"/>
              <a:gd name="connsiteY109" fmla="*/ 4714272 h 5172574"/>
              <a:gd name="connsiteX110" fmla="*/ 1351397 w 5039333"/>
              <a:gd name="connsiteY110" fmla="*/ 4753064 h 5172574"/>
              <a:gd name="connsiteX111" fmla="*/ 1384901 w 5039333"/>
              <a:gd name="connsiteY111" fmla="*/ 4772461 h 5172574"/>
              <a:gd name="connsiteX112" fmla="*/ 1418402 w 5039333"/>
              <a:gd name="connsiteY112" fmla="*/ 4790094 h 5172574"/>
              <a:gd name="connsiteX113" fmla="*/ 1487172 w 5039333"/>
              <a:gd name="connsiteY113" fmla="*/ 4825360 h 5172574"/>
              <a:gd name="connsiteX114" fmla="*/ 1555939 w 5039333"/>
              <a:gd name="connsiteY114" fmla="*/ 4857099 h 5172574"/>
              <a:gd name="connsiteX115" fmla="*/ 1841593 w 5039333"/>
              <a:gd name="connsiteY115" fmla="*/ 4966424 h 5172574"/>
              <a:gd name="connsiteX116" fmla="*/ 2139590 w 5039333"/>
              <a:gd name="connsiteY116" fmla="*/ 5038718 h 5172574"/>
              <a:gd name="connsiteX117" fmla="*/ 3347445 w 5039333"/>
              <a:gd name="connsiteY117" fmla="*/ 4964659 h 5172574"/>
              <a:gd name="connsiteX118" fmla="*/ 3902883 w 5039333"/>
              <a:gd name="connsiteY118" fmla="*/ 4712509 h 5172574"/>
              <a:gd name="connsiteX119" fmla="*/ 4382498 w 5039333"/>
              <a:gd name="connsiteY119" fmla="*/ 4335165 h 5172574"/>
              <a:gd name="connsiteX120" fmla="*/ 4758079 w 5039333"/>
              <a:gd name="connsiteY120" fmla="*/ 3855549 h 5172574"/>
              <a:gd name="connsiteX121" fmla="*/ 5008466 w 5039333"/>
              <a:gd name="connsiteY121" fmla="*/ 3298349 h 5172574"/>
              <a:gd name="connsiteX122" fmla="*/ 5035578 w 5039333"/>
              <a:gd name="connsiteY122" fmla="*/ 3414285 h 5172574"/>
              <a:gd name="connsiteX123" fmla="*/ 5039333 w 5039333"/>
              <a:gd name="connsiteY123" fmla="*/ 3436011 h 5172574"/>
              <a:gd name="connsiteX124" fmla="*/ 4972399 w 5039333"/>
              <a:gd name="connsiteY124" fmla="*/ 3618891 h 5172574"/>
              <a:gd name="connsiteX125" fmla="*/ 4403875 w 5039333"/>
              <a:gd name="connsiteY125" fmla="*/ 4462124 h 5172574"/>
              <a:gd name="connsiteX126" fmla="*/ 4253822 w 5039333"/>
              <a:gd name="connsiteY126" fmla="*/ 4598501 h 5172574"/>
              <a:gd name="connsiteX127" fmla="*/ 4172842 w 5039333"/>
              <a:gd name="connsiteY127" fmla="*/ 4661928 h 5172574"/>
              <a:gd name="connsiteX128" fmla="*/ 3151720 w 5039333"/>
              <a:gd name="connsiteY128" fmla="*/ 5118067 h 5172574"/>
              <a:gd name="connsiteX129" fmla="*/ 2515170 w 5039333"/>
              <a:gd name="connsiteY129" fmla="*/ 5170966 h 5172574"/>
              <a:gd name="connsiteX130" fmla="*/ 2196015 w 5039333"/>
              <a:gd name="connsiteY130" fmla="*/ 5140989 h 5172574"/>
              <a:gd name="connsiteX131" fmla="*/ 2116666 w 5039333"/>
              <a:gd name="connsiteY131" fmla="*/ 5126882 h 5172574"/>
              <a:gd name="connsiteX132" fmla="*/ 2039081 w 5039333"/>
              <a:gd name="connsiteY132" fmla="*/ 5111014 h 5172574"/>
              <a:gd name="connsiteX133" fmla="*/ 1883912 w 5039333"/>
              <a:gd name="connsiteY133" fmla="*/ 5070457 h 5172574"/>
              <a:gd name="connsiteX134" fmla="*/ 1808091 w 5039333"/>
              <a:gd name="connsiteY134" fmla="*/ 5047535 h 5172574"/>
              <a:gd name="connsiteX135" fmla="*/ 1732268 w 5039333"/>
              <a:gd name="connsiteY135" fmla="*/ 5021085 h 5172574"/>
              <a:gd name="connsiteX136" fmla="*/ 1582389 w 5039333"/>
              <a:gd name="connsiteY136" fmla="*/ 4962897 h 5172574"/>
              <a:gd name="connsiteX137" fmla="*/ 1510094 w 5039333"/>
              <a:gd name="connsiteY137" fmla="*/ 4929394 h 5172574"/>
              <a:gd name="connsiteX138" fmla="*/ 1437799 w 5039333"/>
              <a:gd name="connsiteY138" fmla="*/ 4894128 h 5172574"/>
              <a:gd name="connsiteX139" fmla="*/ 1296736 w 5039333"/>
              <a:gd name="connsiteY139" fmla="*/ 4818307 h 5172574"/>
              <a:gd name="connsiteX140" fmla="*/ 1227967 w 5039333"/>
              <a:gd name="connsiteY140" fmla="*/ 4777750 h 5172574"/>
              <a:gd name="connsiteX141" fmla="*/ 1160962 w 5039333"/>
              <a:gd name="connsiteY141" fmla="*/ 4733669 h 5172574"/>
              <a:gd name="connsiteX142" fmla="*/ 1127460 w 5039333"/>
              <a:gd name="connsiteY142" fmla="*/ 4712509 h 5172574"/>
              <a:gd name="connsiteX143" fmla="*/ 1095721 w 5039333"/>
              <a:gd name="connsiteY143" fmla="*/ 4689586 h 5172574"/>
              <a:gd name="connsiteX144" fmla="*/ 1030478 w 5039333"/>
              <a:gd name="connsiteY144" fmla="*/ 4641978 h 5172574"/>
              <a:gd name="connsiteX145" fmla="*/ 788908 w 5039333"/>
              <a:gd name="connsiteY145" fmla="*/ 4433909 h 5172574"/>
              <a:gd name="connsiteX146" fmla="*/ 573786 w 5039333"/>
              <a:gd name="connsiteY146" fmla="*/ 4199390 h 5172574"/>
              <a:gd name="connsiteX147" fmla="*/ 390403 w 5039333"/>
              <a:gd name="connsiteY147" fmla="*/ 3940187 h 5172574"/>
              <a:gd name="connsiteX148" fmla="*/ 311054 w 5039333"/>
              <a:gd name="connsiteY148" fmla="*/ 3802650 h 5172574"/>
              <a:gd name="connsiteX149" fmla="*/ 274026 w 5039333"/>
              <a:gd name="connsiteY149" fmla="*/ 3732119 h 5172574"/>
              <a:gd name="connsiteX150" fmla="*/ 238760 w 5039333"/>
              <a:gd name="connsiteY150" fmla="*/ 3661587 h 5172574"/>
              <a:gd name="connsiteX151" fmla="*/ 207021 w 5039333"/>
              <a:gd name="connsiteY151" fmla="*/ 3589291 h 5172574"/>
              <a:gd name="connsiteX152" fmla="*/ 191150 w 5039333"/>
              <a:gd name="connsiteY152" fmla="*/ 3552263 h 5172574"/>
              <a:gd name="connsiteX153" fmla="*/ 177044 w 5039333"/>
              <a:gd name="connsiteY153" fmla="*/ 3515233 h 5172574"/>
              <a:gd name="connsiteX154" fmla="*/ 148831 w 5039333"/>
              <a:gd name="connsiteY154" fmla="*/ 3441174 h 5172574"/>
              <a:gd name="connsiteX155" fmla="*/ 124145 w 5039333"/>
              <a:gd name="connsiteY155" fmla="*/ 3365354 h 5172574"/>
              <a:gd name="connsiteX156" fmla="*/ 80064 w 5039333"/>
              <a:gd name="connsiteY156" fmla="*/ 3213711 h 5172574"/>
              <a:gd name="connsiteX157" fmla="*/ 62431 w 5039333"/>
              <a:gd name="connsiteY157" fmla="*/ 3136126 h 5172574"/>
              <a:gd name="connsiteX158" fmla="*/ 46560 w 5039333"/>
              <a:gd name="connsiteY158" fmla="*/ 3058541 h 5172574"/>
              <a:gd name="connsiteX159" fmla="*/ 6006 w 5039333"/>
              <a:gd name="connsiteY159" fmla="*/ 2744675 h 5172574"/>
              <a:gd name="connsiteX160" fmla="*/ 39507 w 5039333"/>
              <a:gd name="connsiteY160" fmla="*/ 2115178 h 5172574"/>
              <a:gd name="connsiteX161" fmla="*/ 53614 w 5039333"/>
              <a:gd name="connsiteY161" fmla="*/ 2037594 h 5172574"/>
              <a:gd name="connsiteX162" fmla="*/ 71247 w 5039333"/>
              <a:gd name="connsiteY162" fmla="*/ 1960009 h 5172574"/>
              <a:gd name="connsiteX163" fmla="*/ 90644 w 5039333"/>
              <a:gd name="connsiteY163" fmla="*/ 1884188 h 5172574"/>
              <a:gd name="connsiteX164" fmla="*/ 113566 w 5039333"/>
              <a:gd name="connsiteY164" fmla="*/ 1808366 h 5172574"/>
              <a:gd name="connsiteX165" fmla="*/ 124145 w 5039333"/>
              <a:gd name="connsiteY165" fmla="*/ 1771337 h 5172574"/>
              <a:gd name="connsiteX166" fmla="*/ 136489 w 5039333"/>
              <a:gd name="connsiteY166" fmla="*/ 1732545 h 5172574"/>
              <a:gd name="connsiteX167" fmla="*/ 162938 w 5039333"/>
              <a:gd name="connsiteY167" fmla="*/ 1658487 h 5172574"/>
              <a:gd name="connsiteX168" fmla="*/ 192915 w 5039333"/>
              <a:gd name="connsiteY168" fmla="*/ 1584428 h 5172574"/>
              <a:gd name="connsiteX169" fmla="*/ 222890 w 5039333"/>
              <a:gd name="connsiteY169" fmla="*/ 1512132 h 5172574"/>
              <a:gd name="connsiteX170" fmla="*/ 291659 w 5039333"/>
              <a:gd name="connsiteY170" fmla="*/ 1371069 h 5172574"/>
              <a:gd name="connsiteX171" fmla="*/ 328687 w 5039333"/>
              <a:gd name="connsiteY171" fmla="*/ 1302302 h 5172574"/>
              <a:gd name="connsiteX172" fmla="*/ 369244 w 5039333"/>
              <a:gd name="connsiteY172" fmla="*/ 1233532 h 5172574"/>
              <a:gd name="connsiteX173" fmla="*/ 411563 w 5039333"/>
              <a:gd name="connsiteY173" fmla="*/ 1166527 h 5172574"/>
              <a:gd name="connsiteX174" fmla="*/ 453882 w 5039333"/>
              <a:gd name="connsiteY174" fmla="*/ 1101286 h 5172574"/>
              <a:gd name="connsiteX175" fmla="*/ 499728 w 5039333"/>
              <a:gd name="connsiteY175" fmla="*/ 1037808 h 5172574"/>
              <a:gd name="connsiteX176" fmla="*/ 547336 w 5039333"/>
              <a:gd name="connsiteY176" fmla="*/ 974329 h 5172574"/>
              <a:gd name="connsiteX177" fmla="*/ 988159 w 5039333"/>
              <a:gd name="connsiteY177" fmla="*/ 531742 h 5172574"/>
              <a:gd name="connsiteX178" fmla="*/ 1524200 w 5039333"/>
              <a:gd name="connsiteY178" fmla="*/ 209060 h 5172574"/>
              <a:gd name="connsiteX179" fmla="*/ 3479692 w 5039333"/>
              <a:gd name="connsiteY179" fmla="*/ 202007 h 5172574"/>
              <a:gd name="connsiteX180" fmla="*/ 3576673 w 5039333"/>
              <a:gd name="connsiteY180" fmla="*/ 230220 h 5172574"/>
              <a:gd name="connsiteX181" fmla="*/ 3673655 w 5039333"/>
              <a:gd name="connsiteY181" fmla="*/ 263721 h 5172574"/>
              <a:gd name="connsiteX182" fmla="*/ 4454792 w 5039333"/>
              <a:gd name="connsiteY182" fmla="*/ 850899 h 5172574"/>
              <a:gd name="connsiteX183" fmla="*/ 4400131 w 5039333"/>
              <a:gd name="connsiteY183" fmla="*/ 801526 h 5172574"/>
              <a:gd name="connsiteX184" fmla="*/ 4343706 w 5039333"/>
              <a:gd name="connsiteY184" fmla="*/ 753917 h 5172574"/>
              <a:gd name="connsiteX185" fmla="*/ 3479692 w 5039333"/>
              <a:gd name="connsiteY185" fmla="*/ 202007 h 5172574"/>
              <a:gd name="connsiteX186" fmla="*/ 2955994 w 5039333"/>
              <a:gd name="connsiteY186" fmla="*/ 198480 h 5172574"/>
              <a:gd name="connsiteX187" fmla="*/ 2996548 w 5039333"/>
              <a:gd name="connsiteY187" fmla="*/ 198480 h 5172574"/>
              <a:gd name="connsiteX188" fmla="*/ 3070607 w 5039333"/>
              <a:gd name="connsiteY188" fmla="*/ 212587 h 5172574"/>
              <a:gd name="connsiteX189" fmla="*/ 3144665 w 5039333"/>
              <a:gd name="connsiteY189" fmla="*/ 230220 h 5172574"/>
              <a:gd name="connsiteX190" fmla="*/ 3181695 w 5039333"/>
              <a:gd name="connsiteY190" fmla="*/ 239035 h 5172574"/>
              <a:gd name="connsiteX191" fmla="*/ 3218723 w 5039333"/>
              <a:gd name="connsiteY191" fmla="*/ 249615 h 5172574"/>
              <a:gd name="connsiteX192" fmla="*/ 3291019 w 5039333"/>
              <a:gd name="connsiteY192" fmla="*/ 270774 h 5172574"/>
              <a:gd name="connsiteX193" fmla="*/ 3573146 w 5039333"/>
              <a:gd name="connsiteY193" fmla="*/ 381863 h 5172574"/>
              <a:gd name="connsiteX194" fmla="*/ 4084501 w 5039333"/>
              <a:gd name="connsiteY194" fmla="*/ 706309 h 5172574"/>
              <a:gd name="connsiteX195" fmla="*/ 4045708 w 5039333"/>
              <a:gd name="connsiteY195" fmla="*/ 686911 h 5172574"/>
              <a:gd name="connsiteX196" fmla="*/ 4028076 w 5039333"/>
              <a:gd name="connsiteY196" fmla="*/ 676332 h 5172574"/>
              <a:gd name="connsiteX197" fmla="*/ 2836090 w 5039333"/>
              <a:gd name="connsiteY197" fmla="*/ 200243 h 5172574"/>
              <a:gd name="connsiteX198" fmla="*/ 2915437 w 5039333"/>
              <a:gd name="connsiteY198" fmla="*/ 200243 h 5172574"/>
              <a:gd name="connsiteX199" fmla="*/ 2590991 w 5039333"/>
              <a:gd name="connsiteY199" fmla="*/ 150870 h 5172574"/>
              <a:gd name="connsiteX200" fmla="*/ 2495773 w 5039333"/>
              <a:gd name="connsiteY200" fmla="*/ 164977 h 5172574"/>
              <a:gd name="connsiteX201" fmla="*/ 2471087 w 5039333"/>
              <a:gd name="connsiteY201" fmla="*/ 168503 h 5172574"/>
              <a:gd name="connsiteX202" fmla="*/ 2446401 w 5039333"/>
              <a:gd name="connsiteY202" fmla="*/ 173792 h 5172574"/>
              <a:gd name="connsiteX203" fmla="*/ 2398793 w 5039333"/>
              <a:gd name="connsiteY203" fmla="*/ 184372 h 5172574"/>
              <a:gd name="connsiteX204" fmla="*/ 1580625 w 5039333"/>
              <a:gd name="connsiteY204" fmla="*/ 403020 h 5172574"/>
              <a:gd name="connsiteX205" fmla="*/ 892941 w 5039333"/>
              <a:gd name="connsiteY205" fmla="*/ 894980 h 5172574"/>
              <a:gd name="connsiteX206" fmla="*/ 1159197 w 5039333"/>
              <a:gd name="connsiteY206" fmla="*/ 605800 h 5172574"/>
              <a:gd name="connsiteX207" fmla="*/ 1485407 w 5039333"/>
              <a:gd name="connsiteY207" fmla="*/ 406547 h 5172574"/>
              <a:gd name="connsiteX208" fmla="*/ 1659972 w 5039333"/>
              <a:gd name="connsiteY208" fmla="*/ 327200 h 5172574"/>
              <a:gd name="connsiteX209" fmla="*/ 1749901 w 5039333"/>
              <a:gd name="connsiteY209" fmla="*/ 293696 h 5172574"/>
              <a:gd name="connsiteX210" fmla="*/ 1839828 w 5039333"/>
              <a:gd name="connsiteY210" fmla="*/ 263721 h 5172574"/>
              <a:gd name="connsiteX211" fmla="*/ 2211884 w 5039333"/>
              <a:gd name="connsiteY211" fmla="*/ 177319 h 5172574"/>
              <a:gd name="connsiteX212" fmla="*/ 2590991 w 5039333"/>
              <a:gd name="connsiteY212" fmla="*/ 150870 h 5172574"/>
              <a:gd name="connsiteX213" fmla="*/ 2522251 w 5039333"/>
              <a:gd name="connsiteY213" fmla="*/ 412 h 5172574"/>
              <a:gd name="connsiteX214" fmla="*/ 3301599 w 5039333"/>
              <a:gd name="connsiteY214" fmla="*/ 106789 h 5172574"/>
              <a:gd name="connsiteX215" fmla="*/ 3236358 w 5039333"/>
              <a:gd name="connsiteY215" fmla="*/ 96209 h 5172574"/>
              <a:gd name="connsiteX216" fmla="*/ 3167589 w 5039333"/>
              <a:gd name="connsiteY216" fmla="*/ 89156 h 5172574"/>
              <a:gd name="connsiteX217" fmla="*/ 2984206 w 5039333"/>
              <a:gd name="connsiteY217" fmla="*/ 52126 h 5172574"/>
              <a:gd name="connsiteX218" fmla="*/ 2890753 w 5039333"/>
              <a:gd name="connsiteY218" fmla="*/ 39784 h 5172574"/>
              <a:gd name="connsiteX219" fmla="*/ 2797297 w 5039333"/>
              <a:gd name="connsiteY219" fmla="*/ 30967 h 5172574"/>
              <a:gd name="connsiteX220" fmla="*/ 2703844 w 5039333"/>
              <a:gd name="connsiteY220" fmla="*/ 23913 h 5172574"/>
              <a:gd name="connsiteX221" fmla="*/ 2610388 w 5039333"/>
              <a:gd name="connsiteY221" fmla="*/ 20387 h 5172574"/>
              <a:gd name="connsiteX222" fmla="*/ 2516935 w 5039333"/>
              <a:gd name="connsiteY222" fmla="*/ 22151 h 5172574"/>
              <a:gd name="connsiteX223" fmla="*/ 2469325 w 5039333"/>
              <a:gd name="connsiteY223" fmla="*/ 23913 h 5172574"/>
              <a:gd name="connsiteX224" fmla="*/ 2423479 w 5039333"/>
              <a:gd name="connsiteY224" fmla="*/ 27440 h 5172574"/>
              <a:gd name="connsiteX225" fmla="*/ 1691714 w 5039333"/>
              <a:gd name="connsiteY225" fmla="*/ 182610 h 5172574"/>
              <a:gd name="connsiteX226" fmla="*/ 1725215 w 5039333"/>
              <a:gd name="connsiteY226" fmla="*/ 164977 h 5172574"/>
              <a:gd name="connsiteX227" fmla="*/ 1751666 w 5039333"/>
              <a:gd name="connsiteY227" fmla="*/ 152635 h 5172574"/>
              <a:gd name="connsiteX228" fmla="*/ 1818671 w 5039333"/>
              <a:gd name="connsiteY228" fmla="*/ 122658 h 5172574"/>
              <a:gd name="connsiteX229" fmla="*/ 1876858 w 5039333"/>
              <a:gd name="connsiteY229" fmla="*/ 101498 h 5172574"/>
              <a:gd name="connsiteX230" fmla="*/ 1963261 w 5039333"/>
              <a:gd name="connsiteY230" fmla="*/ 75050 h 5172574"/>
              <a:gd name="connsiteX231" fmla="*/ 2088454 w 5039333"/>
              <a:gd name="connsiteY231" fmla="*/ 45073 h 5172574"/>
              <a:gd name="connsiteX232" fmla="*/ 2167803 w 5039333"/>
              <a:gd name="connsiteY232" fmla="*/ 30967 h 5172574"/>
              <a:gd name="connsiteX233" fmla="*/ 2211884 w 5039333"/>
              <a:gd name="connsiteY233" fmla="*/ 23913 h 5172574"/>
              <a:gd name="connsiteX234" fmla="*/ 2259494 w 5039333"/>
              <a:gd name="connsiteY234" fmla="*/ 18624 h 5172574"/>
              <a:gd name="connsiteX235" fmla="*/ 2522251 w 5039333"/>
              <a:gd name="connsiteY235" fmla="*/ 412 h 517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5039333" h="5172574">
                <a:moveTo>
                  <a:pt x="4728104" y="1561505"/>
                </a:moveTo>
                <a:cubicBezTo>
                  <a:pt x="4728104" y="1561505"/>
                  <a:pt x="4729866" y="1561505"/>
                  <a:pt x="4729866" y="1561505"/>
                </a:cubicBezTo>
                <a:cubicBezTo>
                  <a:pt x="4742210" y="1589717"/>
                  <a:pt x="4754552" y="1616166"/>
                  <a:pt x="4765132" y="1646143"/>
                </a:cubicBezTo>
                <a:cubicBezTo>
                  <a:pt x="4754552" y="1616166"/>
                  <a:pt x="4740446" y="1589717"/>
                  <a:pt x="4728104" y="1561505"/>
                </a:cubicBezTo>
                <a:close/>
                <a:moveTo>
                  <a:pt x="4888651" y="1542826"/>
                </a:moveTo>
                <a:lnTo>
                  <a:pt x="4889224" y="1544092"/>
                </a:lnTo>
                <a:cubicBezTo>
                  <a:pt x="4896057" y="1558860"/>
                  <a:pt x="4902670" y="1573848"/>
                  <a:pt x="4907960" y="1589717"/>
                </a:cubicBezTo>
                <a:close/>
                <a:moveTo>
                  <a:pt x="4869167" y="1499790"/>
                </a:moveTo>
                <a:cubicBezTo>
                  <a:pt x="4869167" y="1499790"/>
                  <a:pt x="4870930" y="1499790"/>
                  <a:pt x="4870930" y="1499790"/>
                </a:cubicBezTo>
                <a:lnTo>
                  <a:pt x="4888651" y="1542826"/>
                </a:lnTo>
                <a:close/>
                <a:moveTo>
                  <a:pt x="4583190" y="1291357"/>
                </a:moveTo>
                <a:lnTo>
                  <a:pt x="4608198" y="1328750"/>
                </a:lnTo>
                <a:cubicBezTo>
                  <a:pt x="4608198" y="1328750"/>
                  <a:pt x="4606436" y="1328750"/>
                  <a:pt x="4606436" y="1328750"/>
                </a:cubicBezTo>
                <a:close/>
                <a:moveTo>
                  <a:pt x="4526081" y="1205962"/>
                </a:moveTo>
                <a:lnTo>
                  <a:pt x="4544719" y="1231768"/>
                </a:lnTo>
                <a:lnTo>
                  <a:pt x="4565879" y="1263507"/>
                </a:lnTo>
                <a:lnTo>
                  <a:pt x="4583190" y="1291357"/>
                </a:lnTo>
                <a:close/>
                <a:moveTo>
                  <a:pt x="707794" y="1046623"/>
                </a:moveTo>
                <a:cubicBezTo>
                  <a:pt x="695452" y="1069545"/>
                  <a:pt x="683108" y="1090705"/>
                  <a:pt x="672528" y="1110102"/>
                </a:cubicBezTo>
                <a:cubicBezTo>
                  <a:pt x="661949" y="1133024"/>
                  <a:pt x="649607" y="1154183"/>
                  <a:pt x="639027" y="1177107"/>
                </a:cubicBezTo>
                <a:lnTo>
                  <a:pt x="623156" y="1210608"/>
                </a:lnTo>
                <a:lnTo>
                  <a:pt x="607288" y="1244112"/>
                </a:lnTo>
                <a:cubicBezTo>
                  <a:pt x="596708" y="1267034"/>
                  <a:pt x="587890" y="1289958"/>
                  <a:pt x="577311" y="1312879"/>
                </a:cubicBezTo>
                <a:cubicBezTo>
                  <a:pt x="400981" y="1603824"/>
                  <a:pt x="288131" y="1933558"/>
                  <a:pt x="249338" y="2272111"/>
                </a:cubicBezTo>
                <a:cubicBezTo>
                  <a:pt x="229943" y="2441387"/>
                  <a:pt x="228179" y="2612427"/>
                  <a:pt x="245812" y="2781703"/>
                </a:cubicBezTo>
                <a:cubicBezTo>
                  <a:pt x="261682" y="2950979"/>
                  <a:pt x="298710" y="3118491"/>
                  <a:pt x="351609" y="3280714"/>
                </a:cubicBezTo>
                <a:cubicBezTo>
                  <a:pt x="457407" y="3603397"/>
                  <a:pt x="635500" y="3903157"/>
                  <a:pt x="868255" y="4151780"/>
                </a:cubicBezTo>
                <a:cubicBezTo>
                  <a:pt x="1101010" y="4400406"/>
                  <a:pt x="1386663" y="4599657"/>
                  <a:pt x="1702292" y="4726614"/>
                </a:cubicBezTo>
                <a:cubicBezTo>
                  <a:pt x="2016158" y="4855335"/>
                  <a:pt x="2360001" y="4913523"/>
                  <a:pt x="2700317" y="4897654"/>
                </a:cubicBezTo>
                <a:cubicBezTo>
                  <a:pt x="3040632" y="4883548"/>
                  <a:pt x="3377420" y="4791857"/>
                  <a:pt x="3678944" y="4634923"/>
                </a:cubicBezTo>
                <a:cubicBezTo>
                  <a:pt x="3980466" y="4479753"/>
                  <a:pt x="4248488" y="4255816"/>
                  <a:pt x="4456557" y="3986031"/>
                </a:cubicBezTo>
                <a:cubicBezTo>
                  <a:pt x="4666388" y="3718010"/>
                  <a:pt x="4816268" y="3402382"/>
                  <a:pt x="4892089" y="3070883"/>
                </a:cubicBezTo>
                <a:cubicBezTo>
                  <a:pt x="4918539" y="3141415"/>
                  <a:pt x="4939699" y="3213709"/>
                  <a:pt x="4960857" y="3289531"/>
                </a:cubicBezTo>
                <a:cubicBezTo>
                  <a:pt x="4848008" y="3633372"/>
                  <a:pt x="4659334" y="3954292"/>
                  <a:pt x="4410711" y="4217023"/>
                </a:cubicBezTo>
                <a:cubicBezTo>
                  <a:pt x="4163850" y="4479753"/>
                  <a:pt x="3858799" y="4689586"/>
                  <a:pt x="3523774" y="4821832"/>
                </a:cubicBezTo>
                <a:cubicBezTo>
                  <a:pt x="3188748" y="4955842"/>
                  <a:pt x="2825510" y="5014032"/>
                  <a:pt x="2467560" y="4992872"/>
                </a:cubicBezTo>
                <a:cubicBezTo>
                  <a:pt x="2109613" y="4971713"/>
                  <a:pt x="1756955" y="4871204"/>
                  <a:pt x="1443088" y="4700165"/>
                </a:cubicBezTo>
                <a:cubicBezTo>
                  <a:pt x="1127458" y="4530889"/>
                  <a:pt x="854149" y="4289317"/>
                  <a:pt x="642553" y="4003664"/>
                </a:cubicBezTo>
                <a:cubicBezTo>
                  <a:pt x="432721" y="3718010"/>
                  <a:pt x="284604" y="3384749"/>
                  <a:pt x="215837" y="3037380"/>
                </a:cubicBezTo>
                <a:cubicBezTo>
                  <a:pt x="147067" y="2688248"/>
                  <a:pt x="155885" y="2328536"/>
                  <a:pt x="240523" y="1984695"/>
                </a:cubicBezTo>
                <a:cubicBezTo>
                  <a:pt x="282842" y="1813655"/>
                  <a:pt x="342794" y="1646143"/>
                  <a:pt x="422141" y="1489209"/>
                </a:cubicBezTo>
                <a:cubicBezTo>
                  <a:pt x="501490" y="1332277"/>
                  <a:pt x="596708" y="1182396"/>
                  <a:pt x="707794" y="1046623"/>
                </a:cubicBezTo>
                <a:close/>
                <a:moveTo>
                  <a:pt x="4497112" y="916139"/>
                </a:moveTo>
                <a:cubicBezTo>
                  <a:pt x="4500638" y="917902"/>
                  <a:pt x="4504165" y="919666"/>
                  <a:pt x="4507691" y="921428"/>
                </a:cubicBezTo>
                <a:cubicBezTo>
                  <a:pt x="4511218" y="924955"/>
                  <a:pt x="4516507" y="926719"/>
                  <a:pt x="4520033" y="928482"/>
                </a:cubicBezTo>
                <a:cubicBezTo>
                  <a:pt x="4537666" y="947879"/>
                  <a:pt x="4553537" y="969038"/>
                  <a:pt x="4569406" y="990198"/>
                </a:cubicBezTo>
                <a:cubicBezTo>
                  <a:pt x="4585276" y="1011357"/>
                  <a:pt x="4602909" y="1032517"/>
                  <a:pt x="4617015" y="1053676"/>
                </a:cubicBezTo>
                <a:cubicBezTo>
                  <a:pt x="4636411" y="1081889"/>
                  <a:pt x="4657570" y="1111864"/>
                  <a:pt x="4676967" y="1141841"/>
                </a:cubicBezTo>
                <a:cubicBezTo>
                  <a:pt x="4701653" y="1180633"/>
                  <a:pt x="4726340" y="1217662"/>
                  <a:pt x="4747499" y="1256454"/>
                </a:cubicBezTo>
                <a:lnTo>
                  <a:pt x="4781001" y="1316406"/>
                </a:lnTo>
                <a:lnTo>
                  <a:pt x="4796871" y="1346383"/>
                </a:lnTo>
                <a:lnTo>
                  <a:pt x="4810978" y="1376358"/>
                </a:lnTo>
                <a:cubicBezTo>
                  <a:pt x="4809213" y="1376358"/>
                  <a:pt x="4809213" y="1374596"/>
                  <a:pt x="4807451" y="1374596"/>
                </a:cubicBezTo>
                <a:cubicBezTo>
                  <a:pt x="4796871" y="1353436"/>
                  <a:pt x="4786292" y="1334039"/>
                  <a:pt x="4773948" y="1312879"/>
                </a:cubicBezTo>
                <a:lnTo>
                  <a:pt x="4738682" y="1251165"/>
                </a:lnTo>
                <a:cubicBezTo>
                  <a:pt x="4713996" y="1210608"/>
                  <a:pt x="4689310" y="1170054"/>
                  <a:pt x="4662861" y="1131261"/>
                </a:cubicBezTo>
                <a:lnTo>
                  <a:pt x="4602909" y="1048386"/>
                </a:lnTo>
                <a:cubicBezTo>
                  <a:pt x="4587039" y="1025464"/>
                  <a:pt x="4569406" y="1004304"/>
                  <a:pt x="4551773" y="981380"/>
                </a:cubicBezTo>
                <a:lnTo>
                  <a:pt x="4525324" y="947879"/>
                </a:lnTo>
                <a:close/>
                <a:moveTo>
                  <a:pt x="4222038" y="849134"/>
                </a:moveTo>
                <a:cubicBezTo>
                  <a:pt x="4230853" y="852661"/>
                  <a:pt x="4241433" y="856188"/>
                  <a:pt x="4252013" y="861476"/>
                </a:cubicBezTo>
                <a:cubicBezTo>
                  <a:pt x="4320780" y="931127"/>
                  <a:pt x="4384700" y="1005185"/>
                  <a:pt x="4443991" y="1083211"/>
                </a:cubicBezTo>
                <a:lnTo>
                  <a:pt x="4526081" y="1205962"/>
                </a:lnTo>
                <a:lnTo>
                  <a:pt x="4521798" y="1200029"/>
                </a:lnTo>
                <a:lnTo>
                  <a:pt x="4477714" y="1136550"/>
                </a:lnTo>
                <a:lnTo>
                  <a:pt x="4430106" y="1076598"/>
                </a:lnTo>
                <a:lnTo>
                  <a:pt x="4405420" y="1046623"/>
                </a:lnTo>
                <a:lnTo>
                  <a:pt x="4380734" y="1016646"/>
                </a:lnTo>
                <a:cubicBezTo>
                  <a:pt x="4363101" y="997251"/>
                  <a:pt x="4347231" y="977854"/>
                  <a:pt x="4329598" y="958459"/>
                </a:cubicBezTo>
                <a:cubicBezTo>
                  <a:pt x="4294332" y="921428"/>
                  <a:pt x="4259066" y="884400"/>
                  <a:pt x="4222038" y="849134"/>
                </a:cubicBezTo>
                <a:close/>
                <a:moveTo>
                  <a:pt x="2590993" y="284881"/>
                </a:moveTo>
                <a:cubicBezTo>
                  <a:pt x="3837507" y="284881"/>
                  <a:pt x="4848008" y="1295380"/>
                  <a:pt x="4848008" y="2541895"/>
                </a:cubicBezTo>
                <a:cubicBezTo>
                  <a:pt x="4848008" y="2619802"/>
                  <a:pt x="4844061" y="2696787"/>
                  <a:pt x="4836356" y="2772662"/>
                </a:cubicBezTo>
                <a:lnTo>
                  <a:pt x="4805702" y="2973520"/>
                </a:lnTo>
                <a:lnTo>
                  <a:pt x="4810978" y="2984481"/>
                </a:lnTo>
                <a:cubicBezTo>
                  <a:pt x="4825084" y="3017984"/>
                  <a:pt x="4837426" y="3051486"/>
                  <a:pt x="4851534" y="3086752"/>
                </a:cubicBezTo>
                <a:cubicBezTo>
                  <a:pt x="4777474" y="3384749"/>
                  <a:pt x="4641702" y="3665112"/>
                  <a:pt x="4458319" y="3910210"/>
                </a:cubicBezTo>
                <a:cubicBezTo>
                  <a:pt x="4274937" y="4155307"/>
                  <a:pt x="4042182" y="4363376"/>
                  <a:pt x="3779450" y="4516783"/>
                </a:cubicBezTo>
                <a:cubicBezTo>
                  <a:pt x="3516721" y="4671953"/>
                  <a:pt x="3224014" y="4772460"/>
                  <a:pt x="2922490" y="4813016"/>
                </a:cubicBezTo>
                <a:cubicBezTo>
                  <a:pt x="2620968" y="4853571"/>
                  <a:pt x="2314155" y="4834176"/>
                  <a:pt x="2021448" y="4756591"/>
                </a:cubicBezTo>
                <a:cubicBezTo>
                  <a:pt x="1728742" y="4679006"/>
                  <a:pt x="1453668" y="4541469"/>
                  <a:pt x="1215623" y="4356323"/>
                </a:cubicBezTo>
                <a:cubicBezTo>
                  <a:pt x="977579" y="4171178"/>
                  <a:pt x="776564" y="3940185"/>
                  <a:pt x="628447" y="3679218"/>
                </a:cubicBezTo>
                <a:cubicBezTo>
                  <a:pt x="480330" y="3418251"/>
                  <a:pt x="385113" y="3127308"/>
                  <a:pt x="349847" y="2831075"/>
                </a:cubicBezTo>
                <a:lnTo>
                  <a:pt x="345902" y="2774443"/>
                </a:lnTo>
                <a:lnTo>
                  <a:pt x="345630" y="2772662"/>
                </a:lnTo>
                <a:lnTo>
                  <a:pt x="345241" y="2764951"/>
                </a:lnTo>
                <a:lnTo>
                  <a:pt x="334308" y="2607964"/>
                </a:lnTo>
                <a:lnTo>
                  <a:pt x="335383" y="2569715"/>
                </a:lnTo>
                <a:lnTo>
                  <a:pt x="333978" y="2541895"/>
                </a:lnTo>
                <a:lnTo>
                  <a:pt x="338912" y="2444195"/>
                </a:lnTo>
                <a:lnTo>
                  <a:pt x="340589" y="2384523"/>
                </a:lnTo>
                <a:lnTo>
                  <a:pt x="342807" y="2367040"/>
                </a:lnTo>
                <a:lnTo>
                  <a:pt x="345630" y="2311129"/>
                </a:lnTo>
                <a:cubicBezTo>
                  <a:pt x="461213" y="1173014"/>
                  <a:pt x="1422384" y="284881"/>
                  <a:pt x="2590993" y="284881"/>
                </a:cubicBezTo>
                <a:close/>
                <a:moveTo>
                  <a:pt x="1524200" y="209060"/>
                </a:moveTo>
                <a:cubicBezTo>
                  <a:pt x="1437799" y="261959"/>
                  <a:pt x="1358450" y="320147"/>
                  <a:pt x="1279103" y="383625"/>
                </a:cubicBezTo>
                <a:cubicBezTo>
                  <a:pt x="1104536" y="491187"/>
                  <a:pt x="944077" y="618144"/>
                  <a:pt x="799487" y="760970"/>
                </a:cubicBezTo>
                <a:cubicBezTo>
                  <a:pt x="656660" y="905560"/>
                  <a:pt x="529703" y="1066020"/>
                  <a:pt x="423905" y="1240585"/>
                </a:cubicBezTo>
                <a:cubicBezTo>
                  <a:pt x="318108" y="1416915"/>
                  <a:pt x="235234" y="1603824"/>
                  <a:pt x="173518" y="1797786"/>
                </a:cubicBezTo>
                <a:cubicBezTo>
                  <a:pt x="115330" y="1991748"/>
                  <a:pt x="78300" y="2194528"/>
                  <a:pt x="65958" y="2397305"/>
                </a:cubicBezTo>
                <a:cubicBezTo>
                  <a:pt x="53614" y="2600085"/>
                  <a:pt x="65958" y="2804627"/>
                  <a:pt x="102986" y="3005642"/>
                </a:cubicBezTo>
                <a:cubicBezTo>
                  <a:pt x="110039" y="3056777"/>
                  <a:pt x="124145" y="3106149"/>
                  <a:pt x="134725" y="3155521"/>
                </a:cubicBezTo>
                <a:cubicBezTo>
                  <a:pt x="140016" y="3180207"/>
                  <a:pt x="147069" y="3204893"/>
                  <a:pt x="154122" y="3229579"/>
                </a:cubicBezTo>
                <a:cubicBezTo>
                  <a:pt x="161175" y="3254265"/>
                  <a:pt x="168229" y="3278952"/>
                  <a:pt x="175282" y="3303638"/>
                </a:cubicBezTo>
                <a:cubicBezTo>
                  <a:pt x="207021" y="3400620"/>
                  <a:pt x="242287" y="3497600"/>
                  <a:pt x="284606" y="3589291"/>
                </a:cubicBezTo>
                <a:cubicBezTo>
                  <a:pt x="326925" y="3682746"/>
                  <a:pt x="376297" y="3770911"/>
                  <a:pt x="427432" y="3859076"/>
                </a:cubicBezTo>
                <a:cubicBezTo>
                  <a:pt x="482095" y="3945476"/>
                  <a:pt x="538520" y="4030114"/>
                  <a:pt x="601999" y="4109463"/>
                </a:cubicBezTo>
                <a:cubicBezTo>
                  <a:pt x="663713" y="4190575"/>
                  <a:pt x="734245" y="4266396"/>
                  <a:pt x="804776" y="4338691"/>
                </a:cubicBezTo>
                <a:cubicBezTo>
                  <a:pt x="878835" y="4409223"/>
                  <a:pt x="952893" y="4477991"/>
                  <a:pt x="1034004" y="4539707"/>
                </a:cubicBezTo>
                <a:cubicBezTo>
                  <a:pt x="1113354" y="4603185"/>
                  <a:pt x="1197991" y="4661373"/>
                  <a:pt x="1284392" y="4714272"/>
                </a:cubicBezTo>
                <a:lnTo>
                  <a:pt x="1351397" y="4753064"/>
                </a:lnTo>
                <a:lnTo>
                  <a:pt x="1384901" y="4772461"/>
                </a:lnTo>
                <a:lnTo>
                  <a:pt x="1418402" y="4790094"/>
                </a:lnTo>
                <a:lnTo>
                  <a:pt x="1487172" y="4825360"/>
                </a:lnTo>
                <a:cubicBezTo>
                  <a:pt x="1510094" y="4835940"/>
                  <a:pt x="1533017" y="4846520"/>
                  <a:pt x="1555939" y="4857099"/>
                </a:cubicBezTo>
                <a:cubicBezTo>
                  <a:pt x="1647630" y="4901181"/>
                  <a:pt x="1744612" y="4934684"/>
                  <a:pt x="1841593" y="4966424"/>
                </a:cubicBezTo>
                <a:cubicBezTo>
                  <a:pt x="1940337" y="4996399"/>
                  <a:pt x="2039081" y="5021085"/>
                  <a:pt x="2139590" y="5038718"/>
                </a:cubicBezTo>
                <a:cubicBezTo>
                  <a:pt x="2539856" y="5112776"/>
                  <a:pt x="2957758" y="5084563"/>
                  <a:pt x="3347445" y="4964659"/>
                </a:cubicBezTo>
                <a:cubicBezTo>
                  <a:pt x="3541407" y="4902945"/>
                  <a:pt x="3728316" y="4818307"/>
                  <a:pt x="3902883" y="4712509"/>
                </a:cubicBezTo>
                <a:cubicBezTo>
                  <a:pt x="4077448" y="4604948"/>
                  <a:pt x="4237908" y="4479755"/>
                  <a:pt x="4382498" y="4335165"/>
                </a:cubicBezTo>
                <a:cubicBezTo>
                  <a:pt x="4525324" y="4190575"/>
                  <a:pt x="4652281" y="4030114"/>
                  <a:pt x="4758079" y="3855549"/>
                </a:cubicBezTo>
                <a:cubicBezTo>
                  <a:pt x="4863876" y="3680982"/>
                  <a:pt x="4946752" y="3492311"/>
                  <a:pt x="5008466" y="3298349"/>
                </a:cubicBezTo>
                <a:cubicBezTo>
                  <a:pt x="5018165" y="3336259"/>
                  <a:pt x="5027422" y="3375051"/>
                  <a:pt x="5035578" y="3414285"/>
                </a:cubicBezTo>
                <a:lnTo>
                  <a:pt x="5039333" y="3436011"/>
                </a:lnTo>
                <a:lnTo>
                  <a:pt x="4972399" y="3618891"/>
                </a:lnTo>
                <a:cubicBezTo>
                  <a:pt x="4838158" y="3936271"/>
                  <a:pt x="4643909" y="4222090"/>
                  <a:pt x="4403875" y="4462124"/>
                </a:cubicBezTo>
                <a:lnTo>
                  <a:pt x="4253822" y="4598501"/>
                </a:lnTo>
                <a:lnTo>
                  <a:pt x="4172842" y="4661928"/>
                </a:lnTo>
                <a:cubicBezTo>
                  <a:pt x="3869931" y="4884512"/>
                  <a:pt x="3518926" y="5042465"/>
                  <a:pt x="3151720" y="5118067"/>
                </a:cubicBezTo>
                <a:cubicBezTo>
                  <a:pt x="2941887" y="5162148"/>
                  <a:pt x="2728530" y="5178019"/>
                  <a:pt x="2515170" y="5170966"/>
                </a:cubicBezTo>
                <a:cubicBezTo>
                  <a:pt x="2407610" y="5169201"/>
                  <a:pt x="2301813" y="5156859"/>
                  <a:pt x="2196015" y="5140989"/>
                </a:cubicBezTo>
                <a:cubicBezTo>
                  <a:pt x="2169565" y="5137462"/>
                  <a:pt x="2143116" y="5132173"/>
                  <a:pt x="2116666" y="5126882"/>
                </a:cubicBezTo>
                <a:cubicBezTo>
                  <a:pt x="2091980" y="5121593"/>
                  <a:pt x="2065532" y="5118067"/>
                  <a:pt x="2039081" y="5111014"/>
                </a:cubicBezTo>
                <a:cubicBezTo>
                  <a:pt x="1986183" y="5096907"/>
                  <a:pt x="1935048" y="5086327"/>
                  <a:pt x="1883912" y="5070457"/>
                </a:cubicBezTo>
                <a:lnTo>
                  <a:pt x="1808091" y="5047535"/>
                </a:lnTo>
                <a:lnTo>
                  <a:pt x="1732268" y="5021085"/>
                </a:lnTo>
                <a:cubicBezTo>
                  <a:pt x="1681134" y="5003452"/>
                  <a:pt x="1631762" y="4982292"/>
                  <a:pt x="1582389" y="4962897"/>
                </a:cubicBezTo>
                <a:cubicBezTo>
                  <a:pt x="1557703" y="4952317"/>
                  <a:pt x="1534780" y="4939973"/>
                  <a:pt x="1510094" y="4929394"/>
                </a:cubicBezTo>
                <a:cubicBezTo>
                  <a:pt x="1485407" y="4917051"/>
                  <a:pt x="1460721" y="4906472"/>
                  <a:pt x="1437799" y="4894128"/>
                </a:cubicBezTo>
                <a:cubicBezTo>
                  <a:pt x="1390190" y="4869442"/>
                  <a:pt x="1342582" y="4846520"/>
                  <a:pt x="1296736" y="4818307"/>
                </a:cubicBezTo>
                <a:cubicBezTo>
                  <a:pt x="1273812" y="4804201"/>
                  <a:pt x="1250890" y="4791857"/>
                  <a:pt x="1227967" y="4777750"/>
                </a:cubicBezTo>
                <a:lnTo>
                  <a:pt x="1160962" y="4733669"/>
                </a:lnTo>
                <a:lnTo>
                  <a:pt x="1127460" y="4712509"/>
                </a:lnTo>
                <a:lnTo>
                  <a:pt x="1095721" y="4689586"/>
                </a:lnTo>
                <a:lnTo>
                  <a:pt x="1030478" y="4641978"/>
                </a:lnTo>
                <a:cubicBezTo>
                  <a:pt x="945840" y="4576735"/>
                  <a:pt x="864728" y="4507968"/>
                  <a:pt x="788908" y="4433909"/>
                </a:cubicBezTo>
                <a:cubicBezTo>
                  <a:pt x="711323" y="4359851"/>
                  <a:pt x="640791" y="4280502"/>
                  <a:pt x="573786" y="4199390"/>
                </a:cubicBezTo>
                <a:cubicBezTo>
                  <a:pt x="508543" y="4116516"/>
                  <a:pt x="445065" y="4030114"/>
                  <a:pt x="390403" y="3940187"/>
                </a:cubicBezTo>
                <a:cubicBezTo>
                  <a:pt x="362191" y="3896104"/>
                  <a:pt x="337505" y="3848496"/>
                  <a:pt x="311054" y="3802650"/>
                </a:cubicBezTo>
                <a:cubicBezTo>
                  <a:pt x="296948" y="3779727"/>
                  <a:pt x="286368" y="3755041"/>
                  <a:pt x="274026" y="3732119"/>
                </a:cubicBezTo>
                <a:cubicBezTo>
                  <a:pt x="261682" y="3709195"/>
                  <a:pt x="249340" y="3686273"/>
                  <a:pt x="238760" y="3661587"/>
                </a:cubicBezTo>
                <a:lnTo>
                  <a:pt x="207021" y="3589291"/>
                </a:lnTo>
                <a:cubicBezTo>
                  <a:pt x="201730" y="3576949"/>
                  <a:pt x="196441" y="3564605"/>
                  <a:pt x="191150" y="3552263"/>
                </a:cubicBezTo>
                <a:lnTo>
                  <a:pt x="177044" y="3515233"/>
                </a:lnTo>
                <a:lnTo>
                  <a:pt x="148831" y="3441174"/>
                </a:lnTo>
                <a:cubicBezTo>
                  <a:pt x="140016" y="3416488"/>
                  <a:pt x="132963" y="3390040"/>
                  <a:pt x="124145" y="3365354"/>
                </a:cubicBezTo>
                <a:cubicBezTo>
                  <a:pt x="106512" y="3315982"/>
                  <a:pt x="94170" y="3264845"/>
                  <a:pt x="80064" y="3213711"/>
                </a:cubicBezTo>
                <a:cubicBezTo>
                  <a:pt x="73011" y="3187260"/>
                  <a:pt x="67720" y="3162574"/>
                  <a:pt x="62431" y="3136126"/>
                </a:cubicBezTo>
                <a:cubicBezTo>
                  <a:pt x="57140" y="3109675"/>
                  <a:pt x="51851" y="3084989"/>
                  <a:pt x="46560" y="3058541"/>
                </a:cubicBezTo>
                <a:cubicBezTo>
                  <a:pt x="27165" y="2954506"/>
                  <a:pt x="11295" y="2850472"/>
                  <a:pt x="6006" y="2744675"/>
                </a:cubicBezTo>
                <a:cubicBezTo>
                  <a:pt x="-8101" y="2534842"/>
                  <a:pt x="2479" y="2323247"/>
                  <a:pt x="39507" y="2115178"/>
                </a:cubicBezTo>
                <a:lnTo>
                  <a:pt x="53614" y="2037594"/>
                </a:lnTo>
                <a:cubicBezTo>
                  <a:pt x="58904" y="2011145"/>
                  <a:pt x="65958" y="1986459"/>
                  <a:pt x="71247" y="1960009"/>
                </a:cubicBezTo>
                <a:cubicBezTo>
                  <a:pt x="78300" y="1935323"/>
                  <a:pt x="83591" y="1908874"/>
                  <a:pt x="90644" y="1884188"/>
                </a:cubicBezTo>
                <a:lnTo>
                  <a:pt x="113566" y="1808366"/>
                </a:lnTo>
                <a:cubicBezTo>
                  <a:pt x="117092" y="1796023"/>
                  <a:pt x="120619" y="1783679"/>
                  <a:pt x="124145" y="1771337"/>
                </a:cubicBezTo>
                <a:lnTo>
                  <a:pt x="136489" y="1732545"/>
                </a:lnTo>
                <a:lnTo>
                  <a:pt x="162938" y="1658487"/>
                </a:lnTo>
                <a:cubicBezTo>
                  <a:pt x="173518" y="1633801"/>
                  <a:pt x="182335" y="1609114"/>
                  <a:pt x="192915" y="1584428"/>
                </a:cubicBezTo>
                <a:cubicBezTo>
                  <a:pt x="201730" y="1559742"/>
                  <a:pt x="212310" y="1535056"/>
                  <a:pt x="222890" y="1512132"/>
                </a:cubicBezTo>
                <a:cubicBezTo>
                  <a:pt x="245813" y="1464524"/>
                  <a:pt x="266973" y="1416915"/>
                  <a:pt x="291659" y="1371069"/>
                </a:cubicBezTo>
                <a:cubicBezTo>
                  <a:pt x="304001" y="1348147"/>
                  <a:pt x="316345" y="1325223"/>
                  <a:pt x="328687" y="1302302"/>
                </a:cubicBezTo>
                <a:lnTo>
                  <a:pt x="369244" y="1233532"/>
                </a:lnTo>
                <a:cubicBezTo>
                  <a:pt x="383350" y="1210610"/>
                  <a:pt x="397457" y="1187687"/>
                  <a:pt x="411563" y="1166527"/>
                </a:cubicBezTo>
                <a:lnTo>
                  <a:pt x="453882" y="1101286"/>
                </a:lnTo>
                <a:lnTo>
                  <a:pt x="499728" y="1037808"/>
                </a:lnTo>
                <a:cubicBezTo>
                  <a:pt x="515596" y="1014884"/>
                  <a:pt x="531467" y="993724"/>
                  <a:pt x="547336" y="974329"/>
                </a:cubicBezTo>
                <a:cubicBezTo>
                  <a:pt x="676057" y="810342"/>
                  <a:pt x="824173" y="660463"/>
                  <a:pt x="988159" y="531742"/>
                </a:cubicBezTo>
                <a:cubicBezTo>
                  <a:pt x="1153908" y="403022"/>
                  <a:pt x="1333764" y="293698"/>
                  <a:pt x="1524200" y="209060"/>
                </a:cubicBezTo>
                <a:close/>
                <a:moveTo>
                  <a:pt x="3479692" y="202007"/>
                </a:moveTo>
                <a:cubicBezTo>
                  <a:pt x="3511432" y="210822"/>
                  <a:pt x="3544933" y="219640"/>
                  <a:pt x="3576673" y="230220"/>
                </a:cubicBezTo>
                <a:lnTo>
                  <a:pt x="3673655" y="263721"/>
                </a:lnTo>
                <a:cubicBezTo>
                  <a:pt x="3969888" y="406549"/>
                  <a:pt x="4236144" y="607564"/>
                  <a:pt x="4454792" y="850899"/>
                </a:cubicBezTo>
                <a:lnTo>
                  <a:pt x="4400131" y="801526"/>
                </a:lnTo>
                <a:cubicBezTo>
                  <a:pt x="4380734" y="785656"/>
                  <a:pt x="4363101" y="769787"/>
                  <a:pt x="4343706" y="753917"/>
                </a:cubicBezTo>
                <a:cubicBezTo>
                  <a:pt x="4096845" y="514109"/>
                  <a:pt x="3802374" y="323673"/>
                  <a:pt x="3479692" y="202007"/>
                </a:cubicBezTo>
                <a:close/>
                <a:moveTo>
                  <a:pt x="2955994" y="198480"/>
                </a:moveTo>
                <a:lnTo>
                  <a:pt x="2996548" y="198480"/>
                </a:lnTo>
                <a:lnTo>
                  <a:pt x="3070607" y="212587"/>
                </a:lnTo>
                <a:lnTo>
                  <a:pt x="3144665" y="230220"/>
                </a:lnTo>
                <a:lnTo>
                  <a:pt x="3181695" y="239035"/>
                </a:lnTo>
                <a:cubicBezTo>
                  <a:pt x="3194037" y="242562"/>
                  <a:pt x="3206381" y="246088"/>
                  <a:pt x="3218723" y="249615"/>
                </a:cubicBezTo>
                <a:lnTo>
                  <a:pt x="3291019" y="270774"/>
                </a:lnTo>
                <a:cubicBezTo>
                  <a:pt x="3386237" y="302514"/>
                  <a:pt x="3481455" y="337780"/>
                  <a:pt x="3573146" y="381863"/>
                </a:cubicBezTo>
                <a:cubicBezTo>
                  <a:pt x="3758291" y="466501"/>
                  <a:pt x="3929331" y="577587"/>
                  <a:pt x="4084501" y="706309"/>
                </a:cubicBezTo>
                <a:cubicBezTo>
                  <a:pt x="4072157" y="699255"/>
                  <a:pt x="4058051" y="693965"/>
                  <a:pt x="4045708" y="686911"/>
                </a:cubicBezTo>
                <a:cubicBezTo>
                  <a:pt x="4040418" y="683385"/>
                  <a:pt x="4033364" y="679858"/>
                  <a:pt x="4028076" y="676332"/>
                </a:cubicBezTo>
                <a:cubicBezTo>
                  <a:pt x="3684233" y="411838"/>
                  <a:pt x="3266333" y="244326"/>
                  <a:pt x="2836090" y="200243"/>
                </a:cubicBezTo>
                <a:lnTo>
                  <a:pt x="2915437" y="200243"/>
                </a:lnTo>
                <a:close/>
                <a:moveTo>
                  <a:pt x="2590991" y="150870"/>
                </a:moveTo>
                <a:lnTo>
                  <a:pt x="2495773" y="164977"/>
                </a:lnTo>
                <a:lnTo>
                  <a:pt x="2471087" y="168503"/>
                </a:lnTo>
                <a:lnTo>
                  <a:pt x="2446401" y="173792"/>
                </a:lnTo>
                <a:lnTo>
                  <a:pt x="2398793" y="184372"/>
                </a:lnTo>
                <a:cubicBezTo>
                  <a:pt x="2114902" y="207296"/>
                  <a:pt x="1836302" y="281354"/>
                  <a:pt x="1580625" y="403020"/>
                </a:cubicBezTo>
                <a:cubicBezTo>
                  <a:pt x="1324947" y="522924"/>
                  <a:pt x="1090430" y="692200"/>
                  <a:pt x="892941" y="894980"/>
                </a:cubicBezTo>
                <a:cubicBezTo>
                  <a:pt x="972288" y="792709"/>
                  <a:pt x="1060453" y="695727"/>
                  <a:pt x="1159197" y="605800"/>
                </a:cubicBezTo>
                <a:cubicBezTo>
                  <a:pt x="1261468" y="529977"/>
                  <a:pt x="1372557" y="464737"/>
                  <a:pt x="1485407" y="406547"/>
                </a:cubicBezTo>
                <a:cubicBezTo>
                  <a:pt x="1543595" y="378334"/>
                  <a:pt x="1601785" y="351886"/>
                  <a:pt x="1659972" y="327200"/>
                </a:cubicBezTo>
                <a:lnTo>
                  <a:pt x="1749901" y="293696"/>
                </a:lnTo>
                <a:cubicBezTo>
                  <a:pt x="1778114" y="283117"/>
                  <a:pt x="1809853" y="274301"/>
                  <a:pt x="1839828" y="263721"/>
                </a:cubicBezTo>
                <a:cubicBezTo>
                  <a:pt x="1961496" y="226691"/>
                  <a:pt x="2086689" y="194952"/>
                  <a:pt x="2211884" y="177319"/>
                </a:cubicBezTo>
                <a:cubicBezTo>
                  <a:pt x="2337077" y="159686"/>
                  <a:pt x="2464034" y="150870"/>
                  <a:pt x="2590991" y="150870"/>
                </a:cubicBezTo>
                <a:close/>
                <a:moveTo>
                  <a:pt x="2522251" y="412"/>
                </a:moveTo>
                <a:cubicBezTo>
                  <a:pt x="2785505" y="-4299"/>
                  <a:pt x="3049008" y="31407"/>
                  <a:pt x="3301599" y="106789"/>
                </a:cubicBezTo>
                <a:cubicBezTo>
                  <a:pt x="3278677" y="103263"/>
                  <a:pt x="3255753" y="99736"/>
                  <a:pt x="3236358" y="96209"/>
                </a:cubicBezTo>
                <a:cubicBezTo>
                  <a:pt x="3213434" y="92683"/>
                  <a:pt x="3190512" y="90918"/>
                  <a:pt x="3167589" y="89156"/>
                </a:cubicBezTo>
                <a:cubicBezTo>
                  <a:pt x="3107637" y="73286"/>
                  <a:pt x="3045922" y="62706"/>
                  <a:pt x="2984206" y="52126"/>
                </a:cubicBezTo>
                <a:cubicBezTo>
                  <a:pt x="2952467" y="48600"/>
                  <a:pt x="2922492" y="43311"/>
                  <a:pt x="2890753" y="39784"/>
                </a:cubicBezTo>
                <a:cubicBezTo>
                  <a:pt x="2859013" y="36257"/>
                  <a:pt x="2829036" y="32731"/>
                  <a:pt x="2797297" y="30967"/>
                </a:cubicBezTo>
                <a:cubicBezTo>
                  <a:pt x="2765558" y="29204"/>
                  <a:pt x="2735583" y="23913"/>
                  <a:pt x="2703844" y="23913"/>
                </a:cubicBezTo>
                <a:lnTo>
                  <a:pt x="2610388" y="20387"/>
                </a:lnTo>
                <a:cubicBezTo>
                  <a:pt x="2578649" y="20387"/>
                  <a:pt x="2548674" y="22151"/>
                  <a:pt x="2516935" y="22151"/>
                </a:cubicBezTo>
                <a:lnTo>
                  <a:pt x="2469325" y="23913"/>
                </a:lnTo>
                <a:cubicBezTo>
                  <a:pt x="2455218" y="25678"/>
                  <a:pt x="2439350" y="25678"/>
                  <a:pt x="2423479" y="27440"/>
                </a:cubicBezTo>
                <a:cubicBezTo>
                  <a:pt x="2173092" y="41546"/>
                  <a:pt x="1926231" y="94445"/>
                  <a:pt x="1691714" y="182610"/>
                </a:cubicBezTo>
                <a:cubicBezTo>
                  <a:pt x="1705820" y="175557"/>
                  <a:pt x="1716400" y="170268"/>
                  <a:pt x="1725215" y="164977"/>
                </a:cubicBezTo>
                <a:cubicBezTo>
                  <a:pt x="1734033" y="161450"/>
                  <a:pt x="1742848" y="156161"/>
                  <a:pt x="1751666" y="152635"/>
                </a:cubicBezTo>
                <a:cubicBezTo>
                  <a:pt x="1769298" y="143817"/>
                  <a:pt x="1786931" y="135002"/>
                  <a:pt x="1818671" y="122658"/>
                </a:cubicBezTo>
                <a:cubicBezTo>
                  <a:pt x="1834539" y="115605"/>
                  <a:pt x="1853937" y="108551"/>
                  <a:pt x="1876858" y="101498"/>
                </a:cubicBezTo>
                <a:cubicBezTo>
                  <a:pt x="1899782" y="94445"/>
                  <a:pt x="1927995" y="83865"/>
                  <a:pt x="1963261" y="75050"/>
                </a:cubicBezTo>
                <a:cubicBezTo>
                  <a:pt x="1998527" y="66232"/>
                  <a:pt x="2039081" y="55653"/>
                  <a:pt x="2088454" y="45073"/>
                </a:cubicBezTo>
                <a:cubicBezTo>
                  <a:pt x="2113140" y="41546"/>
                  <a:pt x="2139590" y="36257"/>
                  <a:pt x="2167803" y="30967"/>
                </a:cubicBezTo>
                <a:cubicBezTo>
                  <a:pt x="2181909" y="29204"/>
                  <a:pt x="2196015" y="25678"/>
                  <a:pt x="2211884" y="23913"/>
                </a:cubicBezTo>
                <a:cubicBezTo>
                  <a:pt x="2225990" y="22151"/>
                  <a:pt x="2243623" y="20387"/>
                  <a:pt x="2259494" y="18624"/>
                </a:cubicBezTo>
                <a:cubicBezTo>
                  <a:pt x="2346777" y="8045"/>
                  <a:pt x="2434499" y="1984"/>
                  <a:pt x="2522251" y="412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1630659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900000">
            <a:off x="5042826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4000">
                <a:schemeClr val="tx2">
                  <a:lumMod val="20000"/>
                  <a:lumOff val="80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2781300"/>
            <a:ext cx="4793714" cy="2078699"/>
          </a:xfrm>
        </p:spPr>
        <p:txBody>
          <a:bodyPr anchor="b"/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44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843F-E518-4C3A-9F72-BFFB38250F5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04000" y="5076000"/>
            <a:ext cx="4793714" cy="104760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1"/>
          </a:solidFill>
        </p:spPr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2EE5DB8-C107-4983-B829-DFDF9BF2C0C5}"/>
              </a:ext>
            </a:extLst>
          </p:cNvPr>
          <p:cNvSpPr/>
          <p:nvPr userDrawn="1"/>
        </p:nvSpPr>
        <p:spPr>
          <a:xfrm rot="10800000">
            <a:off x="6350256" y="585722"/>
            <a:ext cx="5652866" cy="5578295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96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BB70C35-77E6-4C43-BCAD-4C1B7478347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031223" y="1172675"/>
            <a:ext cx="4290933" cy="4404388"/>
          </a:xfrm>
          <a:custGeom>
            <a:avLst/>
            <a:gdLst>
              <a:gd name="connsiteX0" fmla="*/ 4728104 w 5039333"/>
              <a:gd name="connsiteY0" fmla="*/ 1561505 h 5172574"/>
              <a:gd name="connsiteX1" fmla="*/ 4729866 w 5039333"/>
              <a:gd name="connsiteY1" fmla="*/ 1561505 h 5172574"/>
              <a:gd name="connsiteX2" fmla="*/ 4765132 w 5039333"/>
              <a:gd name="connsiteY2" fmla="*/ 1646143 h 5172574"/>
              <a:gd name="connsiteX3" fmla="*/ 4728104 w 5039333"/>
              <a:gd name="connsiteY3" fmla="*/ 1561505 h 5172574"/>
              <a:gd name="connsiteX4" fmla="*/ 4888651 w 5039333"/>
              <a:gd name="connsiteY4" fmla="*/ 1542826 h 5172574"/>
              <a:gd name="connsiteX5" fmla="*/ 4889224 w 5039333"/>
              <a:gd name="connsiteY5" fmla="*/ 1544092 h 5172574"/>
              <a:gd name="connsiteX6" fmla="*/ 4907960 w 5039333"/>
              <a:gd name="connsiteY6" fmla="*/ 1589717 h 5172574"/>
              <a:gd name="connsiteX7" fmla="*/ 4869167 w 5039333"/>
              <a:gd name="connsiteY7" fmla="*/ 1499790 h 5172574"/>
              <a:gd name="connsiteX8" fmla="*/ 4870930 w 5039333"/>
              <a:gd name="connsiteY8" fmla="*/ 1499790 h 5172574"/>
              <a:gd name="connsiteX9" fmla="*/ 4888651 w 5039333"/>
              <a:gd name="connsiteY9" fmla="*/ 1542826 h 5172574"/>
              <a:gd name="connsiteX10" fmla="*/ 4583190 w 5039333"/>
              <a:gd name="connsiteY10" fmla="*/ 1291357 h 5172574"/>
              <a:gd name="connsiteX11" fmla="*/ 4608198 w 5039333"/>
              <a:gd name="connsiteY11" fmla="*/ 1328750 h 5172574"/>
              <a:gd name="connsiteX12" fmla="*/ 4606436 w 5039333"/>
              <a:gd name="connsiteY12" fmla="*/ 1328750 h 5172574"/>
              <a:gd name="connsiteX13" fmla="*/ 4526081 w 5039333"/>
              <a:gd name="connsiteY13" fmla="*/ 1205962 h 5172574"/>
              <a:gd name="connsiteX14" fmla="*/ 4544719 w 5039333"/>
              <a:gd name="connsiteY14" fmla="*/ 1231768 h 5172574"/>
              <a:gd name="connsiteX15" fmla="*/ 4565879 w 5039333"/>
              <a:gd name="connsiteY15" fmla="*/ 1263507 h 5172574"/>
              <a:gd name="connsiteX16" fmla="*/ 4583190 w 5039333"/>
              <a:gd name="connsiteY16" fmla="*/ 1291357 h 5172574"/>
              <a:gd name="connsiteX17" fmla="*/ 707794 w 5039333"/>
              <a:gd name="connsiteY17" fmla="*/ 1046623 h 5172574"/>
              <a:gd name="connsiteX18" fmla="*/ 672528 w 5039333"/>
              <a:gd name="connsiteY18" fmla="*/ 1110102 h 5172574"/>
              <a:gd name="connsiteX19" fmla="*/ 639027 w 5039333"/>
              <a:gd name="connsiteY19" fmla="*/ 1177107 h 5172574"/>
              <a:gd name="connsiteX20" fmla="*/ 623156 w 5039333"/>
              <a:gd name="connsiteY20" fmla="*/ 1210608 h 5172574"/>
              <a:gd name="connsiteX21" fmla="*/ 607288 w 5039333"/>
              <a:gd name="connsiteY21" fmla="*/ 1244112 h 5172574"/>
              <a:gd name="connsiteX22" fmla="*/ 577311 w 5039333"/>
              <a:gd name="connsiteY22" fmla="*/ 1312879 h 5172574"/>
              <a:gd name="connsiteX23" fmla="*/ 249338 w 5039333"/>
              <a:gd name="connsiteY23" fmla="*/ 2272111 h 5172574"/>
              <a:gd name="connsiteX24" fmla="*/ 245812 w 5039333"/>
              <a:gd name="connsiteY24" fmla="*/ 2781703 h 5172574"/>
              <a:gd name="connsiteX25" fmla="*/ 351609 w 5039333"/>
              <a:gd name="connsiteY25" fmla="*/ 3280714 h 5172574"/>
              <a:gd name="connsiteX26" fmla="*/ 868255 w 5039333"/>
              <a:gd name="connsiteY26" fmla="*/ 4151780 h 5172574"/>
              <a:gd name="connsiteX27" fmla="*/ 1702292 w 5039333"/>
              <a:gd name="connsiteY27" fmla="*/ 4726614 h 5172574"/>
              <a:gd name="connsiteX28" fmla="*/ 2700317 w 5039333"/>
              <a:gd name="connsiteY28" fmla="*/ 4897654 h 5172574"/>
              <a:gd name="connsiteX29" fmla="*/ 3678944 w 5039333"/>
              <a:gd name="connsiteY29" fmla="*/ 4634923 h 5172574"/>
              <a:gd name="connsiteX30" fmla="*/ 4456557 w 5039333"/>
              <a:gd name="connsiteY30" fmla="*/ 3986031 h 5172574"/>
              <a:gd name="connsiteX31" fmla="*/ 4892089 w 5039333"/>
              <a:gd name="connsiteY31" fmla="*/ 3070883 h 5172574"/>
              <a:gd name="connsiteX32" fmla="*/ 4960857 w 5039333"/>
              <a:gd name="connsiteY32" fmla="*/ 3289531 h 5172574"/>
              <a:gd name="connsiteX33" fmla="*/ 4410711 w 5039333"/>
              <a:gd name="connsiteY33" fmla="*/ 4217023 h 5172574"/>
              <a:gd name="connsiteX34" fmla="*/ 3523774 w 5039333"/>
              <a:gd name="connsiteY34" fmla="*/ 4821832 h 5172574"/>
              <a:gd name="connsiteX35" fmla="*/ 2467560 w 5039333"/>
              <a:gd name="connsiteY35" fmla="*/ 4992872 h 5172574"/>
              <a:gd name="connsiteX36" fmla="*/ 1443088 w 5039333"/>
              <a:gd name="connsiteY36" fmla="*/ 4700165 h 5172574"/>
              <a:gd name="connsiteX37" fmla="*/ 642553 w 5039333"/>
              <a:gd name="connsiteY37" fmla="*/ 4003664 h 5172574"/>
              <a:gd name="connsiteX38" fmla="*/ 215837 w 5039333"/>
              <a:gd name="connsiteY38" fmla="*/ 3037380 h 5172574"/>
              <a:gd name="connsiteX39" fmla="*/ 240523 w 5039333"/>
              <a:gd name="connsiteY39" fmla="*/ 1984695 h 5172574"/>
              <a:gd name="connsiteX40" fmla="*/ 422141 w 5039333"/>
              <a:gd name="connsiteY40" fmla="*/ 1489209 h 5172574"/>
              <a:gd name="connsiteX41" fmla="*/ 707794 w 5039333"/>
              <a:gd name="connsiteY41" fmla="*/ 1046623 h 5172574"/>
              <a:gd name="connsiteX42" fmla="*/ 4497112 w 5039333"/>
              <a:gd name="connsiteY42" fmla="*/ 916139 h 5172574"/>
              <a:gd name="connsiteX43" fmla="*/ 4507691 w 5039333"/>
              <a:gd name="connsiteY43" fmla="*/ 921428 h 5172574"/>
              <a:gd name="connsiteX44" fmla="*/ 4520033 w 5039333"/>
              <a:gd name="connsiteY44" fmla="*/ 928482 h 5172574"/>
              <a:gd name="connsiteX45" fmla="*/ 4569406 w 5039333"/>
              <a:gd name="connsiteY45" fmla="*/ 990198 h 5172574"/>
              <a:gd name="connsiteX46" fmla="*/ 4617015 w 5039333"/>
              <a:gd name="connsiteY46" fmla="*/ 1053676 h 5172574"/>
              <a:gd name="connsiteX47" fmla="*/ 4676967 w 5039333"/>
              <a:gd name="connsiteY47" fmla="*/ 1141841 h 5172574"/>
              <a:gd name="connsiteX48" fmla="*/ 4747499 w 5039333"/>
              <a:gd name="connsiteY48" fmla="*/ 1256454 h 5172574"/>
              <a:gd name="connsiteX49" fmla="*/ 4781001 w 5039333"/>
              <a:gd name="connsiteY49" fmla="*/ 1316406 h 5172574"/>
              <a:gd name="connsiteX50" fmla="*/ 4796871 w 5039333"/>
              <a:gd name="connsiteY50" fmla="*/ 1346383 h 5172574"/>
              <a:gd name="connsiteX51" fmla="*/ 4810978 w 5039333"/>
              <a:gd name="connsiteY51" fmla="*/ 1376358 h 5172574"/>
              <a:gd name="connsiteX52" fmla="*/ 4807451 w 5039333"/>
              <a:gd name="connsiteY52" fmla="*/ 1374596 h 5172574"/>
              <a:gd name="connsiteX53" fmla="*/ 4773948 w 5039333"/>
              <a:gd name="connsiteY53" fmla="*/ 1312879 h 5172574"/>
              <a:gd name="connsiteX54" fmla="*/ 4738682 w 5039333"/>
              <a:gd name="connsiteY54" fmla="*/ 1251165 h 5172574"/>
              <a:gd name="connsiteX55" fmla="*/ 4662861 w 5039333"/>
              <a:gd name="connsiteY55" fmla="*/ 1131261 h 5172574"/>
              <a:gd name="connsiteX56" fmla="*/ 4602909 w 5039333"/>
              <a:gd name="connsiteY56" fmla="*/ 1048386 h 5172574"/>
              <a:gd name="connsiteX57" fmla="*/ 4551773 w 5039333"/>
              <a:gd name="connsiteY57" fmla="*/ 981380 h 5172574"/>
              <a:gd name="connsiteX58" fmla="*/ 4525324 w 5039333"/>
              <a:gd name="connsiteY58" fmla="*/ 947879 h 5172574"/>
              <a:gd name="connsiteX59" fmla="*/ 4222038 w 5039333"/>
              <a:gd name="connsiteY59" fmla="*/ 849134 h 5172574"/>
              <a:gd name="connsiteX60" fmla="*/ 4252013 w 5039333"/>
              <a:gd name="connsiteY60" fmla="*/ 861476 h 5172574"/>
              <a:gd name="connsiteX61" fmla="*/ 4443991 w 5039333"/>
              <a:gd name="connsiteY61" fmla="*/ 1083211 h 5172574"/>
              <a:gd name="connsiteX62" fmla="*/ 4526081 w 5039333"/>
              <a:gd name="connsiteY62" fmla="*/ 1205962 h 5172574"/>
              <a:gd name="connsiteX63" fmla="*/ 4521798 w 5039333"/>
              <a:gd name="connsiteY63" fmla="*/ 1200029 h 5172574"/>
              <a:gd name="connsiteX64" fmla="*/ 4477714 w 5039333"/>
              <a:gd name="connsiteY64" fmla="*/ 1136550 h 5172574"/>
              <a:gd name="connsiteX65" fmla="*/ 4430106 w 5039333"/>
              <a:gd name="connsiteY65" fmla="*/ 1076598 h 5172574"/>
              <a:gd name="connsiteX66" fmla="*/ 4405420 w 5039333"/>
              <a:gd name="connsiteY66" fmla="*/ 1046623 h 5172574"/>
              <a:gd name="connsiteX67" fmla="*/ 4380734 w 5039333"/>
              <a:gd name="connsiteY67" fmla="*/ 1016646 h 5172574"/>
              <a:gd name="connsiteX68" fmla="*/ 4329598 w 5039333"/>
              <a:gd name="connsiteY68" fmla="*/ 958459 h 5172574"/>
              <a:gd name="connsiteX69" fmla="*/ 4222038 w 5039333"/>
              <a:gd name="connsiteY69" fmla="*/ 849134 h 5172574"/>
              <a:gd name="connsiteX70" fmla="*/ 2590993 w 5039333"/>
              <a:gd name="connsiteY70" fmla="*/ 284881 h 5172574"/>
              <a:gd name="connsiteX71" fmla="*/ 4848008 w 5039333"/>
              <a:gd name="connsiteY71" fmla="*/ 2541895 h 5172574"/>
              <a:gd name="connsiteX72" fmla="*/ 4836356 w 5039333"/>
              <a:gd name="connsiteY72" fmla="*/ 2772662 h 5172574"/>
              <a:gd name="connsiteX73" fmla="*/ 4805702 w 5039333"/>
              <a:gd name="connsiteY73" fmla="*/ 2973520 h 5172574"/>
              <a:gd name="connsiteX74" fmla="*/ 4810978 w 5039333"/>
              <a:gd name="connsiteY74" fmla="*/ 2984481 h 5172574"/>
              <a:gd name="connsiteX75" fmla="*/ 4851534 w 5039333"/>
              <a:gd name="connsiteY75" fmla="*/ 3086752 h 5172574"/>
              <a:gd name="connsiteX76" fmla="*/ 4458319 w 5039333"/>
              <a:gd name="connsiteY76" fmla="*/ 3910210 h 5172574"/>
              <a:gd name="connsiteX77" fmla="*/ 3779450 w 5039333"/>
              <a:gd name="connsiteY77" fmla="*/ 4516783 h 5172574"/>
              <a:gd name="connsiteX78" fmla="*/ 2922490 w 5039333"/>
              <a:gd name="connsiteY78" fmla="*/ 4813016 h 5172574"/>
              <a:gd name="connsiteX79" fmla="*/ 2021448 w 5039333"/>
              <a:gd name="connsiteY79" fmla="*/ 4756591 h 5172574"/>
              <a:gd name="connsiteX80" fmla="*/ 1215623 w 5039333"/>
              <a:gd name="connsiteY80" fmla="*/ 4356323 h 5172574"/>
              <a:gd name="connsiteX81" fmla="*/ 628447 w 5039333"/>
              <a:gd name="connsiteY81" fmla="*/ 3679218 h 5172574"/>
              <a:gd name="connsiteX82" fmla="*/ 349847 w 5039333"/>
              <a:gd name="connsiteY82" fmla="*/ 2831075 h 5172574"/>
              <a:gd name="connsiteX83" fmla="*/ 345902 w 5039333"/>
              <a:gd name="connsiteY83" fmla="*/ 2774443 h 5172574"/>
              <a:gd name="connsiteX84" fmla="*/ 345630 w 5039333"/>
              <a:gd name="connsiteY84" fmla="*/ 2772662 h 5172574"/>
              <a:gd name="connsiteX85" fmla="*/ 345241 w 5039333"/>
              <a:gd name="connsiteY85" fmla="*/ 2764951 h 5172574"/>
              <a:gd name="connsiteX86" fmla="*/ 334308 w 5039333"/>
              <a:gd name="connsiteY86" fmla="*/ 2607964 h 5172574"/>
              <a:gd name="connsiteX87" fmla="*/ 335383 w 5039333"/>
              <a:gd name="connsiteY87" fmla="*/ 2569715 h 5172574"/>
              <a:gd name="connsiteX88" fmla="*/ 333978 w 5039333"/>
              <a:gd name="connsiteY88" fmla="*/ 2541895 h 5172574"/>
              <a:gd name="connsiteX89" fmla="*/ 338912 w 5039333"/>
              <a:gd name="connsiteY89" fmla="*/ 2444195 h 5172574"/>
              <a:gd name="connsiteX90" fmla="*/ 340589 w 5039333"/>
              <a:gd name="connsiteY90" fmla="*/ 2384523 h 5172574"/>
              <a:gd name="connsiteX91" fmla="*/ 342807 w 5039333"/>
              <a:gd name="connsiteY91" fmla="*/ 2367040 h 5172574"/>
              <a:gd name="connsiteX92" fmla="*/ 345630 w 5039333"/>
              <a:gd name="connsiteY92" fmla="*/ 2311129 h 5172574"/>
              <a:gd name="connsiteX93" fmla="*/ 2590993 w 5039333"/>
              <a:gd name="connsiteY93" fmla="*/ 284881 h 5172574"/>
              <a:gd name="connsiteX94" fmla="*/ 1524200 w 5039333"/>
              <a:gd name="connsiteY94" fmla="*/ 209060 h 5172574"/>
              <a:gd name="connsiteX95" fmla="*/ 1279103 w 5039333"/>
              <a:gd name="connsiteY95" fmla="*/ 383625 h 5172574"/>
              <a:gd name="connsiteX96" fmla="*/ 799487 w 5039333"/>
              <a:gd name="connsiteY96" fmla="*/ 760970 h 5172574"/>
              <a:gd name="connsiteX97" fmla="*/ 423905 w 5039333"/>
              <a:gd name="connsiteY97" fmla="*/ 1240585 h 5172574"/>
              <a:gd name="connsiteX98" fmla="*/ 173518 w 5039333"/>
              <a:gd name="connsiteY98" fmla="*/ 1797786 h 5172574"/>
              <a:gd name="connsiteX99" fmla="*/ 65958 w 5039333"/>
              <a:gd name="connsiteY99" fmla="*/ 2397305 h 5172574"/>
              <a:gd name="connsiteX100" fmla="*/ 102986 w 5039333"/>
              <a:gd name="connsiteY100" fmla="*/ 3005642 h 5172574"/>
              <a:gd name="connsiteX101" fmla="*/ 134725 w 5039333"/>
              <a:gd name="connsiteY101" fmla="*/ 3155521 h 5172574"/>
              <a:gd name="connsiteX102" fmla="*/ 154122 w 5039333"/>
              <a:gd name="connsiteY102" fmla="*/ 3229579 h 5172574"/>
              <a:gd name="connsiteX103" fmla="*/ 175282 w 5039333"/>
              <a:gd name="connsiteY103" fmla="*/ 3303638 h 5172574"/>
              <a:gd name="connsiteX104" fmla="*/ 284606 w 5039333"/>
              <a:gd name="connsiteY104" fmla="*/ 3589291 h 5172574"/>
              <a:gd name="connsiteX105" fmla="*/ 427432 w 5039333"/>
              <a:gd name="connsiteY105" fmla="*/ 3859076 h 5172574"/>
              <a:gd name="connsiteX106" fmla="*/ 601999 w 5039333"/>
              <a:gd name="connsiteY106" fmla="*/ 4109463 h 5172574"/>
              <a:gd name="connsiteX107" fmla="*/ 804776 w 5039333"/>
              <a:gd name="connsiteY107" fmla="*/ 4338691 h 5172574"/>
              <a:gd name="connsiteX108" fmla="*/ 1034004 w 5039333"/>
              <a:gd name="connsiteY108" fmla="*/ 4539707 h 5172574"/>
              <a:gd name="connsiteX109" fmla="*/ 1284392 w 5039333"/>
              <a:gd name="connsiteY109" fmla="*/ 4714272 h 5172574"/>
              <a:gd name="connsiteX110" fmla="*/ 1351397 w 5039333"/>
              <a:gd name="connsiteY110" fmla="*/ 4753064 h 5172574"/>
              <a:gd name="connsiteX111" fmla="*/ 1384901 w 5039333"/>
              <a:gd name="connsiteY111" fmla="*/ 4772461 h 5172574"/>
              <a:gd name="connsiteX112" fmla="*/ 1418402 w 5039333"/>
              <a:gd name="connsiteY112" fmla="*/ 4790094 h 5172574"/>
              <a:gd name="connsiteX113" fmla="*/ 1487172 w 5039333"/>
              <a:gd name="connsiteY113" fmla="*/ 4825360 h 5172574"/>
              <a:gd name="connsiteX114" fmla="*/ 1555939 w 5039333"/>
              <a:gd name="connsiteY114" fmla="*/ 4857099 h 5172574"/>
              <a:gd name="connsiteX115" fmla="*/ 1841593 w 5039333"/>
              <a:gd name="connsiteY115" fmla="*/ 4966424 h 5172574"/>
              <a:gd name="connsiteX116" fmla="*/ 2139590 w 5039333"/>
              <a:gd name="connsiteY116" fmla="*/ 5038718 h 5172574"/>
              <a:gd name="connsiteX117" fmla="*/ 3347445 w 5039333"/>
              <a:gd name="connsiteY117" fmla="*/ 4964659 h 5172574"/>
              <a:gd name="connsiteX118" fmla="*/ 3902883 w 5039333"/>
              <a:gd name="connsiteY118" fmla="*/ 4712509 h 5172574"/>
              <a:gd name="connsiteX119" fmla="*/ 4382498 w 5039333"/>
              <a:gd name="connsiteY119" fmla="*/ 4335165 h 5172574"/>
              <a:gd name="connsiteX120" fmla="*/ 4758079 w 5039333"/>
              <a:gd name="connsiteY120" fmla="*/ 3855549 h 5172574"/>
              <a:gd name="connsiteX121" fmla="*/ 5008466 w 5039333"/>
              <a:gd name="connsiteY121" fmla="*/ 3298349 h 5172574"/>
              <a:gd name="connsiteX122" fmla="*/ 5035578 w 5039333"/>
              <a:gd name="connsiteY122" fmla="*/ 3414285 h 5172574"/>
              <a:gd name="connsiteX123" fmla="*/ 5039333 w 5039333"/>
              <a:gd name="connsiteY123" fmla="*/ 3436011 h 5172574"/>
              <a:gd name="connsiteX124" fmla="*/ 4972399 w 5039333"/>
              <a:gd name="connsiteY124" fmla="*/ 3618891 h 5172574"/>
              <a:gd name="connsiteX125" fmla="*/ 4403875 w 5039333"/>
              <a:gd name="connsiteY125" fmla="*/ 4462124 h 5172574"/>
              <a:gd name="connsiteX126" fmla="*/ 4253822 w 5039333"/>
              <a:gd name="connsiteY126" fmla="*/ 4598501 h 5172574"/>
              <a:gd name="connsiteX127" fmla="*/ 4172842 w 5039333"/>
              <a:gd name="connsiteY127" fmla="*/ 4661928 h 5172574"/>
              <a:gd name="connsiteX128" fmla="*/ 3151720 w 5039333"/>
              <a:gd name="connsiteY128" fmla="*/ 5118067 h 5172574"/>
              <a:gd name="connsiteX129" fmla="*/ 2515170 w 5039333"/>
              <a:gd name="connsiteY129" fmla="*/ 5170966 h 5172574"/>
              <a:gd name="connsiteX130" fmla="*/ 2196015 w 5039333"/>
              <a:gd name="connsiteY130" fmla="*/ 5140989 h 5172574"/>
              <a:gd name="connsiteX131" fmla="*/ 2116666 w 5039333"/>
              <a:gd name="connsiteY131" fmla="*/ 5126882 h 5172574"/>
              <a:gd name="connsiteX132" fmla="*/ 2039081 w 5039333"/>
              <a:gd name="connsiteY132" fmla="*/ 5111014 h 5172574"/>
              <a:gd name="connsiteX133" fmla="*/ 1883912 w 5039333"/>
              <a:gd name="connsiteY133" fmla="*/ 5070457 h 5172574"/>
              <a:gd name="connsiteX134" fmla="*/ 1808091 w 5039333"/>
              <a:gd name="connsiteY134" fmla="*/ 5047535 h 5172574"/>
              <a:gd name="connsiteX135" fmla="*/ 1732268 w 5039333"/>
              <a:gd name="connsiteY135" fmla="*/ 5021085 h 5172574"/>
              <a:gd name="connsiteX136" fmla="*/ 1582389 w 5039333"/>
              <a:gd name="connsiteY136" fmla="*/ 4962897 h 5172574"/>
              <a:gd name="connsiteX137" fmla="*/ 1510094 w 5039333"/>
              <a:gd name="connsiteY137" fmla="*/ 4929394 h 5172574"/>
              <a:gd name="connsiteX138" fmla="*/ 1437799 w 5039333"/>
              <a:gd name="connsiteY138" fmla="*/ 4894128 h 5172574"/>
              <a:gd name="connsiteX139" fmla="*/ 1296736 w 5039333"/>
              <a:gd name="connsiteY139" fmla="*/ 4818307 h 5172574"/>
              <a:gd name="connsiteX140" fmla="*/ 1227967 w 5039333"/>
              <a:gd name="connsiteY140" fmla="*/ 4777750 h 5172574"/>
              <a:gd name="connsiteX141" fmla="*/ 1160962 w 5039333"/>
              <a:gd name="connsiteY141" fmla="*/ 4733669 h 5172574"/>
              <a:gd name="connsiteX142" fmla="*/ 1127460 w 5039333"/>
              <a:gd name="connsiteY142" fmla="*/ 4712509 h 5172574"/>
              <a:gd name="connsiteX143" fmla="*/ 1095721 w 5039333"/>
              <a:gd name="connsiteY143" fmla="*/ 4689586 h 5172574"/>
              <a:gd name="connsiteX144" fmla="*/ 1030478 w 5039333"/>
              <a:gd name="connsiteY144" fmla="*/ 4641978 h 5172574"/>
              <a:gd name="connsiteX145" fmla="*/ 788908 w 5039333"/>
              <a:gd name="connsiteY145" fmla="*/ 4433909 h 5172574"/>
              <a:gd name="connsiteX146" fmla="*/ 573786 w 5039333"/>
              <a:gd name="connsiteY146" fmla="*/ 4199390 h 5172574"/>
              <a:gd name="connsiteX147" fmla="*/ 390403 w 5039333"/>
              <a:gd name="connsiteY147" fmla="*/ 3940187 h 5172574"/>
              <a:gd name="connsiteX148" fmla="*/ 311054 w 5039333"/>
              <a:gd name="connsiteY148" fmla="*/ 3802650 h 5172574"/>
              <a:gd name="connsiteX149" fmla="*/ 274026 w 5039333"/>
              <a:gd name="connsiteY149" fmla="*/ 3732119 h 5172574"/>
              <a:gd name="connsiteX150" fmla="*/ 238760 w 5039333"/>
              <a:gd name="connsiteY150" fmla="*/ 3661587 h 5172574"/>
              <a:gd name="connsiteX151" fmla="*/ 207021 w 5039333"/>
              <a:gd name="connsiteY151" fmla="*/ 3589291 h 5172574"/>
              <a:gd name="connsiteX152" fmla="*/ 191150 w 5039333"/>
              <a:gd name="connsiteY152" fmla="*/ 3552263 h 5172574"/>
              <a:gd name="connsiteX153" fmla="*/ 177044 w 5039333"/>
              <a:gd name="connsiteY153" fmla="*/ 3515233 h 5172574"/>
              <a:gd name="connsiteX154" fmla="*/ 148831 w 5039333"/>
              <a:gd name="connsiteY154" fmla="*/ 3441174 h 5172574"/>
              <a:gd name="connsiteX155" fmla="*/ 124145 w 5039333"/>
              <a:gd name="connsiteY155" fmla="*/ 3365354 h 5172574"/>
              <a:gd name="connsiteX156" fmla="*/ 80064 w 5039333"/>
              <a:gd name="connsiteY156" fmla="*/ 3213711 h 5172574"/>
              <a:gd name="connsiteX157" fmla="*/ 62431 w 5039333"/>
              <a:gd name="connsiteY157" fmla="*/ 3136126 h 5172574"/>
              <a:gd name="connsiteX158" fmla="*/ 46560 w 5039333"/>
              <a:gd name="connsiteY158" fmla="*/ 3058541 h 5172574"/>
              <a:gd name="connsiteX159" fmla="*/ 6006 w 5039333"/>
              <a:gd name="connsiteY159" fmla="*/ 2744675 h 5172574"/>
              <a:gd name="connsiteX160" fmla="*/ 39507 w 5039333"/>
              <a:gd name="connsiteY160" fmla="*/ 2115178 h 5172574"/>
              <a:gd name="connsiteX161" fmla="*/ 53614 w 5039333"/>
              <a:gd name="connsiteY161" fmla="*/ 2037594 h 5172574"/>
              <a:gd name="connsiteX162" fmla="*/ 71247 w 5039333"/>
              <a:gd name="connsiteY162" fmla="*/ 1960009 h 5172574"/>
              <a:gd name="connsiteX163" fmla="*/ 90644 w 5039333"/>
              <a:gd name="connsiteY163" fmla="*/ 1884188 h 5172574"/>
              <a:gd name="connsiteX164" fmla="*/ 113566 w 5039333"/>
              <a:gd name="connsiteY164" fmla="*/ 1808366 h 5172574"/>
              <a:gd name="connsiteX165" fmla="*/ 124145 w 5039333"/>
              <a:gd name="connsiteY165" fmla="*/ 1771337 h 5172574"/>
              <a:gd name="connsiteX166" fmla="*/ 136489 w 5039333"/>
              <a:gd name="connsiteY166" fmla="*/ 1732545 h 5172574"/>
              <a:gd name="connsiteX167" fmla="*/ 162938 w 5039333"/>
              <a:gd name="connsiteY167" fmla="*/ 1658487 h 5172574"/>
              <a:gd name="connsiteX168" fmla="*/ 192915 w 5039333"/>
              <a:gd name="connsiteY168" fmla="*/ 1584428 h 5172574"/>
              <a:gd name="connsiteX169" fmla="*/ 222890 w 5039333"/>
              <a:gd name="connsiteY169" fmla="*/ 1512132 h 5172574"/>
              <a:gd name="connsiteX170" fmla="*/ 291659 w 5039333"/>
              <a:gd name="connsiteY170" fmla="*/ 1371069 h 5172574"/>
              <a:gd name="connsiteX171" fmla="*/ 328687 w 5039333"/>
              <a:gd name="connsiteY171" fmla="*/ 1302302 h 5172574"/>
              <a:gd name="connsiteX172" fmla="*/ 369244 w 5039333"/>
              <a:gd name="connsiteY172" fmla="*/ 1233532 h 5172574"/>
              <a:gd name="connsiteX173" fmla="*/ 411563 w 5039333"/>
              <a:gd name="connsiteY173" fmla="*/ 1166527 h 5172574"/>
              <a:gd name="connsiteX174" fmla="*/ 453882 w 5039333"/>
              <a:gd name="connsiteY174" fmla="*/ 1101286 h 5172574"/>
              <a:gd name="connsiteX175" fmla="*/ 499728 w 5039333"/>
              <a:gd name="connsiteY175" fmla="*/ 1037808 h 5172574"/>
              <a:gd name="connsiteX176" fmla="*/ 547336 w 5039333"/>
              <a:gd name="connsiteY176" fmla="*/ 974329 h 5172574"/>
              <a:gd name="connsiteX177" fmla="*/ 988159 w 5039333"/>
              <a:gd name="connsiteY177" fmla="*/ 531742 h 5172574"/>
              <a:gd name="connsiteX178" fmla="*/ 1524200 w 5039333"/>
              <a:gd name="connsiteY178" fmla="*/ 209060 h 5172574"/>
              <a:gd name="connsiteX179" fmla="*/ 3479692 w 5039333"/>
              <a:gd name="connsiteY179" fmla="*/ 202007 h 5172574"/>
              <a:gd name="connsiteX180" fmla="*/ 3576673 w 5039333"/>
              <a:gd name="connsiteY180" fmla="*/ 230220 h 5172574"/>
              <a:gd name="connsiteX181" fmla="*/ 3673655 w 5039333"/>
              <a:gd name="connsiteY181" fmla="*/ 263721 h 5172574"/>
              <a:gd name="connsiteX182" fmla="*/ 4454792 w 5039333"/>
              <a:gd name="connsiteY182" fmla="*/ 850899 h 5172574"/>
              <a:gd name="connsiteX183" fmla="*/ 4400131 w 5039333"/>
              <a:gd name="connsiteY183" fmla="*/ 801526 h 5172574"/>
              <a:gd name="connsiteX184" fmla="*/ 4343706 w 5039333"/>
              <a:gd name="connsiteY184" fmla="*/ 753917 h 5172574"/>
              <a:gd name="connsiteX185" fmla="*/ 3479692 w 5039333"/>
              <a:gd name="connsiteY185" fmla="*/ 202007 h 5172574"/>
              <a:gd name="connsiteX186" fmla="*/ 2955994 w 5039333"/>
              <a:gd name="connsiteY186" fmla="*/ 198480 h 5172574"/>
              <a:gd name="connsiteX187" fmla="*/ 2996548 w 5039333"/>
              <a:gd name="connsiteY187" fmla="*/ 198480 h 5172574"/>
              <a:gd name="connsiteX188" fmla="*/ 3070607 w 5039333"/>
              <a:gd name="connsiteY188" fmla="*/ 212587 h 5172574"/>
              <a:gd name="connsiteX189" fmla="*/ 3144665 w 5039333"/>
              <a:gd name="connsiteY189" fmla="*/ 230220 h 5172574"/>
              <a:gd name="connsiteX190" fmla="*/ 3181695 w 5039333"/>
              <a:gd name="connsiteY190" fmla="*/ 239035 h 5172574"/>
              <a:gd name="connsiteX191" fmla="*/ 3218723 w 5039333"/>
              <a:gd name="connsiteY191" fmla="*/ 249615 h 5172574"/>
              <a:gd name="connsiteX192" fmla="*/ 3291019 w 5039333"/>
              <a:gd name="connsiteY192" fmla="*/ 270774 h 5172574"/>
              <a:gd name="connsiteX193" fmla="*/ 3573146 w 5039333"/>
              <a:gd name="connsiteY193" fmla="*/ 381863 h 5172574"/>
              <a:gd name="connsiteX194" fmla="*/ 4084501 w 5039333"/>
              <a:gd name="connsiteY194" fmla="*/ 706309 h 5172574"/>
              <a:gd name="connsiteX195" fmla="*/ 4045708 w 5039333"/>
              <a:gd name="connsiteY195" fmla="*/ 686911 h 5172574"/>
              <a:gd name="connsiteX196" fmla="*/ 4028076 w 5039333"/>
              <a:gd name="connsiteY196" fmla="*/ 676332 h 5172574"/>
              <a:gd name="connsiteX197" fmla="*/ 2836090 w 5039333"/>
              <a:gd name="connsiteY197" fmla="*/ 200243 h 5172574"/>
              <a:gd name="connsiteX198" fmla="*/ 2915437 w 5039333"/>
              <a:gd name="connsiteY198" fmla="*/ 200243 h 5172574"/>
              <a:gd name="connsiteX199" fmla="*/ 2590991 w 5039333"/>
              <a:gd name="connsiteY199" fmla="*/ 150870 h 5172574"/>
              <a:gd name="connsiteX200" fmla="*/ 2495773 w 5039333"/>
              <a:gd name="connsiteY200" fmla="*/ 164977 h 5172574"/>
              <a:gd name="connsiteX201" fmla="*/ 2471087 w 5039333"/>
              <a:gd name="connsiteY201" fmla="*/ 168503 h 5172574"/>
              <a:gd name="connsiteX202" fmla="*/ 2446401 w 5039333"/>
              <a:gd name="connsiteY202" fmla="*/ 173792 h 5172574"/>
              <a:gd name="connsiteX203" fmla="*/ 2398793 w 5039333"/>
              <a:gd name="connsiteY203" fmla="*/ 184372 h 5172574"/>
              <a:gd name="connsiteX204" fmla="*/ 1580625 w 5039333"/>
              <a:gd name="connsiteY204" fmla="*/ 403020 h 5172574"/>
              <a:gd name="connsiteX205" fmla="*/ 892941 w 5039333"/>
              <a:gd name="connsiteY205" fmla="*/ 894980 h 5172574"/>
              <a:gd name="connsiteX206" fmla="*/ 1159197 w 5039333"/>
              <a:gd name="connsiteY206" fmla="*/ 605800 h 5172574"/>
              <a:gd name="connsiteX207" fmla="*/ 1485407 w 5039333"/>
              <a:gd name="connsiteY207" fmla="*/ 406547 h 5172574"/>
              <a:gd name="connsiteX208" fmla="*/ 1659972 w 5039333"/>
              <a:gd name="connsiteY208" fmla="*/ 327200 h 5172574"/>
              <a:gd name="connsiteX209" fmla="*/ 1749901 w 5039333"/>
              <a:gd name="connsiteY209" fmla="*/ 293696 h 5172574"/>
              <a:gd name="connsiteX210" fmla="*/ 1839828 w 5039333"/>
              <a:gd name="connsiteY210" fmla="*/ 263721 h 5172574"/>
              <a:gd name="connsiteX211" fmla="*/ 2211884 w 5039333"/>
              <a:gd name="connsiteY211" fmla="*/ 177319 h 5172574"/>
              <a:gd name="connsiteX212" fmla="*/ 2590991 w 5039333"/>
              <a:gd name="connsiteY212" fmla="*/ 150870 h 5172574"/>
              <a:gd name="connsiteX213" fmla="*/ 2522251 w 5039333"/>
              <a:gd name="connsiteY213" fmla="*/ 412 h 5172574"/>
              <a:gd name="connsiteX214" fmla="*/ 3301599 w 5039333"/>
              <a:gd name="connsiteY214" fmla="*/ 106789 h 5172574"/>
              <a:gd name="connsiteX215" fmla="*/ 3236358 w 5039333"/>
              <a:gd name="connsiteY215" fmla="*/ 96209 h 5172574"/>
              <a:gd name="connsiteX216" fmla="*/ 3167589 w 5039333"/>
              <a:gd name="connsiteY216" fmla="*/ 89156 h 5172574"/>
              <a:gd name="connsiteX217" fmla="*/ 2984206 w 5039333"/>
              <a:gd name="connsiteY217" fmla="*/ 52126 h 5172574"/>
              <a:gd name="connsiteX218" fmla="*/ 2890753 w 5039333"/>
              <a:gd name="connsiteY218" fmla="*/ 39784 h 5172574"/>
              <a:gd name="connsiteX219" fmla="*/ 2797297 w 5039333"/>
              <a:gd name="connsiteY219" fmla="*/ 30967 h 5172574"/>
              <a:gd name="connsiteX220" fmla="*/ 2703844 w 5039333"/>
              <a:gd name="connsiteY220" fmla="*/ 23913 h 5172574"/>
              <a:gd name="connsiteX221" fmla="*/ 2610388 w 5039333"/>
              <a:gd name="connsiteY221" fmla="*/ 20387 h 5172574"/>
              <a:gd name="connsiteX222" fmla="*/ 2516935 w 5039333"/>
              <a:gd name="connsiteY222" fmla="*/ 22151 h 5172574"/>
              <a:gd name="connsiteX223" fmla="*/ 2469325 w 5039333"/>
              <a:gd name="connsiteY223" fmla="*/ 23913 h 5172574"/>
              <a:gd name="connsiteX224" fmla="*/ 2423479 w 5039333"/>
              <a:gd name="connsiteY224" fmla="*/ 27440 h 5172574"/>
              <a:gd name="connsiteX225" fmla="*/ 1691714 w 5039333"/>
              <a:gd name="connsiteY225" fmla="*/ 182610 h 5172574"/>
              <a:gd name="connsiteX226" fmla="*/ 1725215 w 5039333"/>
              <a:gd name="connsiteY226" fmla="*/ 164977 h 5172574"/>
              <a:gd name="connsiteX227" fmla="*/ 1751666 w 5039333"/>
              <a:gd name="connsiteY227" fmla="*/ 152635 h 5172574"/>
              <a:gd name="connsiteX228" fmla="*/ 1818671 w 5039333"/>
              <a:gd name="connsiteY228" fmla="*/ 122658 h 5172574"/>
              <a:gd name="connsiteX229" fmla="*/ 1876858 w 5039333"/>
              <a:gd name="connsiteY229" fmla="*/ 101498 h 5172574"/>
              <a:gd name="connsiteX230" fmla="*/ 1963261 w 5039333"/>
              <a:gd name="connsiteY230" fmla="*/ 75050 h 5172574"/>
              <a:gd name="connsiteX231" fmla="*/ 2088454 w 5039333"/>
              <a:gd name="connsiteY231" fmla="*/ 45073 h 5172574"/>
              <a:gd name="connsiteX232" fmla="*/ 2167803 w 5039333"/>
              <a:gd name="connsiteY232" fmla="*/ 30967 h 5172574"/>
              <a:gd name="connsiteX233" fmla="*/ 2211884 w 5039333"/>
              <a:gd name="connsiteY233" fmla="*/ 23913 h 5172574"/>
              <a:gd name="connsiteX234" fmla="*/ 2259494 w 5039333"/>
              <a:gd name="connsiteY234" fmla="*/ 18624 h 5172574"/>
              <a:gd name="connsiteX235" fmla="*/ 2522251 w 5039333"/>
              <a:gd name="connsiteY235" fmla="*/ 412 h 517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5039333" h="5172574">
                <a:moveTo>
                  <a:pt x="4728104" y="1561505"/>
                </a:moveTo>
                <a:cubicBezTo>
                  <a:pt x="4728104" y="1561505"/>
                  <a:pt x="4729866" y="1561505"/>
                  <a:pt x="4729866" y="1561505"/>
                </a:cubicBezTo>
                <a:cubicBezTo>
                  <a:pt x="4742210" y="1589717"/>
                  <a:pt x="4754552" y="1616166"/>
                  <a:pt x="4765132" y="1646143"/>
                </a:cubicBezTo>
                <a:cubicBezTo>
                  <a:pt x="4754552" y="1616166"/>
                  <a:pt x="4740446" y="1589717"/>
                  <a:pt x="4728104" y="1561505"/>
                </a:cubicBezTo>
                <a:close/>
                <a:moveTo>
                  <a:pt x="4888651" y="1542826"/>
                </a:moveTo>
                <a:lnTo>
                  <a:pt x="4889224" y="1544092"/>
                </a:lnTo>
                <a:cubicBezTo>
                  <a:pt x="4896057" y="1558860"/>
                  <a:pt x="4902670" y="1573848"/>
                  <a:pt x="4907960" y="1589717"/>
                </a:cubicBezTo>
                <a:close/>
                <a:moveTo>
                  <a:pt x="4869167" y="1499790"/>
                </a:moveTo>
                <a:cubicBezTo>
                  <a:pt x="4869167" y="1499790"/>
                  <a:pt x="4870930" y="1499790"/>
                  <a:pt x="4870930" y="1499790"/>
                </a:cubicBezTo>
                <a:lnTo>
                  <a:pt x="4888651" y="1542826"/>
                </a:lnTo>
                <a:close/>
                <a:moveTo>
                  <a:pt x="4583190" y="1291357"/>
                </a:moveTo>
                <a:lnTo>
                  <a:pt x="4608198" y="1328750"/>
                </a:lnTo>
                <a:cubicBezTo>
                  <a:pt x="4608198" y="1328750"/>
                  <a:pt x="4606436" y="1328750"/>
                  <a:pt x="4606436" y="1328750"/>
                </a:cubicBezTo>
                <a:close/>
                <a:moveTo>
                  <a:pt x="4526081" y="1205962"/>
                </a:moveTo>
                <a:lnTo>
                  <a:pt x="4544719" y="1231768"/>
                </a:lnTo>
                <a:lnTo>
                  <a:pt x="4565879" y="1263507"/>
                </a:lnTo>
                <a:lnTo>
                  <a:pt x="4583190" y="1291357"/>
                </a:lnTo>
                <a:close/>
                <a:moveTo>
                  <a:pt x="707794" y="1046623"/>
                </a:moveTo>
                <a:cubicBezTo>
                  <a:pt x="695452" y="1069545"/>
                  <a:pt x="683108" y="1090705"/>
                  <a:pt x="672528" y="1110102"/>
                </a:cubicBezTo>
                <a:cubicBezTo>
                  <a:pt x="661949" y="1133024"/>
                  <a:pt x="649607" y="1154183"/>
                  <a:pt x="639027" y="1177107"/>
                </a:cubicBezTo>
                <a:lnTo>
                  <a:pt x="623156" y="1210608"/>
                </a:lnTo>
                <a:lnTo>
                  <a:pt x="607288" y="1244112"/>
                </a:lnTo>
                <a:cubicBezTo>
                  <a:pt x="596708" y="1267034"/>
                  <a:pt x="587890" y="1289958"/>
                  <a:pt x="577311" y="1312879"/>
                </a:cubicBezTo>
                <a:cubicBezTo>
                  <a:pt x="400981" y="1603824"/>
                  <a:pt x="288131" y="1933558"/>
                  <a:pt x="249338" y="2272111"/>
                </a:cubicBezTo>
                <a:cubicBezTo>
                  <a:pt x="229943" y="2441387"/>
                  <a:pt x="228179" y="2612427"/>
                  <a:pt x="245812" y="2781703"/>
                </a:cubicBezTo>
                <a:cubicBezTo>
                  <a:pt x="261682" y="2950979"/>
                  <a:pt x="298710" y="3118491"/>
                  <a:pt x="351609" y="3280714"/>
                </a:cubicBezTo>
                <a:cubicBezTo>
                  <a:pt x="457407" y="3603397"/>
                  <a:pt x="635500" y="3903157"/>
                  <a:pt x="868255" y="4151780"/>
                </a:cubicBezTo>
                <a:cubicBezTo>
                  <a:pt x="1101010" y="4400406"/>
                  <a:pt x="1386663" y="4599657"/>
                  <a:pt x="1702292" y="4726614"/>
                </a:cubicBezTo>
                <a:cubicBezTo>
                  <a:pt x="2016158" y="4855335"/>
                  <a:pt x="2360001" y="4913523"/>
                  <a:pt x="2700317" y="4897654"/>
                </a:cubicBezTo>
                <a:cubicBezTo>
                  <a:pt x="3040632" y="4883548"/>
                  <a:pt x="3377420" y="4791857"/>
                  <a:pt x="3678944" y="4634923"/>
                </a:cubicBezTo>
                <a:cubicBezTo>
                  <a:pt x="3980466" y="4479753"/>
                  <a:pt x="4248488" y="4255816"/>
                  <a:pt x="4456557" y="3986031"/>
                </a:cubicBezTo>
                <a:cubicBezTo>
                  <a:pt x="4666388" y="3718010"/>
                  <a:pt x="4816268" y="3402382"/>
                  <a:pt x="4892089" y="3070883"/>
                </a:cubicBezTo>
                <a:cubicBezTo>
                  <a:pt x="4918539" y="3141415"/>
                  <a:pt x="4939699" y="3213709"/>
                  <a:pt x="4960857" y="3289531"/>
                </a:cubicBezTo>
                <a:cubicBezTo>
                  <a:pt x="4848008" y="3633372"/>
                  <a:pt x="4659334" y="3954292"/>
                  <a:pt x="4410711" y="4217023"/>
                </a:cubicBezTo>
                <a:cubicBezTo>
                  <a:pt x="4163850" y="4479753"/>
                  <a:pt x="3858799" y="4689586"/>
                  <a:pt x="3523774" y="4821832"/>
                </a:cubicBezTo>
                <a:cubicBezTo>
                  <a:pt x="3188748" y="4955842"/>
                  <a:pt x="2825510" y="5014032"/>
                  <a:pt x="2467560" y="4992872"/>
                </a:cubicBezTo>
                <a:cubicBezTo>
                  <a:pt x="2109613" y="4971713"/>
                  <a:pt x="1756955" y="4871204"/>
                  <a:pt x="1443088" y="4700165"/>
                </a:cubicBezTo>
                <a:cubicBezTo>
                  <a:pt x="1127458" y="4530889"/>
                  <a:pt x="854149" y="4289317"/>
                  <a:pt x="642553" y="4003664"/>
                </a:cubicBezTo>
                <a:cubicBezTo>
                  <a:pt x="432721" y="3718010"/>
                  <a:pt x="284604" y="3384749"/>
                  <a:pt x="215837" y="3037380"/>
                </a:cubicBezTo>
                <a:cubicBezTo>
                  <a:pt x="147067" y="2688248"/>
                  <a:pt x="155885" y="2328536"/>
                  <a:pt x="240523" y="1984695"/>
                </a:cubicBezTo>
                <a:cubicBezTo>
                  <a:pt x="282842" y="1813655"/>
                  <a:pt x="342794" y="1646143"/>
                  <a:pt x="422141" y="1489209"/>
                </a:cubicBezTo>
                <a:cubicBezTo>
                  <a:pt x="501490" y="1332277"/>
                  <a:pt x="596708" y="1182396"/>
                  <a:pt x="707794" y="1046623"/>
                </a:cubicBezTo>
                <a:close/>
                <a:moveTo>
                  <a:pt x="4497112" y="916139"/>
                </a:moveTo>
                <a:cubicBezTo>
                  <a:pt x="4500638" y="917902"/>
                  <a:pt x="4504165" y="919666"/>
                  <a:pt x="4507691" y="921428"/>
                </a:cubicBezTo>
                <a:cubicBezTo>
                  <a:pt x="4511218" y="924955"/>
                  <a:pt x="4516507" y="926719"/>
                  <a:pt x="4520033" y="928482"/>
                </a:cubicBezTo>
                <a:cubicBezTo>
                  <a:pt x="4537666" y="947879"/>
                  <a:pt x="4553537" y="969038"/>
                  <a:pt x="4569406" y="990198"/>
                </a:cubicBezTo>
                <a:cubicBezTo>
                  <a:pt x="4585276" y="1011357"/>
                  <a:pt x="4602909" y="1032517"/>
                  <a:pt x="4617015" y="1053676"/>
                </a:cubicBezTo>
                <a:cubicBezTo>
                  <a:pt x="4636411" y="1081889"/>
                  <a:pt x="4657570" y="1111864"/>
                  <a:pt x="4676967" y="1141841"/>
                </a:cubicBezTo>
                <a:cubicBezTo>
                  <a:pt x="4701653" y="1180633"/>
                  <a:pt x="4726340" y="1217662"/>
                  <a:pt x="4747499" y="1256454"/>
                </a:cubicBezTo>
                <a:lnTo>
                  <a:pt x="4781001" y="1316406"/>
                </a:lnTo>
                <a:lnTo>
                  <a:pt x="4796871" y="1346383"/>
                </a:lnTo>
                <a:lnTo>
                  <a:pt x="4810978" y="1376358"/>
                </a:lnTo>
                <a:cubicBezTo>
                  <a:pt x="4809213" y="1376358"/>
                  <a:pt x="4809213" y="1374596"/>
                  <a:pt x="4807451" y="1374596"/>
                </a:cubicBezTo>
                <a:cubicBezTo>
                  <a:pt x="4796871" y="1353436"/>
                  <a:pt x="4786292" y="1334039"/>
                  <a:pt x="4773948" y="1312879"/>
                </a:cubicBezTo>
                <a:lnTo>
                  <a:pt x="4738682" y="1251165"/>
                </a:lnTo>
                <a:cubicBezTo>
                  <a:pt x="4713996" y="1210608"/>
                  <a:pt x="4689310" y="1170054"/>
                  <a:pt x="4662861" y="1131261"/>
                </a:cubicBezTo>
                <a:lnTo>
                  <a:pt x="4602909" y="1048386"/>
                </a:lnTo>
                <a:cubicBezTo>
                  <a:pt x="4587039" y="1025464"/>
                  <a:pt x="4569406" y="1004304"/>
                  <a:pt x="4551773" y="981380"/>
                </a:cubicBezTo>
                <a:lnTo>
                  <a:pt x="4525324" y="947879"/>
                </a:lnTo>
                <a:close/>
                <a:moveTo>
                  <a:pt x="4222038" y="849134"/>
                </a:moveTo>
                <a:cubicBezTo>
                  <a:pt x="4230853" y="852661"/>
                  <a:pt x="4241433" y="856188"/>
                  <a:pt x="4252013" y="861476"/>
                </a:cubicBezTo>
                <a:cubicBezTo>
                  <a:pt x="4320780" y="931127"/>
                  <a:pt x="4384700" y="1005185"/>
                  <a:pt x="4443991" y="1083211"/>
                </a:cubicBezTo>
                <a:lnTo>
                  <a:pt x="4526081" y="1205962"/>
                </a:lnTo>
                <a:lnTo>
                  <a:pt x="4521798" y="1200029"/>
                </a:lnTo>
                <a:lnTo>
                  <a:pt x="4477714" y="1136550"/>
                </a:lnTo>
                <a:lnTo>
                  <a:pt x="4430106" y="1076598"/>
                </a:lnTo>
                <a:lnTo>
                  <a:pt x="4405420" y="1046623"/>
                </a:lnTo>
                <a:lnTo>
                  <a:pt x="4380734" y="1016646"/>
                </a:lnTo>
                <a:cubicBezTo>
                  <a:pt x="4363101" y="997251"/>
                  <a:pt x="4347231" y="977854"/>
                  <a:pt x="4329598" y="958459"/>
                </a:cubicBezTo>
                <a:cubicBezTo>
                  <a:pt x="4294332" y="921428"/>
                  <a:pt x="4259066" y="884400"/>
                  <a:pt x="4222038" y="849134"/>
                </a:cubicBezTo>
                <a:close/>
                <a:moveTo>
                  <a:pt x="2590993" y="284881"/>
                </a:moveTo>
                <a:cubicBezTo>
                  <a:pt x="3837507" y="284881"/>
                  <a:pt x="4848008" y="1295380"/>
                  <a:pt x="4848008" y="2541895"/>
                </a:cubicBezTo>
                <a:cubicBezTo>
                  <a:pt x="4848008" y="2619802"/>
                  <a:pt x="4844061" y="2696787"/>
                  <a:pt x="4836356" y="2772662"/>
                </a:cubicBezTo>
                <a:lnTo>
                  <a:pt x="4805702" y="2973520"/>
                </a:lnTo>
                <a:lnTo>
                  <a:pt x="4810978" y="2984481"/>
                </a:lnTo>
                <a:cubicBezTo>
                  <a:pt x="4825084" y="3017984"/>
                  <a:pt x="4837426" y="3051486"/>
                  <a:pt x="4851534" y="3086752"/>
                </a:cubicBezTo>
                <a:cubicBezTo>
                  <a:pt x="4777474" y="3384749"/>
                  <a:pt x="4641702" y="3665112"/>
                  <a:pt x="4458319" y="3910210"/>
                </a:cubicBezTo>
                <a:cubicBezTo>
                  <a:pt x="4274937" y="4155307"/>
                  <a:pt x="4042182" y="4363376"/>
                  <a:pt x="3779450" y="4516783"/>
                </a:cubicBezTo>
                <a:cubicBezTo>
                  <a:pt x="3516721" y="4671953"/>
                  <a:pt x="3224014" y="4772460"/>
                  <a:pt x="2922490" y="4813016"/>
                </a:cubicBezTo>
                <a:cubicBezTo>
                  <a:pt x="2620968" y="4853571"/>
                  <a:pt x="2314155" y="4834176"/>
                  <a:pt x="2021448" y="4756591"/>
                </a:cubicBezTo>
                <a:cubicBezTo>
                  <a:pt x="1728742" y="4679006"/>
                  <a:pt x="1453668" y="4541469"/>
                  <a:pt x="1215623" y="4356323"/>
                </a:cubicBezTo>
                <a:cubicBezTo>
                  <a:pt x="977579" y="4171178"/>
                  <a:pt x="776564" y="3940185"/>
                  <a:pt x="628447" y="3679218"/>
                </a:cubicBezTo>
                <a:cubicBezTo>
                  <a:pt x="480330" y="3418251"/>
                  <a:pt x="385113" y="3127308"/>
                  <a:pt x="349847" y="2831075"/>
                </a:cubicBezTo>
                <a:lnTo>
                  <a:pt x="345902" y="2774443"/>
                </a:lnTo>
                <a:lnTo>
                  <a:pt x="345630" y="2772662"/>
                </a:lnTo>
                <a:lnTo>
                  <a:pt x="345241" y="2764951"/>
                </a:lnTo>
                <a:lnTo>
                  <a:pt x="334308" y="2607964"/>
                </a:lnTo>
                <a:lnTo>
                  <a:pt x="335383" y="2569715"/>
                </a:lnTo>
                <a:lnTo>
                  <a:pt x="333978" y="2541895"/>
                </a:lnTo>
                <a:lnTo>
                  <a:pt x="338912" y="2444195"/>
                </a:lnTo>
                <a:lnTo>
                  <a:pt x="340589" y="2384523"/>
                </a:lnTo>
                <a:lnTo>
                  <a:pt x="342807" y="2367040"/>
                </a:lnTo>
                <a:lnTo>
                  <a:pt x="345630" y="2311129"/>
                </a:lnTo>
                <a:cubicBezTo>
                  <a:pt x="461213" y="1173014"/>
                  <a:pt x="1422384" y="284881"/>
                  <a:pt x="2590993" y="284881"/>
                </a:cubicBezTo>
                <a:close/>
                <a:moveTo>
                  <a:pt x="1524200" y="209060"/>
                </a:moveTo>
                <a:cubicBezTo>
                  <a:pt x="1437799" y="261959"/>
                  <a:pt x="1358450" y="320147"/>
                  <a:pt x="1279103" y="383625"/>
                </a:cubicBezTo>
                <a:cubicBezTo>
                  <a:pt x="1104536" y="491187"/>
                  <a:pt x="944077" y="618144"/>
                  <a:pt x="799487" y="760970"/>
                </a:cubicBezTo>
                <a:cubicBezTo>
                  <a:pt x="656660" y="905560"/>
                  <a:pt x="529703" y="1066020"/>
                  <a:pt x="423905" y="1240585"/>
                </a:cubicBezTo>
                <a:cubicBezTo>
                  <a:pt x="318108" y="1416915"/>
                  <a:pt x="235234" y="1603824"/>
                  <a:pt x="173518" y="1797786"/>
                </a:cubicBezTo>
                <a:cubicBezTo>
                  <a:pt x="115330" y="1991748"/>
                  <a:pt x="78300" y="2194528"/>
                  <a:pt x="65958" y="2397305"/>
                </a:cubicBezTo>
                <a:cubicBezTo>
                  <a:pt x="53614" y="2600085"/>
                  <a:pt x="65958" y="2804627"/>
                  <a:pt x="102986" y="3005642"/>
                </a:cubicBezTo>
                <a:cubicBezTo>
                  <a:pt x="110039" y="3056777"/>
                  <a:pt x="124145" y="3106149"/>
                  <a:pt x="134725" y="3155521"/>
                </a:cubicBezTo>
                <a:cubicBezTo>
                  <a:pt x="140016" y="3180207"/>
                  <a:pt x="147069" y="3204893"/>
                  <a:pt x="154122" y="3229579"/>
                </a:cubicBezTo>
                <a:cubicBezTo>
                  <a:pt x="161175" y="3254265"/>
                  <a:pt x="168229" y="3278952"/>
                  <a:pt x="175282" y="3303638"/>
                </a:cubicBezTo>
                <a:cubicBezTo>
                  <a:pt x="207021" y="3400620"/>
                  <a:pt x="242287" y="3497600"/>
                  <a:pt x="284606" y="3589291"/>
                </a:cubicBezTo>
                <a:cubicBezTo>
                  <a:pt x="326925" y="3682746"/>
                  <a:pt x="376297" y="3770911"/>
                  <a:pt x="427432" y="3859076"/>
                </a:cubicBezTo>
                <a:cubicBezTo>
                  <a:pt x="482095" y="3945476"/>
                  <a:pt x="538520" y="4030114"/>
                  <a:pt x="601999" y="4109463"/>
                </a:cubicBezTo>
                <a:cubicBezTo>
                  <a:pt x="663713" y="4190575"/>
                  <a:pt x="734245" y="4266396"/>
                  <a:pt x="804776" y="4338691"/>
                </a:cubicBezTo>
                <a:cubicBezTo>
                  <a:pt x="878835" y="4409223"/>
                  <a:pt x="952893" y="4477991"/>
                  <a:pt x="1034004" y="4539707"/>
                </a:cubicBezTo>
                <a:cubicBezTo>
                  <a:pt x="1113354" y="4603185"/>
                  <a:pt x="1197991" y="4661373"/>
                  <a:pt x="1284392" y="4714272"/>
                </a:cubicBezTo>
                <a:lnTo>
                  <a:pt x="1351397" y="4753064"/>
                </a:lnTo>
                <a:lnTo>
                  <a:pt x="1384901" y="4772461"/>
                </a:lnTo>
                <a:lnTo>
                  <a:pt x="1418402" y="4790094"/>
                </a:lnTo>
                <a:lnTo>
                  <a:pt x="1487172" y="4825360"/>
                </a:lnTo>
                <a:cubicBezTo>
                  <a:pt x="1510094" y="4835940"/>
                  <a:pt x="1533017" y="4846520"/>
                  <a:pt x="1555939" y="4857099"/>
                </a:cubicBezTo>
                <a:cubicBezTo>
                  <a:pt x="1647630" y="4901181"/>
                  <a:pt x="1744612" y="4934684"/>
                  <a:pt x="1841593" y="4966424"/>
                </a:cubicBezTo>
                <a:cubicBezTo>
                  <a:pt x="1940337" y="4996399"/>
                  <a:pt x="2039081" y="5021085"/>
                  <a:pt x="2139590" y="5038718"/>
                </a:cubicBezTo>
                <a:cubicBezTo>
                  <a:pt x="2539856" y="5112776"/>
                  <a:pt x="2957758" y="5084563"/>
                  <a:pt x="3347445" y="4964659"/>
                </a:cubicBezTo>
                <a:cubicBezTo>
                  <a:pt x="3541407" y="4902945"/>
                  <a:pt x="3728316" y="4818307"/>
                  <a:pt x="3902883" y="4712509"/>
                </a:cubicBezTo>
                <a:cubicBezTo>
                  <a:pt x="4077448" y="4604948"/>
                  <a:pt x="4237908" y="4479755"/>
                  <a:pt x="4382498" y="4335165"/>
                </a:cubicBezTo>
                <a:cubicBezTo>
                  <a:pt x="4525324" y="4190575"/>
                  <a:pt x="4652281" y="4030114"/>
                  <a:pt x="4758079" y="3855549"/>
                </a:cubicBezTo>
                <a:cubicBezTo>
                  <a:pt x="4863876" y="3680982"/>
                  <a:pt x="4946752" y="3492311"/>
                  <a:pt x="5008466" y="3298349"/>
                </a:cubicBezTo>
                <a:cubicBezTo>
                  <a:pt x="5018165" y="3336259"/>
                  <a:pt x="5027422" y="3375051"/>
                  <a:pt x="5035578" y="3414285"/>
                </a:cubicBezTo>
                <a:lnTo>
                  <a:pt x="5039333" y="3436011"/>
                </a:lnTo>
                <a:lnTo>
                  <a:pt x="4972399" y="3618891"/>
                </a:lnTo>
                <a:cubicBezTo>
                  <a:pt x="4838158" y="3936271"/>
                  <a:pt x="4643909" y="4222090"/>
                  <a:pt x="4403875" y="4462124"/>
                </a:cubicBezTo>
                <a:lnTo>
                  <a:pt x="4253822" y="4598501"/>
                </a:lnTo>
                <a:lnTo>
                  <a:pt x="4172842" y="4661928"/>
                </a:lnTo>
                <a:cubicBezTo>
                  <a:pt x="3869931" y="4884512"/>
                  <a:pt x="3518926" y="5042465"/>
                  <a:pt x="3151720" y="5118067"/>
                </a:cubicBezTo>
                <a:cubicBezTo>
                  <a:pt x="2941887" y="5162148"/>
                  <a:pt x="2728530" y="5178019"/>
                  <a:pt x="2515170" y="5170966"/>
                </a:cubicBezTo>
                <a:cubicBezTo>
                  <a:pt x="2407610" y="5169201"/>
                  <a:pt x="2301813" y="5156859"/>
                  <a:pt x="2196015" y="5140989"/>
                </a:cubicBezTo>
                <a:cubicBezTo>
                  <a:pt x="2169565" y="5137462"/>
                  <a:pt x="2143116" y="5132173"/>
                  <a:pt x="2116666" y="5126882"/>
                </a:cubicBezTo>
                <a:cubicBezTo>
                  <a:pt x="2091980" y="5121593"/>
                  <a:pt x="2065532" y="5118067"/>
                  <a:pt x="2039081" y="5111014"/>
                </a:cubicBezTo>
                <a:cubicBezTo>
                  <a:pt x="1986183" y="5096907"/>
                  <a:pt x="1935048" y="5086327"/>
                  <a:pt x="1883912" y="5070457"/>
                </a:cubicBezTo>
                <a:lnTo>
                  <a:pt x="1808091" y="5047535"/>
                </a:lnTo>
                <a:lnTo>
                  <a:pt x="1732268" y="5021085"/>
                </a:lnTo>
                <a:cubicBezTo>
                  <a:pt x="1681134" y="5003452"/>
                  <a:pt x="1631762" y="4982292"/>
                  <a:pt x="1582389" y="4962897"/>
                </a:cubicBezTo>
                <a:cubicBezTo>
                  <a:pt x="1557703" y="4952317"/>
                  <a:pt x="1534780" y="4939973"/>
                  <a:pt x="1510094" y="4929394"/>
                </a:cubicBezTo>
                <a:cubicBezTo>
                  <a:pt x="1485407" y="4917051"/>
                  <a:pt x="1460721" y="4906472"/>
                  <a:pt x="1437799" y="4894128"/>
                </a:cubicBezTo>
                <a:cubicBezTo>
                  <a:pt x="1390190" y="4869442"/>
                  <a:pt x="1342582" y="4846520"/>
                  <a:pt x="1296736" y="4818307"/>
                </a:cubicBezTo>
                <a:cubicBezTo>
                  <a:pt x="1273812" y="4804201"/>
                  <a:pt x="1250890" y="4791857"/>
                  <a:pt x="1227967" y="4777750"/>
                </a:cubicBezTo>
                <a:lnTo>
                  <a:pt x="1160962" y="4733669"/>
                </a:lnTo>
                <a:lnTo>
                  <a:pt x="1127460" y="4712509"/>
                </a:lnTo>
                <a:lnTo>
                  <a:pt x="1095721" y="4689586"/>
                </a:lnTo>
                <a:lnTo>
                  <a:pt x="1030478" y="4641978"/>
                </a:lnTo>
                <a:cubicBezTo>
                  <a:pt x="945840" y="4576735"/>
                  <a:pt x="864728" y="4507968"/>
                  <a:pt x="788908" y="4433909"/>
                </a:cubicBezTo>
                <a:cubicBezTo>
                  <a:pt x="711323" y="4359851"/>
                  <a:pt x="640791" y="4280502"/>
                  <a:pt x="573786" y="4199390"/>
                </a:cubicBezTo>
                <a:cubicBezTo>
                  <a:pt x="508543" y="4116516"/>
                  <a:pt x="445065" y="4030114"/>
                  <a:pt x="390403" y="3940187"/>
                </a:cubicBezTo>
                <a:cubicBezTo>
                  <a:pt x="362191" y="3896104"/>
                  <a:pt x="337505" y="3848496"/>
                  <a:pt x="311054" y="3802650"/>
                </a:cubicBezTo>
                <a:cubicBezTo>
                  <a:pt x="296948" y="3779727"/>
                  <a:pt x="286368" y="3755041"/>
                  <a:pt x="274026" y="3732119"/>
                </a:cubicBezTo>
                <a:cubicBezTo>
                  <a:pt x="261682" y="3709195"/>
                  <a:pt x="249340" y="3686273"/>
                  <a:pt x="238760" y="3661587"/>
                </a:cubicBezTo>
                <a:lnTo>
                  <a:pt x="207021" y="3589291"/>
                </a:lnTo>
                <a:cubicBezTo>
                  <a:pt x="201730" y="3576949"/>
                  <a:pt x="196441" y="3564605"/>
                  <a:pt x="191150" y="3552263"/>
                </a:cubicBezTo>
                <a:lnTo>
                  <a:pt x="177044" y="3515233"/>
                </a:lnTo>
                <a:lnTo>
                  <a:pt x="148831" y="3441174"/>
                </a:lnTo>
                <a:cubicBezTo>
                  <a:pt x="140016" y="3416488"/>
                  <a:pt x="132963" y="3390040"/>
                  <a:pt x="124145" y="3365354"/>
                </a:cubicBezTo>
                <a:cubicBezTo>
                  <a:pt x="106512" y="3315982"/>
                  <a:pt x="94170" y="3264845"/>
                  <a:pt x="80064" y="3213711"/>
                </a:cubicBezTo>
                <a:cubicBezTo>
                  <a:pt x="73011" y="3187260"/>
                  <a:pt x="67720" y="3162574"/>
                  <a:pt x="62431" y="3136126"/>
                </a:cubicBezTo>
                <a:cubicBezTo>
                  <a:pt x="57140" y="3109675"/>
                  <a:pt x="51851" y="3084989"/>
                  <a:pt x="46560" y="3058541"/>
                </a:cubicBezTo>
                <a:cubicBezTo>
                  <a:pt x="27165" y="2954506"/>
                  <a:pt x="11295" y="2850472"/>
                  <a:pt x="6006" y="2744675"/>
                </a:cubicBezTo>
                <a:cubicBezTo>
                  <a:pt x="-8101" y="2534842"/>
                  <a:pt x="2479" y="2323247"/>
                  <a:pt x="39507" y="2115178"/>
                </a:cubicBezTo>
                <a:lnTo>
                  <a:pt x="53614" y="2037594"/>
                </a:lnTo>
                <a:cubicBezTo>
                  <a:pt x="58904" y="2011145"/>
                  <a:pt x="65958" y="1986459"/>
                  <a:pt x="71247" y="1960009"/>
                </a:cubicBezTo>
                <a:cubicBezTo>
                  <a:pt x="78300" y="1935323"/>
                  <a:pt x="83591" y="1908874"/>
                  <a:pt x="90644" y="1884188"/>
                </a:cubicBezTo>
                <a:lnTo>
                  <a:pt x="113566" y="1808366"/>
                </a:lnTo>
                <a:cubicBezTo>
                  <a:pt x="117092" y="1796023"/>
                  <a:pt x="120619" y="1783679"/>
                  <a:pt x="124145" y="1771337"/>
                </a:cubicBezTo>
                <a:lnTo>
                  <a:pt x="136489" y="1732545"/>
                </a:lnTo>
                <a:lnTo>
                  <a:pt x="162938" y="1658487"/>
                </a:lnTo>
                <a:cubicBezTo>
                  <a:pt x="173518" y="1633801"/>
                  <a:pt x="182335" y="1609114"/>
                  <a:pt x="192915" y="1584428"/>
                </a:cubicBezTo>
                <a:cubicBezTo>
                  <a:pt x="201730" y="1559742"/>
                  <a:pt x="212310" y="1535056"/>
                  <a:pt x="222890" y="1512132"/>
                </a:cubicBezTo>
                <a:cubicBezTo>
                  <a:pt x="245813" y="1464524"/>
                  <a:pt x="266973" y="1416915"/>
                  <a:pt x="291659" y="1371069"/>
                </a:cubicBezTo>
                <a:cubicBezTo>
                  <a:pt x="304001" y="1348147"/>
                  <a:pt x="316345" y="1325223"/>
                  <a:pt x="328687" y="1302302"/>
                </a:cubicBezTo>
                <a:lnTo>
                  <a:pt x="369244" y="1233532"/>
                </a:lnTo>
                <a:cubicBezTo>
                  <a:pt x="383350" y="1210610"/>
                  <a:pt x="397457" y="1187687"/>
                  <a:pt x="411563" y="1166527"/>
                </a:cubicBezTo>
                <a:lnTo>
                  <a:pt x="453882" y="1101286"/>
                </a:lnTo>
                <a:lnTo>
                  <a:pt x="499728" y="1037808"/>
                </a:lnTo>
                <a:cubicBezTo>
                  <a:pt x="515596" y="1014884"/>
                  <a:pt x="531467" y="993724"/>
                  <a:pt x="547336" y="974329"/>
                </a:cubicBezTo>
                <a:cubicBezTo>
                  <a:pt x="676057" y="810342"/>
                  <a:pt x="824173" y="660463"/>
                  <a:pt x="988159" y="531742"/>
                </a:cubicBezTo>
                <a:cubicBezTo>
                  <a:pt x="1153908" y="403022"/>
                  <a:pt x="1333764" y="293698"/>
                  <a:pt x="1524200" y="209060"/>
                </a:cubicBezTo>
                <a:close/>
                <a:moveTo>
                  <a:pt x="3479692" y="202007"/>
                </a:moveTo>
                <a:cubicBezTo>
                  <a:pt x="3511432" y="210822"/>
                  <a:pt x="3544933" y="219640"/>
                  <a:pt x="3576673" y="230220"/>
                </a:cubicBezTo>
                <a:lnTo>
                  <a:pt x="3673655" y="263721"/>
                </a:lnTo>
                <a:cubicBezTo>
                  <a:pt x="3969888" y="406549"/>
                  <a:pt x="4236144" y="607564"/>
                  <a:pt x="4454792" y="850899"/>
                </a:cubicBezTo>
                <a:lnTo>
                  <a:pt x="4400131" y="801526"/>
                </a:lnTo>
                <a:cubicBezTo>
                  <a:pt x="4380734" y="785656"/>
                  <a:pt x="4363101" y="769787"/>
                  <a:pt x="4343706" y="753917"/>
                </a:cubicBezTo>
                <a:cubicBezTo>
                  <a:pt x="4096845" y="514109"/>
                  <a:pt x="3802374" y="323673"/>
                  <a:pt x="3479692" y="202007"/>
                </a:cubicBezTo>
                <a:close/>
                <a:moveTo>
                  <a:pt x="2955994" y="198480"/>
                </a:moveTo>
                <a:lnTo>
                  <a:pt x="2996548" y="198480"/>
                </a:lnTo>
                <a:lnTo>
                  <a:pt x="3070607" y="212587"/>
                </a:lnTo>
                <a:lnTo>
                  <a:pt x="3144665" y="230220"/>
                </a:lnTo>
                <a:lnTo>
                  <a:pt x="3181695" y="239035"/>
                </a:lnTo>
                <a:cubicBezTo>
                  <a:pt x="3194037" y="242562"/>
                  <a:pt x="3206381" y="246088"/>
                  <a:pt x="3218723" y="249615"/>
                </a:cubicBezTo>
                <a:lnTo>
                  <a:pt x="3291019" y="270774"/>
                </a:lnTo>
                <a:cubicBezTo>
                  <a:pt x="3386237" y="302514"/>
                  <a:pt x="3481455" y="337780"/>
                  <a:pt x="3573146" y="381863"/>
                </a:cubicBezTo>
                <a:cubicBezTo>
                  <a:pt x="3758291" y="466501"/>
                  <a:pt x="3929331" y="577587"/>
                  <a:pt x="4084501" y="706309"/>
                </a:cubicBezTo>
                <a:cubicBezTo>
                  <a:pt x="4072157" y="699255"/>
                  <a:pt x="4058051" y="693965"/>
                  <a:pt x="4045708" y="686911"/>
                </a:cubicBezTo>
                <a:cubicBezTo>
                  <a:pt x="4040418" y="683385"/>
                  <a:pt x="4033364" y="679858"/>
                  <a:pt x="4028076" y="676332"/>
                </a:cubicBezTo>
                <a:cubicBezTo>
                  <a:pt x="3684233" y="411838"/>
                  <a:pt x="3266333" y="244326"/>
                  <a:pt x="2836090" y="200243"/>
                </a:cubicBezTo>
                <a:lnTo>
                  <a:pt x="2915437" y="200243"/>
                </a:lnTo>
                <a:close/>
                <a:moveTo>
                  <a:pt x="2590991" y="150870"/>
                </a:moveTo>
                <a:lnTo>
                  <a:pt x="2495773" y="164977"/>
                </a:lnTo>
                <a:lnTo>
                  <a:pt x="2471087" y="168503"/>
                </a:lnTo>
                <a:lnTo>
                  <a:pt x="2446401" y="173792"/>
                </a:lnTo>
                <a:lnTo>
                  <a:pt x="2398793" y="184372"/>
                </a:lnTo>
                <a:cubicBezTo>
                  <a:pt x="2114902" y="207296"/>
                  <a:pt x="1836302" y="281354"/>
                  <a:pt x="1580625" y="403020"/>
                </a:cubicBezTo>
                <a:cubicBezTo>
                  <a:pt x="1324947" y="522924"/>
                  <a:pt x="1090430" y="692200"/>
                  <a:pt x="892941" y="894980"/>
                </a:cubicBezTo>
                <a:cubicBezTo>
                  <a:pt x="972288" y="792709"/>
                  <a:pt x="1060453" y="695727"/>
                  <a:pt x="1159197" y="605800"/>
                </a:cubicBezTo>
                <a:cubicBezTo>
                  <a:pt x="1261468" y="529977"/>
                  <a:pt x="1372557" y="464737"/>
                  <a:pt x="1485407" y="406547"/>
                </a:cubicBezTo>
                <a:cubicBezTo>
                  <a:pt x="1543595" y="378334"/>
                  <a:pt x="1601785" y="351886"/>
                  <a:pt x="1659972" y="327200"/>
                </a:cubicBezTo>
                <a:lnTo>
                  <a:pt x="1749901" y="293696"/>
                </a:lnTo>
                <a:cubicBezTo>
                  <a:pt x="1778114" y="283117"/>
                  <a:pt x="1809853" y="274301"/>
                  <a:pt x="1839828" y="263721"/>
                </a:cubicBezTo>
                <a:cubicBezTo>
                  <a:pt x="1961496" y="226691"/>
                  <a:pt x="2086689" y="194952"/>
                  <a:pt x="2211884" y="177319"/>
                </a:cubicBezTo>
                <a:cubicBezTo>
                  <a:pt x="2337077" y="159686"/>
                  <a:pt x="2464034" y="150870"/>
                  <a:pt x="2590991" y="150870"/>
                </a:cubicBezTo>
                <a:close/>
                <a:moveTo>
                  <a:pt x="2522251" y="412"/>
                </a:moveTo>
                <a:cubicBezTo>
                  <a:pt x="2785505" y="-4299"/>
                  <a:pt x="3049008" y="31407"/>
                  <a:pt x="3301599" y="106789"/>
                </a:cubicBezTo>
                <a:cubicBezTo>
                  <a:pt x="3278677" y="103263"/>
                  <a:pt x="3255753" y="99736"/>
                  <a:pt x="3236358" y="96209"/>
                </a:cubicBezTo>
                <a:cubicBezTo>
                  <a:pt x="3213434" y="92683"/>
                  <a:pt x="3190512" y="90918"/>
                  <a:pt x="3167589" y="89156"/>
                </a:cubicBezTo>
                <a:cubicBezTo>
                  <a:pt x="3107637" y="73286"/>
                  <a:pt x="3045922" y="62706"/>
                  <a:pt x="2984206" y="52126"/>
                </a:cubicBezTo>
                <a:cubicBezTo>
                  <a:pt x="2952467" y="48600"/>
                  <a:pt x="2922492" y="43311"/>
                  <a:pt x="2890753" y="39784"/>
                </a:cubicBezTo>
                <a:cubicBezTo>
                  <a:pt x="2859013" y="36257"/>
                  <a:pt x="2829036" y="32731"/>
                  <a:pt x="2797297" y="30967"/>
                </a:cubicBezTo>
                <a:cubicBezTo>
                  <a:pt x="2765558" y="29204"/>
                  <a:pt x="2735583" y="23913"/>
                  <a:pt x="2703844" y="23913"/>
                </a:cubicBezTo>
                <a:lnTo>
                  <a:pt x="2610388" y="20387"/>
                </a:lnTo>
                <a:cubicBezTo>
                  <a:pt x="2578649" y="20387"/>
                  <a:pt x="2548674" y="22151"/>
                  <a:pt x="2516935" y="22151"/>
                </a:cubicBezTo>
                <a:lnTo>
                  <a:pt x="2469325" y="23913"/>
                </a:lnTo>
                <a:cubicBezTo>
                  <a:pt x="2455218" y="25678"/>
                  <a:pt x="2439350" y="25678"/>
                  <a:pt x="2423479" y="27440"/>
                </a:cubicBezTo>
                <a:cubicBezTo>
                  <a:pt x="2173092" y="41546"/>
                  <a:pt x="1926231" y="94445"/>
                  <a:pt x="1691714" y="182610"/>
                </a:cubicBezTo>
                <a:cubicBezTo>
                  <a:pt x="1705820" y="175557"/>
                  <a:pt x="1716400" y="170268"/>
                  <a:pt x="1725215" y="164977"/>
                </a:cubicBezTo>
                <a:cubicBezTo>
                  <a:pt x="1734033" y="161450"/>
                  <a:pt x="1742848" y="156161"/>
                  <a:pt x="1751666" y="152635"/>
                </a:cubicBezTo>
                <a:cubicBezTo>
                  <a:pt x="1769298" y="143817"/>
                  <a:pt x="1786931" y="135002"/>
                  <a:pt x="1818671" y="122658"/>
                </a:cubicBezTo>
                <a:cubicBezTo>
                  <a:pt x="1834539" y="115605"/>
                  <a:pt x="1853937" y="108551"/>
                  <a:pt x="1876858" y="101498"/>
                </a:cubicBezTo>
                <a:cubicBezTo>
                  <a:pt x="1899782" y="94445"/>
                  <a:pt x="1927995" y="83865"/>
                  <a:pt x="1963261" y="75050"/>
                </a:cubicBezTo>
                <a:cubicBezTo>
                  <a:pt x="1998527" y="66232"/>
                  <a:pt x="2039081" y="55653"/>
                  <a:pt x="2088454" y="45073"/>
                </a:cubicBezTo>
                <a:cubicBezTo>
                  <a:pt x="2113140" y="41546"/>
                  <a:pt x="2139590" y="36257"/>
                  <a:pt x="2167803" y="30967"/>
                </a:cubicBezTo>
                <a:cubicBezTo>
                  <a:pt x="2181909" y="29204"/>
                  <a:pt x="2196015" y="25678"/>
                  <a:pt x="2211884" y="23913"/>
                </a:cubicBezTo>
                <a:cubicBezTo>
                  <a:pt x="2225990" y="22151"/>
                  <a:pt x="2243623" y="20387"/>
                  <a:pt x="2259494" y="18624"/>
                </a:cubicBezTo>
                <a:cubicBezTo>
                  <a:pt x="2346777" y="8045"/>
                  <a:pt x="2434499" y="1984"/>
                  <a:pt x="2522251" y="412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741885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 With Image"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94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CD5F0C6-A186-42F4-87B6-BFBFEC77A6D2}"/>
              </a:ext>
            </a:extLst>
          </p:cNvPr>
          <p:cNvSpPr/>
          <p:nvPr userDrawn="1"/>
        </p:nvSpPr>
        <p:spPr>
          <a:xfrm rot="10800000">
            <a:off x="2255" y="454055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75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1673488"/>
            <a:ext cx="4793714" cy="2078699"/>
          </a:xfrm>
        </p:spPr>
        <p:txBody>
          <a:bodyPr anchor="b"/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44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843F-E518-4C3A-9F72-BFFB38250F5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04000" y="3968188"/>
            <a:ext cx="4793714" cy="104760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DD7AB4-FC84-443E-AF8E-E275716A96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5019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03B4A2F-5217-4795-8F6B-BFD7CF45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32C6E1E-0AF9-4CBB-8AF8-AE4DF400FC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1A256C-91C2-4AC0-B272-C68D44C3EE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Freeform: Shape 274">
            <a:extLst>
              <a:ext uri="{FF2B5EF4-FFF2-40B4-BE49-F238E27FC236}">
                <a16:creationId xmlns:a16="http://schemas.microsoft.com/office/drawing/2014/main" id="{E6216BAC-737B-4CFF-A3A4-12445DC197D8}"/>
              </a:ext>
            </a:extLst>
          </p:cNvPr>
          <p:cNvSpPr/>
          <p:nvPr userDrawn="1"/>
        </p:nvSpPr>
        <p:spPr>
          <a:xfrm rot="10800000">
            <a:off x="0" y="-1"/>
            <a:ext cx="8262739" cy="6858000"/>
          </a:xfrm>
          <a:custGeom>
            <a:avLst/>
            <a:gdLst>
              <a:gd name="connsiteX0" fmla="*/ 774160 w 8262739"/>
              <a:gd name="connsiteY0" fmla="*/ 294728 h 6858000"/>
              <a:gd name="connsiteX1" fmla="*/ 774822 w 8262739"/>
              <a:gd name="connsiteY1" fmla="*/ 291871 h 6858000"/>
              <a:gd name="connsiteX2" fmla="*/ 758067 w 8262739"/>
              <a:gd name="connsiteY2" fmla="*/ 278466 h 6858000"/>
              <a:gd name="connsiteX3" fmla="*/ 846914 w 8262739"/>
              <a:gd name="connsiteY3" fmla="*/ 92306 h 6858000"/>
              <a:gd name="connsiteX4" fmla="*/ 899364 w 8262739"/>
              <a:gd name="connsiteY4" fmla="*/ 54843 h 6858000"/>
              <a:gd name="connsiteX5" fmla="*/ 901914 w 8262739"/>
              <a:gd name="connsiteY5" fmla="*/ 49997 h 6858000"/>
              <a:gd name="connsiteX6" fmla="*/ 842681 w 8262739"/>
              <a:gd name="connsiteY6" fmla="*/ 92306 h 6858000"/>
              <a:gd name="connsiteX7" fmla="*/ 753834 w 8262739"/>
              <a:gd name="connsiteY7" fmla="*/ 278466 h 6858000"/>
              <a:gd name="connsiteX8" fmla="*/ 674364 w 8262739"/>
              <a:gd name="connsiteY8" fmla="*/ 821039 h 6858000"/>
              <a:gd name="connsiteX9" fmla="*/ 674577 w 8262739"/>
              <a:gd name="connsiteY9" fmla="*/ 820652 h 6858000"/>
              <a:gd name="connsiteX10" fmla="*/ 681911 w 8262739"/>
              <a:gd name="connsiteY10" fmla="*/ 659247 h 6858000"/>
              <a:gd name="connsiteX11" fmla="*/ 719798 w 8262739"/>
              <a:gd name="connsiteY11" fmla="*/ 629253 h 6858000"/>
              <a:gd name="connsiteX12" fmla="*/ 721575 w 8262739"/>
              <a:gd name="connsiteY12" fmla="*/ 628045 h 6858000"/>
              <a:gd name="connsiteX13" fmla="*/ 724221 w 8262739"/>
              <a:gd name="connsiteY13" fmla="*/ 625399 h 6858000"/>
              <a:gd name="connsiteX14" fmla="*/ 758067 w 8262739"/>
              <a:gd name="connsiteY14" fmla="*/ 595781 h 6858000"/>
              <a:gd name="connsiteX15" fmla="*/ 851147 w 8262739"/>
              <a:gd name="connsiteY15" fmla="*/ 422317 h 6858000"/>
              <a:gd name="connsiteX16" fmla="*/ 854319 w 8262739"/>
              <a:gd name="connsiteY16" fmla="*/ 424431 h 6858000"/>
              <a:gd name="connsiteX17" fmla="*/ 855904 w 8262739"/>
              <a:gd name="connsiteY17" fmla="*/ 421259 h 6858000"/>
              <a:gd name="connsiteX18" fmla="*/ 851147 w 8262739"/>
              <a:gd name="connsiteY18" fmla="*/ 418088 h 6858000"/>
              <a:gd name="connsiteX19" fmla="*/ 758067 w 8262739"/>
              <a:gd name="connsiteY19" fmla="*/ 591553 h 6858000"/>
              <a:gd name="connsiteX20" fmla="*/ 724221 w 8262739"/>
              <a:gd name="connsiteY20" fmla="*/ 625399 h 6858000"/>
              <a:gd name="connsiteX21" fmla="*/ 719989 w 8262739"/>
              <a:gd name="connsiteY21" fmla="*/ 629102 h 6858000"/>
              <a:gd name="connsiteX22" fmla="*/ 719798 w 8262739"/>
              <a:gd name="connsiteY22" fmla="*/ 629253 h 6858000"/>
              <a:gd name="connsiteX23" fmla="*/ 681911 w 8262739"/>
              <a:gd name="connsiteY23" fmla="*/ 655019 h 6858000"/>
              <a:gd name="connsiteX24" fmla="*/ 681729 w 8262739"/>
              <a:gd name="connsiteY24" fmla="*/ 659070 h 6858000"/>
              <a:gd name="connsiteX25" fmla="*/ 597990 w 8262739"/>
              <a:gd name="connsiteY25" fmla="*/ 1025570 h 6858000"/>
              <a:gd name="connsiteX26" fmla="*/ 598190 w 8262739"/>
              <a:gd name="connsiteY26" fmla="*/ 1024980 h 6858000"/>
              <a:gd name="connsiteX27" fmla="*/ 595885 w 8262739"/>
              <a:gd name="connsiteY27" fmla="*/ 1024518 h 6858000"/>
              <a:gd name="connsiteX28" fmla="*/ 2119992 w 8262739"/>
              <a:gd name="connsiteY28" fmla="*/ 6660069 h 6858000"/>
              <a:gd name="connsiteX29" fmla="*/ 2120414 w 8262739"/>
              <a:gd name="connsiteY29" fmla="*/ 6658670 h 6858000"/>
              <a:gd name="connsiteX30" fmla="*/ 2111615 w 8262739"/>
              <a:gd name="connsiteY30" fmla="*/ 6649866 h 6858000"/>
              <a:gd name="connsiteX31" fmla="*/ 1743929 w 8262739"/>
              <a:gd name="connsiteY31" fmla="*/ 6858000 h 6858000"/>
              <a:gd name="connsiteX32" fmla="*/ 1672367 w 8262739"/>
              <a:gd name="connsiteY32" fmla="*/ 6858000 h 6858000"/>
              <a:gd name="connsiteX33" fmla="*/ 1638095 w 8262739"/>
              <a:gd name="connsiteY33" fmla="*/ 6819444 h 6858000"/>
              <a:gd name="connsiteX34" fmla="*/ 1663481 w 8262739"/>
              <a:gd name="connsiteY34" fmla="*/ 6785597 h 6858000"/>
              <a:gd name="connsiteX35" fmla="*/ 1901513 w 8262739"/>
              <a:gd name="connsiteY35" fmla="*/ 6858000 h 6858000"/>
              <a:gd name="connsiteX36" fmla="*/ 1795034 w 8262739"/>
              <a:gd name="connsiteY36" fmla="*/ 6858000 h 6858000"/>
              <a:gd name="connsiteX37" fmla="*/ 1731171 w 8262739"/>
              <a:gd name="connsiteY37" fmla="*/ 6781364 h 6858000"/>
              <a:gd name="connsiteX38" fmla="*/ 1698079 w 8262739"/>
              <a:gd name="connsiteY38" fmla="*/ 6745264 h 6858000"/>
              <a:gd name="connsiteX39" fmla="*/ 1793828 w 8262739"/>
              <a:gd name="connsiteY39" fmla="*/ 6858000 h 6858000"/>
              <a:gd name="connsiteX40" fmla="*/ 1748158 w 8262739"/>
              <a:gd name="connsiteY40" fmla="*/ 6858000 h 6858000"/>
              <a:gd name="connsiteX41" fmla="*/ 1667709 w 8262739"/>
              <a:gd name="connsiteY41" fmla="*/ 6785597 h 6858000"/>
              <a:gd name="connsiteX42" fmla="*/ 1574630 w 8262739"/>
              <a:gd name="connsiteY42" fmla="*/ 6671360 h 6858000"/>
              <a:gd name="connsiteX43" fmla="*/ 1485783 w 8262739"/>
              <a:gd name="connsiteY43" fmla="*/ 6552895 h 6858000"/>
              <a:gd name="connsiteX44" fmla="*/ 1595786 w 8262739"/>
              <a:gd name="connsiteY44" fmla="*/ 6624823 h 6858000"/>
              <a:gd name="connsiteX45" fmla="*/ 1601188 w 8262739"/>
              <a:gd name="connsiteY45" fmla="*/ 6631183 h 6858000"/>
              <a:gd name="connsiteX46" fmla="*/ 1651314 w 8262739"/>
              <a:gd name="connsiteY46" fmla="*/ 6642275 h 6858000"/>
              <a:gd name="connsiteX47" fmla="*/ 1765018 w 8262739"/>
              <a:gd name="connsiteY47" fmla="*/ 6747517 h 6858000"/>
              <a:gd name="connsiteX48" fmla="*/ 1848052 w 8262739"/>
              <a:gd name="connsiteY48" fmla="*/ 6814155 h 6858000"/>
              <a:gd name="connsiteX49" fmla="*/ 8262739 w 8262739"/>
              <a:gd name="connsiteY49" fmla="*/ 6858000 h 6858000"/>
              <a:gd name="connsiteX50" fmla="*/ 2188465 w 8262739"/>
              <a:gd name="connsiteY50" fmla="*/ 6858000 h 6858000"/>
              <a:gd name="connsiteX51" fmla="*/ 2116185 w 8262739"/>
              <a:gd name="connsiteY51" fmla="*/ 6794059 h 6858000"/>
              <a:gd name="connsiteX52" fmla="*/ 1976568 w 8262739"/>
              <a:gd name="connsiteY52" fmla="*/ 6679826 h 6858000"/>
              <a:gd name="connsiteX53" fmla="*/ 1773484 w 8262739"/>
              <a:gd name="connsiteY53" fmla="*/ 6455586 h 6858000"/>
              <a:gd name="connsiteX54" fmla="*/ 1759550 w 8262739"/>
              <a:gd name="connsiteY54" fmla="*/ 6412038 h 6858000"/>
              <a:gd name="connsiteX55" fmla="*/ 1718480 w 8262739"/>
              <a:gd name="connsiteY55" fmla="*/ 6370968 h 6858000"/>
              <a:gd name="connsiteX56" fmla="*/ 1578863 w 8262739"/>
              <a:gd name="connsiteY56" fmla="*/ 6218656 h 6858000"/>
              <a:gd name="connsiteX57" fmla="*/ 1561939 w 8262739"/>
              <a:gd name="connsiteY57" fmla="*/ 6142499 h 6858000"/>
              <a:gd name="connsiteX58" fmla="*/ 1506935 w 8262739"/>
              <a:gd name="connsiteY58" fmla="*/ 6066343 h 6858000"/>
              <a:gd name="connsiteX59" fmla="*/ 1500383 w 8262739"/>
              <a:gd name="connsiteY59" fmla="*/ 6056069 h 6858000"/>
              <a:gd name="connsiteX60" fmla="*/ 1435007 w 8262739"/>
              <a:gd name="connsiteY60" fmla="*/ 6011339 h 6858000"/>
              <a:gd name="connsiteX61" fmla="*/ 1308080 w 8262739"/>
              <a:gd name="connsiteY61" fmla="*/ 5829412 h 6858000"/>
              <a:gd name="connsiteX62" fmla="*/ 1236157 w 8262739"/>
              <a:gd name="connsiteY62" fmla="*/ 5660176 h 6858000"/>
              <a:gd name="connsiteX63" fmla="*/ 1227695 w 8262739"/>
              <a:gd name="connsiteY63" fmla="*/ 5660176 h 6858000"/>
              <a:gd name="connsiteX64" fmla="*/ 1130387 w 8262739"/>
              <a:gd name="connsiteY64" fmla="*/ 5474016 h 6858000"/>
              <a:gd name="connsiteX65" fmla="*/ 1037307 w 8262739"/>
              <a:gd name="connsiteY65" fmla="*/ 5287856 h 6858000"/>
              <a:gd name="connsiteX66" fmla="*/ 939994 w 8262739"/>
              <a:gd name="connsiteY66" fmla="*/ 5072083 h 6858000"/>
              <a:gd name="connsiteX67" fmla="*/ 851147 w 8262739"/>
              <a:gd name="connsiteY67" fmla="*/ 4852075 h 6858000"/>
              <a:gd name="connsiteX68" fmla="*/ 898733 w 8262739"/>
              <a:gd name="connsiteY68" fmla="*/ 4922927 h 6858000"/>
              <a:gd name="connsiteX69" fmla="*/ 898752 w 8262739"/>
              <a:gd name="connsiteY69" fmla="*/ 4922958 h 6858000"/>
              <a:gd name="connsiteX70" fmla="*/ 939994 w 8262739"/>
              <a:gd name="connsiteY70" fmla="*/ 5000155 h 6858000"/>
              <a:gd name="connsiteX71" fmla="*/ 1028845 w 8262739"/>
              <a:gd name="connsiteY71" fmla="*/ 5186315 h 6858000"/>
              <a:gd name="connsiteX72" fmla="*/ 1058459 w 8262739"/>
              <a:gd name="connsiteY72" fmla="*/ 5287856 h 6858000"/>
              <a:gd name="connsiteX73" fmla="*/ 1070701 w 8262739"/>
              <a:gd name="connsiteY73" fmla="*/ 5305806 h 6858000"/>
              <a:gd name="connsiteX74" fmla="*/ 1055634 w 8262739"/>
              <a:gd name="connsiteY74" fmla="*/ 5227473 h 6858000"/>
              <a:gd name="connsiteX75" fmla="*/ 1016346 w 8262739"/>
              <a:gd name="connsiteY75" fmla="*/ 5156168 h 6858000"/>
              <a:gd name="connsiteX76" fmla="*/ 952391 w 8262739"/>
              <a:gd name="connsiteY76" fmla="*/ 5012357 h 6858000"/>
              <a:gd name="connsiteX77" fmla="*/ 898752 w 8262739"/>
              <a:gd name="connsiteY77" fmla="*/ 4922958 h 6858000"/>
              <a:gd name="connsiteX78" fmla="*/ 898743 w 8262739"/>
              <a:gd name="connsiteY78" fmla="*/ 4922942 h 6858000"/>
              <a:gd name="connsiteX79" fmla="*/ 898733 w 8262739"/>
              <a:gd name="connsiteY79" fmla="*/ 4922927 h 6858000"/>
              <a:gd name="connsiteX80" fmla="*/ 876528 w 8262739"/>
              <a:gd name="connsiteY80" fmla="*/ 4885918 h 6858000"/>
              <a:gd name="connsiteX81" fmla="*/ 783448 w 8262739"/>
              <a:gd name="connsiteY81" fmla="*/ 4632064 h 6858000"/>
              <a:gd name="connsiteX82" fmla="*/ 703703 w 8262739"/>
              <a:gd name="connsiteY82" fmla="*/ 4371836 h 6858000"/>
              <a:gd name="connsiteX83" fmla="*/ 677518 w 8262739"/>
              <a:gd name="connsiteY83" fmla="*/ 4295977 h 6858000"/>
              <a:gd name="connsiteX84" fmla="*/ 563468 w 8262739"/>
              <a:gd name="connsiteY84" fmla="*/ 3840737 h 6858000"/>
              <a:gd name="connsiteX85" fmla="*/ 513030 w 8262739"/>
              <a:gd name="connsiteY85" fmla="*/ 3510255 h 6858000"/>
              <a:gd name="connsiteX86" fmla="*/ 512670 w 8262739"/>
              <a:gd name="connsiteY86" fmla="*/ 3519338 h 6858000"/>
              <a:gd name="connsiteX87" fmla="*/ 516903 w 8262739"/>
              <a:gd name="connsiteY87" fmla="*/ 3587033 h 6858000"/>
              <a:gd name="connsiteX88" fmla="*/ 538056 w 8262739"/>
              <a:gd name="connsiteY88" fmla="*/ 3743579 h 6858000"/>
              <a:gd name="connsiteX89" fmla="*/ 563441 w 8262739"/>
              <a:gd name="connsiteY89" fmla="*/ 3904353 h 6858000"/>
              <a:gd name="connsiteX90" fmla="*/ 521132 w 8262739"/>
              <a:gd name="connsiteY90" fmla="*/ 3764731 h 6858000"/>
              <a:gd name="connsiteX91" fmla="*/ 491518 w 8262739"/>
              <a:gd name="connsiteY91" fmla="*/ 3587033 h 6858000"/>
              <a:gd name="connsiteX92" fmla="*/ 457671 w 8262739"/>
              <a:gd name="connsiteY92" fmla="*/ 3587033 h 6858000"/>
              <a:gd name="connsiteX93" fmla="*/ 436514 w 8262739"/>
              <a:gd name="connsiteY93" fmla="*/ 3426258 h 6858000"/>
              <a:gd name="connsiteX94" fmla="*/ 406900 w 8262739"/>
              <a:gd name="connsiteY94" fmla="*/ 3324717 h 6858000"/>
              <a:gd name="connsiteX95" fmla="*/ 381515 w 8262739"/>
              <a:gd name="connsiteY95" fmla="*/ 3227408 h 6858000"/>
              <a:gd name="connsiteX96" fmla="*/ 309587 w 8262739"/>
              <a:gd name="connsiteY96" fmla="*/ 3151252 h 6858000"/>
              <a:gd name="connsiteX97" fmla="*/ 288435 w 8262739"/>
              <a:gd name="connsiteY97" fmla="*/ 3151252 h 6858000"/>
              <a:gd name="connsiteX98" fmla="*/ 267278 w 8262739"/>
              <a:gd name="connsiteY98" fmla="*/ 3045477 h 6858000"/>
              <a:gd name="connsiteX99" fmla="*/ 258816 w 8262739"/>
              <a:gd name="connsiteY99" fmla="*/ 2910088 h 6858000"/>
              <a:gd name="connsiteX100" fmla="*/ 275740 w 8262739"/>
              <a:gd name="connsiteY100" fmla="*/ 2719700 h 6858000"/>
              <a:gd name="connsiteX101" fmla="*/ 284202 w 8262739"/>
              <a:gd name="connsiteY101" fmla="*/ 2652006 h 6858000"/>
              <a:gd name="connsiteX102" fmla="*/ 298611 w 8262739"/>
              <a:gd name="connsiteY102" fmla="*/ 2605575 h 6858000"/>
              <a:gd name="connsiteX103" fmla="*/ 291606 w 8262739"/>
              <a:gd name="connsiteY103" fmla="*/ 2499693 h 6858000"/>
              <a:gd name="connsiteX104" fmla="*/ 301125 w 8262739"/>
              <a:gd name="connsiteY104" fmla="*/ 2343147 h 6858000"/>
              <a:gd name="connsiteX105" fmla="*/ 318049 w 8262739"/>
              <a:gd name="connsiteY105" fmla="*/ 2311419 h 6858000"/>
              <a:gd name="connsiteX106" fmla="*/ 318049 w 8262739"/>
              <a:gd name="connsiteY106" fmla="*/ 2292377 h 6858000"/>
              <a:gd name="connsiteX107" fmla="*/ 284202 w 8262739"/>
              <a:gd name="connsiteY107" fmla="*/ 2355842 h 6858000"/>
              <a:gd name="connsiteX108" fmla="*/ 254587 w 8262739"/>
              <a:gd name="connsiteY108" fmla="*/ 2313533 h 6858000"/>
              <a:gd name="connsiteX109" fmla="*/ 199583 w 8262739"/>
              <a:gd name="connsiteY109" fmla="*/ 2237377 h 6858000"/>
              <a:gd name="connsiteX110" fmla="*/ 189536 w 8262739"/>
              <a:gd name="connsiteY110" fmla="*/ 2177087 h 6858000"/>
              <a:gd name="connsiteX111" fmla="*/ 186893 w 8262739"/>
              <a:gd name="connsiteY111" fmla="*/ 2182373 h 6858000"/>
              <a:gd name="connsiteX112" fmla="*/ 169969 w 8262739"/>
              <a:gd name="connsiteY112" fmla="*/ 2351609 h 6858000"/>
              <a:gd name="connsiteX113" fmla="*/ 157274 w 8262739"/>
              <a:gd name="connsiteY113" fmla="*/ 2520845 h 6858000"/>
              <a:gd name="connsiteX114" fmla="*/ 144584 w 8262739"/>
              <a:gd name="connsiteY114" fmla="*/ 2652006 h 6858000"/>
              <a:gd name="connsiteX115" fmla="*/ 144584 w 8262739"/>
              <a:gd name="connsiteY115" fmla="*/ 2922779 h 6858000"/>
              <a:gd name="connsiteX116" fmla="*/ 148813 w 8262739"/>
              <a:gd name="connsiteY116" fmla="*/ 3062401 h 6858000"/>
              <a:gd name="connsiteX117" fmla="*/ 157274 w 8262739"/>
              <a:gd name="connsiteY117" fmla="*/ 3202018 h 6858000"/>
              <a:gd name="connsiteX118" fmla="*/ 119198 w 8262739"/>
              <a:gd name="connsiteY118" fmla="*/ 3333179 h 6858000"/>
              <a:gd name="connsiteX119" fmla="*/ 110737 w 8262739"/>
              <a:gd name="connsiteY119" fmla="*/ 3333179 h 6858000"/>
              <a:gd name="connsiteX120" fmla="*/ 85351 w 8262739"/>
              <a:gd name="connsiteY120" fmla="*/ 3079324 h 6858000"/>
              <a:gd name="connsiteX121" fmla="*/ 85351 w 8262739"/>
              <a:gd name="connsiteY121" fmla="*/ 2817009 h 6858000"/>
              <a:gd name="connsiteX122" fmla="*/ 106504 w 8262739"/>
              <a:gd name="connsiteY122" fmla="*/ 2613925 h 6858000"/>
              <a:gd name="connsiteX123" fmla="*/ 144566 w 8262739"/>
              <a:gd name="connsiteY123" fmla="*/ 2651983 h 6858000"/>
              <a:gd name="connsiteX124" fmla="*/ 110737 w 8262739"/>
              <a:gd name="connsiteY124" fmla="*/ 2609697 h 6858000"/>
              <a:gd name="connsiteX125" fmla="*/ 102275 w 8262739"/>
              <a:gd name="connsiteY125" fmla="*/ 2457384 h 6858000"/>
              <a:gd name="connsiteX126" fmla="*/ 110737 w 8262739"/>
              <a:gd name="connsiteY126" fmla="*/ 2224682 h 6858000"/>
              <a:gd name="connsiteX127" fmla="*/ 114965 w 8262739"/>
              <a:gd name="connsiteY127" fmla="*/ 2161221 h 6858000"/>
              <a:gd name="connsiteX128" fmla="*/ 127660 w 8262739"/>
              <a:gd name="connsiteY128" fmla="*/ 2055446 h 6858000"/>
              <a:gd name="connsiteX129" fmla="*/ 178431 w 8262739"/>
              <a:gd name="connsiteY129" fmla="*/ 1865057 h 6858000"/>
              <a:gd name="connsiteX130" fmla="*/ 203728 w 8262739"/>
              <a:gd name="connsiteY130" fmla="*/ 1738579 h 6858000"/>
              <a:gd name="connsiteX131" fmla="*/ 195355 w 8262739"/>
              <a:gd name="connsiteY131" fmla="*/ 1708512 h 6858000"/>
              <a:gd name="connsiteX132" fmla="*/ 165736 w 8262739"/>
              <a:gd name="connsiteY132" fmla="*/ 1877748 h 6858000"/>
              <a:gd name="connsiteX133" fmla="*/ 114965 w 8262739"/>
              <a:gd name="connsiteY133" fmla="*/ 2068141 h 6858000"/>
              <a:gd name="connsiteX134" fmla="*/ 102275 w 8262739"/>
              <a:gd name="connsiteY134" fmla="*/ 2173911 h 6858000"/>
              <a:gd name="connsiteX135" fmla="*/ 98042 w 8262739"/>
              <a:gd name="connsiteY135" fmla="*/ 2237377 h 6858000"/>
              <a:gd name="connsiteX136" fmla="*/ 89580 w 8262739"/>
              <a:gd name="connsiteY136" fmla="*/ 2470075 h 6858000"/>
              <a:gd name="connsiteX137" fmla="*/ 98042 w 8262739"/>
              <a:gd name="connsiteY137" fmla="*/ 2622387 h 6858000"/>
              <a:gd name="connsiteX138" fmla="*/ 76889 w 8262739"/>
              <a:gd name="connsiteY138" fmla="*/ 2825470 h 6858000"/>
              <a:gd name="connsiteX139" fmla="*/ 76889 w 8262739"/>
              <a:gd name="connsiteY139" fmla="*/ 3087786 h 6858000"/>
              <a:gd name="connsiteX140" fmla="*/ 102275 w 8262739"/>
              <a:gd name="connsiteY140" fmla="*/ 3341640 h 6858000"/>
              <a:gd name="connsiteX141" fmla="*/ 110737 w 8262739"/>
              <a:gd name="connsiteY141" fmla="*/ 3341640 h 6858000"/>
              <a:gd name="connsiteX142" fmla="*/ 165736 w 8262739"/>
              <a:gd name="connsiteY142" fmla="*/ 3582805 h 6858000"/>
              <a:gd name="connsiteX143" fmla="*/ 195355 w 8262739"/>
              <a:gd name="connsiteY143" fmla="*/ 3781654 h 6858000"/>
              <a:gd name="connsiteX144" fmla="*/ 258816 w 8262739"/>
              <a:gd name="connsiteY144" fmla="*/ 3984738 h 6858000"/>
              <a:gd name="connsiteX145" fmla="*/ 358772 w 8262739"/>
              <a:gd name="connsiteY145" fmla="*/ 4421447 h 6858000"/>
              <a:gd name="connsiteX146" fmla="*/ 367496 w 8262739"/>
              <a:gd name="connsiteY146" fmla="*/ 4505141 h 6858000"/>
              <a:gd name="connsiteX147" fmla="*/ 385748 w 8262739"/>
              <a:gd name="connsiteY147" fmla="*/ 4505141 h 6858000"/>
              <a:gd name="connsiteX148" fmla="*/ 478828 w 8262739"/>
              <a:gd name="connsiteY148" fmla="*/ 4729378 h 6858000"/>
              <a:gd name="connsiteX149" fmla="*/ 512675 w 8262739"/>
              <a:gd name="connsiteY149" fmla="*/ 4843614 h 6858000"/>
              <a:gd name="connsiteX150" fmla="*/ 449209 w 8262739"/>
              <a:gd name="connsiteY150" fmla="*/ 4746301 h 6858000"/>
              <a:gd name="connsiteX151" fmla="*/ 381515 w 8262739"/>
              <a:gd name="connsiteY151" fmla="*/ 4593989 h 6858000"/>
              <a:gd name="connsiteX152" fmla="*/ 377286 w 8262739"/>
              <a:gd name="connsiteY152" fmla="*/ 4636297 h 6858000"/>
              <a:gd name="connsiteX153" fmla="*/ 340476 w 8262739"/>
              <a:gd name="connsiteY153" fmla="*/ 4522194 h 6858000"/>
              <a:gd name="connsiteX154" fmla="*/ 313820 w 8262739"/>
              <a:gd name="connsiteY154" fmla="*/ 4526294 h 6858000"/>
              <a:gd name="connsiteX155" fmla="*/ 284202 w 8262739"/>
              <a:gd name="connsiteY155" fmla="*/ 4428985 h 6858000"/>
              <a:gd name="connsiteX156" fmla="*/ 182660 w 8262739"/>
              <a:gd name="connsiteY156" fmla="*/ 4196284 h 6858000"/>
              <a:gd name="connsiteX157" fmla="*/ 119198 w 8262739"/>
              <a:gd name="connsiteY157" fmla="*/ 3988971 h 6858000"/>
              <a:gd name="connsiteX158" fmla="*/ 114965 w 8262739"/>
              <a:gd name="connsiteY158" fmla="*/ 3815502 h 6858000"/>
              <a:gd name="connsiteX159" fmla="*/ 85351 w 8262739"/>
              <a:gd name="connsiteY159" fmla="*/ 3612418 h 6858000"/>
              <a:gd name="connsiteX160" fmla="*/ 64195 w 8262739"/>
              <a:gd name="connsiteY160" fmla="*/ 3409335 h 6858000"/>
              <a:gd name="connsiteX161" fmla="*/ 17657 w 8262739"/>
              <a:gd name="connsiteY161" fmla="*/ 3261255 h 6858000"/>
              <a:gd name="connsiteX162" fmla="*/ 47271 w 8262739"/>
              <a:gd name="connsiteY162" fmla="*/ 2474308 h 6858000"/>
              <a:gd name="connsiteX163" fmla="*/ 76889 w 8262739"/>
              <a:gd name="connsiteY163" fmla="*/ 2271224 h 6858000"/>
              <a:gd name="connsiteX164" fmla="*/ 51504 w 8262739"/>
              <a:gd name="connsiteY164" fmla="*/ 2161221 h 6858000"/>
              <a:gd name="connsiteX165" fmla="*/ 102275 w 8262739"/>
              <a:gd name="connsiteY165" fmla="*/ 1856596 h 6858000"/>
              <a:gd name="connsiteX166" fmla="*/ 114965 w 8262739"/>
              <a:gd name="connsiteY166" fmla="*/ 1784668 h 6858000"/>
              <a:gd name="connsiteX167" fmla="*/ 148813 w 8262739"/>
              <a:gd name="connsiteY167" fmla="*/ 1539276 h 6858000"/>
              <a:gd name="connsiteX168" fmla="*/ 237664 w 8262739"/>
              <a:gd name="connsiteY168" fmla="*/ 1361578 h 6858000"/>
              <a:gd name="connsiteX169" fmla="*/ 216507 w 8262739"/>
              <a:gd name="connsiteY169" fmla="*/ 1602741 h 6858000"/>
              <a:gd name="connsiteX170" fmla="*/ 237655 w 8262739"/>
              <a:gd name="connsiteY170" fmla="*/ 1561405 h 6858000"/>
              <a:gd name="connsiteX171" fmla="*/ 250354 w 8262739"/>
              <a:gd name="connsiteY171" fmla="*/ 1462591 h 6858000"/>
              <a:gd name="connsiteX172" fmla="*/ 254587 w 8262739"/>
              <a:gd name="connsiteY172" fmla="*/ 1353116 h 6858000"/>
              <a:gd name="connsiteX173" fmla="*/ 292663 w 8262739"/>
              <a:gd name="connsiteY173" fmla="*/ 1213494 h 6858000"/>
              <a:gd name="connsiteX174" fmla="*/ 351896 w 8262739"/>
              <a:gd name="connsiteY174" fmla="*/ 1001948 h 6858000"/>
              <a:gd name="connsiteX175" fmla="*/ 423824 w 8262739"/>
              <a:gd name="connsiteY175" fmla="*/ 786174 h 6858000"/>
              <a:gd name="connsiteX176" fmla="*/ 429212 w 8262739"/>
              <a:gd name="connsiteY176" fmla="*/ 780111 h 6858000"/>
              <a:gd name="connsiteX177" fmla="*/ 461904 w 8262739"/>
              <a:gd name="connsiteY177" fmla="*/ 608476 h 6858000"/>
              <a:gd name="connsiteX178" fmla="*/ 508442 w 8262739"/>
              <a:gd name="connsiteY178" fmla="*/ 485778 h 6858000"/>
              <a:gd name="connsiteX179" fmla="*/ 563446 w 8262739"/>
              <a:gd name="connsiteY179" fmla="*/ 384236 h 6858000"/>
              <a:gd name="connsiteX180" fmla="*/ 673449 w 8262739"/>
              <a:gd name="connsiteY180" fmla="*/ 172691 h 6858000"/>
              <a:gd name="connsiteX181" fmla="*/ 717872 w 8262739"/>
              <a:gd name="connsiteY181" fmla="*/ 77497 h 6858000"/>
              <a:gd name="connsiteX182" fmla="*/ 754037 w 8262739"/>
              <a:gd name="connsiteY182" fmla="*/ 0 h 6858000"/>
              <a:gd name="connsiteX183" fmla="*/ 1028695 w 8262739"/>
              <a:gd name="connsiteY183" fmla="*/ 0 h 6858000"/>
              <a:gd name="connsiteX184" fmla="*/ 986532 w 8262739"/>
              <a:gd name="connsiteY184" fmla="*/ 71149 h 6858000"/>
              <a:gd name="connsiteX185" fmla="*/ 859605 w 8262739"/>
              <a:gd name="connsiteY185" fmla="*/ 308080 h 6858000"/>
              <a:gd name="connsiteX186" fmla="*/ 721537 w 8262739"/>
              <a:gd name="connsiteY186" fmla="*/ 525648 h 6858000"/>
              <a:gd name="connsiteX187" fmla="*/ 719987 w 8262739"/>
              <a:gd name="connsiteY187" fmla="*/ 532320 h 6858000"/>
              <a:gd name="connsiteX188" fmla="*/ 673445 w 8262739"/>
              <a:gd name="connsiteY188" fmla="*/ 659247 h 6858000"/>
              <a:gd name="connsiteX189" fmla="*/ 639597 w 8262739"/>
              <a:gd name="connsiteY189" fmla="*/ 718480 h 6858000"/>
              <a:gd name="connsiteX190" fmla="*/ 631136 w 8262739"/>
              <a:gd name="connsiteY190" fmla="*/ 726942 h 6858000"/>
              <a:gd name="connsiteX191" fmla="*/ 593588 w 8262739"/>
              <a:gd name="connsiteY191" fmla="*/ 851755 h 6858000"/>
              <a:gd name="connsiteX192" fmla="*/ 584598 w 8262739"/>
              <a:gd name="connsiteY192" fmla="*/ 925796 h 6858000"/>
              <a:gd name="connsiteX193" fmla="*/ 576136 w 8262739"/>
              <a:gd name="connsiteY193" fmla="*/ 1031567 h 6858000"/>
              <a:gd name="connsiteX194" fmla="*/ 516903 w 8262739"/>
              <a:gd name="connsiteY194" fmla="*/ 1205036 h 6858000"/>
              <a:gd name="connsiteX195" fmla="*/ 461900 w 8262739"/>
              <a:gd name="connsiteY195" fmla="*/ 1378501 h 6858000"/>
              <a:gd name="connsiteX196" fmla="*/ 402667 w 8262739"/>
              <a:gd name="connsiteY196" fmla="*/ 1632355 h 6858000"/>
              <a:gd name="connsiteX197" fmla="*/ 368820 w 8262739"/>
              <a:gd name="connsiteY197" fmla="*/ 1865057 h 6858000"/>
              <a:gd name="connsiteX198" fmla="*/ 347667 w 8262739"/>
              <a:gd name="connsiteY198" fmla="*/ 2097755 h 6858000"/>
              <a:gd name="connsiteX199" fmla="*/ 377281 w 8262739"/>
              <a:gd name="connsiteY199" fmla="*/ 1936981 h 6858000"/>
              <a:gd name="connsiteX200" fmla="*/ 380027 w 8262739"/>
              <a:gd name="connsiteY200" fmla="*/ 1923713 h 6858000"/>
              <a:gd name="connsiteX201" fmla="*/ 385743 w 8262739"/>
              <a:gd name="connsiteY201" fmla="*/ 1860824 h 6858000"/>
              <a:gd name="connsiteX202" fmla="*/ 419590 w 8262739"/>
              <a:gd name="connsiteY202" fmla="*/ 1628127 h 6858000"/>
              <a:gd name="connsiteX203" fmla="*/ 430189 w 8262739"/>
              <a:gd name="connsiteY203" fmla="*/ 1631662 h 6858000"/>
              <a:gd name="connsiteX204" fmla="*/ 431108 w 8262739"/>
              <a:gd name="connsiteY204" fmla="*/ 1627731 h 6858000"/>
              <a:gd name="connsiteX205" fmla="*/ 419595 w 8262739"/>
              <a:gd name="connsiteY205" fmla="*/ 1623894 h 6858000"/>
              <a:gd name="connsiteX206" fmla="*/ 478828 w 8262739"/>
              <a:gd name="connsiteY206" fmla="*/ 1370039 h 6858000"/>
              <a:gd name="connsiteX207" fmla="*/ 533827 w 8262739"/>
              <a:gd name="connsiteY207" fmla="*/ 1196570 h 6858000"/>
              <a:gd name="connsiteX208" fmla="*/ 592789 w 8262739"/>
              <a:gd name="connsiteY208" fmla="*/ 1023900 h 6858000"/>
              <a:gd name="connsiteX209" fmla="*/ 588831 w 8262739"/>
              <a:gd name="connsiteY209" fmla="*/ 1023105 h 6858000"/>
              <a:gd name="connsiteX210" fmla="*/ 597293 w 8262739"/>
              <a:gd name="connsiteY210" fmla="*/ 917335 h 6858000"/>
              <a:gd name="connsiteX211" fmla="*/ 643831 w 8262739"/>
              <a:gd name="connsiteY211" fmla="*/ 718480 h 6858000"/>
              <a:gd name="connsiteX212" fmla="*/ 677678 w 8262739"/>
              <a:gd name="connsiteY212" fmla="*/ 659247 h 6858000"/>
              <a:gd name="connsiteX213" fmla="*/ 678815 w 8262739"/>
              <a:gd name="connsiteY213" fmla="*/ 656156 h 6858000"/>
              <a:gd name="connsiteX214" fmla="*/ 724220 w 8262739"/>
              <a:gd name="connsiteY214" fmla="*/ 532320 h 6858000"/>
              <a:gd name="connsiteX215" fmla="*/ 863838 w 8262739"/>
              <a:gd name="connsiteY215" fmla="*/ 312313 h 6858000"/>
              <a:gd name="connsiteX216" fmla="*/ 990765 w 8262739"/>
              <a:gd name="connsiteY216" fmla="*/ 75382 h 6858000"/>
              <a:gd name="connsiteX217" fmla="*/ 1024614 w 8262739"/>
              <a:gd name="connsiteY217" fmla="*/ 19852 h 6858000"/>
              <a:gd name="connsiteX218" fmla="*/ 1036060 w 8262739"/>
              <a:gd name="connsiteY218" fmla="*/ 0 h 6858000"/>
              <a:gd name="connsiteX219" fmla="*/ 1150037 w 8262739"/>
              <a:gd name="connsiteY219" fmla="*/ 0 h 6858000"/>
              <a:gd name="connsiteX220" fmla="*/ 1075780 w 8262739"/>
              <a:gd name="connsiteY220" fmla="*/ 117164 h 6858000"/>
              <a:gd name="connsiteX221" fmla="*/ 796143 w 8262739"/>
              <a:gd name="connsiteY221" fmla="*/ 655019 h 6858000"/>
              <a:gd name="connsiteX222" fmla="*/ 741139 w 8262739"/>
              <a:gd name="connsiteY222" fmla="*/ 828483 h 6858000"/>
              <a:gd name="connsiteX223" fmla="*/ 690368 w 8262739"/>
              <a:gd name="connsiteY223" fmla="*/ 1006181 h 6858000"/>
              <a:gd name="connsiteX224" fmla="*/ 580365 w 8262739"/>
              <a:gd name="connsiteY224" fmla="*/ 1378501 h 6858000"/>
              <a:gd name="connsiteX225" fmla="*/ 508442 w 8262739"/>
              <a:gd name="connsiteY225" fmla="*/ 1632355 h 6858000"/>
              <a:gd name="connsiteX226" fmla="*/ 474594 w 8262739"/>
              <a:gd name="connsiteY226" fmla="*/ 1822748 h 6858000"/>
              <a:gd name="connsiteX227" fmla="*/ 457671 w 8262739"/>
              <a:gd name="connsiteY227" fmla="*/ 1920057 h 6858000"/>
              <a:gd name="connsiteX228" fmla="*/ 444976 w 8262739"/>
              <a:gd name="connsiteY228" fmla="*/ 2017370 h 6858000"/>
              <a:gd name="connsiteX229" fmla="*/ 406900 w 8262739"/>
              <a:gd name="connsiteY229" fmla="*/ 2279686 h 6858000"/>
              <a:gd name="connsiteX230" fmla="*/ 394205 w 8262739"/>
              <a:gd name="connsiteY230" fmla="*/ 2440460 h 6858000"/>
              <a:gd name="connsiteX231" fmla="*/ 415362 w 8262739"/>
              <a:gd name="connsiteY231" fmla="*/ 2609697 h 6858000"/>
              <a:gd name="connsiteX232" fmla="*/ 425276 w 8262739"/>
              <a:gd name="connsiteY232" fmla="*/ 2517483 h 6858000"/>
              <a:gd name="connsiteX233" fmla="*/ 423824 w 8262739"/>
              <a:gd name="connsiteY233" fmla="*/ 2486998 h 6858000"/>
              <a:gd name="connsiteX234" fmla="*/ 440747 w 8262739"/>
              <a:gd name="connsiteY234" fmla="*/ 2309300 h 6858000"/>
              <a:gd name="connsiteX235" fmla="*/ 478823 w 8262739"/>
              <a:gd name="connsiteY235" fmla="*/ 2046984 h 6858000"/>
              <a:gd name="connsiteX236" fmla="*/ 509024 w 8262739"/>
              <a:gd name="connsiteY236" fmla="*/ 2010743 h 6858000"/>
              <a:gd name="connsiteX237" fmla="*/ 552878 w 8262739"/>
              <a:gd name="connsiteY237" fmla="*/ 1717258 h 6858000"/>
              <a:gd name="connsiteX238" fmla="*/ 550751 w 8262739"/>
              <a:gd name="connsiteY238" fmla="*/ 1666203 h 6858000"/>
              <a:gd name="connsiteX239" fmla="*/ 592549 w 8262739"/>
              <a:gd name="connsiteY239" fmla="*/ 1546374 h 6858000"/>
              <a:gd name="connsiteX240" fmla="*/ 617419 w 8262739"/>
              <a:gd name="connsiteY240" fmla="*/ 1445769 h 6858000"/>
              <a:gd name="connsiteX241" fmla="*/ 609983 w 8262739"/>
              <a:gd name="connsiteY241" fmla="*/ 1463119 h 6858000"/>
              <a:gd name="connsiteX242" fmla="*/ 584598 w 8262739"/>
              <a:gd name="connsiteY242" fmla="*/ 1454657 h 6858000"/>
              <a:gd name="connsiteX243" fmla="*/ 521132 w 8262739"/>
              <a:gd name="connsiteY243" fmla="*/ 1636589 h 6858000"/>
              <a:gd name="connsiteX244" fmla="*/ 525365 w 8262739"/>
              <a:gd name="connsiteY244" fmla="*/ 1738130 h 6858000"/>
              <a:gd name="connsiteX245" fmla="*/ 495747 w 8262739"/>
              <a:gd name="connsiteY245" fmla="*/ 1932752 h 6858000"/>
              <a:gd name="connsiteX246" fmla="*/ 491518 w 8262739"/>
              <a:gd name="connsiteY246" fmla="*/ 1966599 h 6858000"/>
              <a:gd name="connsiteX247" fmla="*/ 449209 w 8262739"/>
              <a:gd name="connsiteY247" fmla="*/ 2017370 h 6858000"/>
              <a:gd name="connsiteX248" fmla="*/ 461900 w 8262739"/>
              <a:gd name="connsiteY248" fmla="*/ 1920057 h 6858000"/>
              <a:gd name="connsiteX249" fmla="*/ 478823 w 8262739"/>
              <a:gd name="connsiteY249" fmla="*/ 1822748 h 6858000"/>
              <a:gd name="connsiteX250" fmla="*/ 512670 w 8262739"/>
              <a:gd name="connsiteY250" fmla="*/ 1632355 h 6858000"/>
              <a:gd name="connsiteX251" fmla="*/ 584598 w 8262739"/>
              <a:gd name="connsiteY251" fmla="*/ 1378501 h 6858000"/>
              <a:gd name="connsiteX252" fmla="*/ 694601 w 8262739"/>
              <a:gd name="connsiteY252" fmla="*/ 1006181 h 6858000"/>
              <a:gd name="connsiteX253" fmla="*/ 745372 w 8262739"/>
              <a:gd name="connsiteY253" fmla="*/ 828483 h 6858000"/>
              <a:gd name="connsiteX254" fmla="*/ 800372 w 8262739"/>
              <a:gd name="connsiteY254" fmla="*/ 655019 h 6858000"/>
              <a:gd name="connsiteX255" fmla="*/ 1078224 w 8262739"/>
              <a:gd name="connsiteY255" fmla="*/ 117164 h 6858000"/>
              <a:gd name="connsiteX256" fmla="*/ 1153691 w 8262739"/>
              <a:gd name="connsiteY256" fmla="*/ 0 h 6858000"/>
              <a:gd name="connsiteX257" fmla="*/ 8262739 w 8262739"/>
              <a:gd name="connsiteY25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8262739" h="6858000">
                <a:moveTo>
                  <a:pt x="774160" y="294728"/>
                </a:moveTo>
                <a:lnTo>
                  <a:pt x="774822" y="291871"/>
                </a:lnTo>
                <a:lnTo>
                  <a:pt x="758067" y="278466"/>
                </a:lnTo>
                <a:cubicBezTo>
                  <a:pt x="796143" y="193848"/>
                  <a:pt x="817300" y="147306"/>
                  <a:pt x="846914" y="92306"/>
                </a:cubicBezTo>
                <a:lnTo>
                  <a:pt x="899364" y="54843"/>
                </a:lnTo>
                <a:lnTo>
                  <a:pt x="901914" y="49997"/>
                </a:lnTo>
                <a:cubicBezTo>
                  <a:pt x="884990" y="62692"/>
                  <a:pt x="863838" y="75382"/>
                  <a:pt x="842681" y="92306"/>
                </a:cubicBezTo>
                <a:cubicBezTo>
                  <a:pt x="813067" y="147310"/>
                  <a:pt x="791910" y="193848"/>
                  <a:pt x="753834" y="278466"/>
                </a:cubicBezTo>
                <a:close/>
                <a:moveTo>
                  <a:pt x="674364" y="821039"/>
                </a:moveTo>
                <a:lnTo>
                  <a:pt x="674577" y="820652"/>
                </a:lnTo>
                <a:lnTo>
                  <a:pt x="681911" y="659247"/>
                </a:lnTo>
                <a:lnTo>
                  <a:pt x="719798" y="629253"/>
                </a:lnTo>
                <a:lnTo>
                  <a:pt x="721575" y="628045"/>
                </a:lnTo>
                <a:lnTo>
                  <a:pt x="724221" y="625399"/>
                </a:lnTo>
                <a:lnTo>
                  <a:pt x="758067" y="595781"/>
                </a:lnTo>
                <a:cubicBezTo>
                  <a:pt x="770758" y="566167"/>
                  <a:pt x="787681" y="532320"/>
                  <a:pt x="851147" y="422317"/>
                </a:cubicBezTo>
                <a:lnTo>
                  <a:pt x="854319" y="424431"/>
                </a:lnTo>
                <a:lnTo>
                  <a:pt x="855904" y="421259"/>
                </a:lnTo>
                <a:lnTo>
                  <a:pt x="851147" y="418088"/>
                </a:lnTo>
                <a:cubicBezTo>
                  <a:pt x="783453" y="528091"/>
                  <a:pt x="770758" y="561939"/>
                  <a:pt x="758067" y="591553"/>
                </a:cubicBezTo>
                <a:lnTo>
                  <a:pt x="724221" y="625399"/>
                </a:lnTo>
                <a:lnTo>
                  <a:pt x="719989" y="629102"/>
                </a:lnTo>
                <a:lnTo>
                  <a:pt x="719798" y="629253"/>
                </a:lnTo>
                <a:lnTo>
                  <a:pt x="681911" y="655019"/>
                </a:lnTo>
                <a:lnTo>
                  <a:pt x="681729" y="659070"/>
                </a:lnTo>
                <a:close/>
                <a:moveTo>
                  <a:pt x="597990" y="1025570"/>
                </a:moveTo>
                <a:lnTo>
                  <a:pt x="598190" y="1024980"/>
                </a:lnTo>
                <a:lnTo>
                  <a:pt x="595885" y="1024518"/>
                </a:lnTo>
                <a:close/>
                <a:moveTo>
                  <a:pt x="2119992" y="6660069"/>
                </a:moveTo>
                <a:lnTo>
                  <a:pt x="2120414" y="6658670"/>
                </a:lnTo>
                <a:lnTo>
                  <a:pt x="2111615" y="6649866"/>
                </a:lnTo>
                <a:close/>
                <a:moveTo>
                  <a:pt x="1743929" y="6858000"/>
                </a:moveTo>
                <a:lnTo>
                  <a:pt x="1672367" y="6858000"/>
                </a:lnTo>
                <a:lnTo>
                  <a:pt x="1638095" y="6819444"/>
                </a:lnTo>
                <a:cubicBezTo>
                  <a:pt x="1642324" y="6810982"/>
                  <a:pt x="1684633" y="6836368"/>
                  <a:pt x="1663481" y="6785597"/>
                </a:cubicBezTo>
                <a:close/>
                <a:moveTo>
                  <a:pt x="1901513" y="6858000"/>
                </a:moveTo>
                <a:lnTo>
                  <a:pt x="1795034" y="6858000"/>
                </a:lnTo>
                <a:lnTo>
                  <a:pt x="1731171" y="6781364"/>
                </a:lnTo>
                <a:lnTo>
                  <a:pt x="1698079" y="6745264"/>
                </a:lnTo>
                <a:lnTo>
                  <a:pt x="1793828" y="6858000"/>
                </a:lnTo>
                <a:lnTo>
                  <a:pt x="1748158" y="6858000"/>
                </a:lnTo>
                <a:lnTo>
                  <a:pt x="1667709" y="6785597"/>
                </a:lnTo>
                <a:cubicBezTo>
                  <a:pt x="1638095" y="6747517"/>
                  <a:pt x="1604248" y="6709441"/>
                  <a:pt x="1574630" y="6671360"/>
                </a:cubicBezTo>
                <a:cubicBezTo>
                  <a:pt x="1545015" y="6633284"/>
                  <a:pt x="1515397" y="6590975"/>
                  <a:pt x="1485783" y="6552895"/>
                </a:cubicBezTo>
                <a:cubicBezTo>
                  <a:pt x="1498473" y="6540204"/>
                  <a:pt x="1540782" y="6561357"/>
                  <a:pt x="1595786" y="6624823"/>
                </a:cubicBezTo>
                <a:lnTo>
                  <a:pt x="1601188" y="6631183"/>
                </a:lnTo>
                <a:lnTo>
                  <a:pt x="1651314" y="6642275"/>
                </a:lnTo>
                <a:cubicBezTo>
                  <a:pt x="1677228" y="6659727"/>
                  <a:pt x="1712133" y="6692517"/>
                  <a:pt x="1765018" y="6747517"/>
                </a:cubicBezTo>
                <a:cubicBezTo>
                  <a:pt x="1792520" y="6770788"/>
                  <a:pt x="1821079" y="6793001"/>
                  <a:pt x="1848052" y="6814155"/>
                </a:cubicBezTo>
                <a:close/>
                <a:moveTo>
                  <a:pt x="8262739" y="6858000"/>
                </a:moveTo>
                <a:lnTo>
                  <a:pt x="2188465" y="6858000"/>
                </a:lnTo>
                <a:lnTo>
                  <a:pt x="2116185" y="6794059"/>
                </a:lnTo>
                <a:cubicBezTo>
                  <a:pt x="2090800" y="6768673"/>
                  <a:pt x="2023105" y="6743288"/>
                  <a:pt x="1976568" y="6679826"/>
                </a:cubicBezTo>
                <a:cubicBezTo>
                  <a:pt x="1904640" y="6603670"/>
                  <a:pt x="1845407" y="6531743"/>
                  <a:pt x="1773484" y="6455586"/>
                </a:cubicBezTo>
                <a:lnTo>
                  <a:pt x="1759550" y="6412038"/>
                </a:lnTo>
                <a:lnTo>
                  <a:pt x="1718480" y="6370968"/>
                </a:lnTo>
                <a:cubicBezTo>
                  <a:pt x="1671943" y="6324431"/>
                  <a:pt x="1625400" y="6273660"/>
                  <a:pt x="1578863" y="6218656"/>
                </a:cubicBezTo>
                <a:cubicBezTo>
                  <a:pt x="1570401" y="6189042"/>
                  <a:pt x="1506935" y="6108652"/>
                  <a:pt x="1561939" y="6142499"/>
                </a:cubicBezTo>
                <a:cubicBezTo>
                  <a:pt x="1540782" y="6117114"/>
                  <a:pt x="1523859" y="6087500"/>
                  <a:pt x="1506935" y="6066343"/>
                </a:cubicBezTo>
                <a:lnTo>
                  <a:pt x="1500383" y="6056069"/>
                </a:lnTo>
                <a:lnTo>
                  <a:pt x="1435007" y="6011339"/>
                </a:lnTo>
                <a:cubicBezTo>
                  <a:pt x="1384237" y="5952106"/>
                  <a:pt x="1341928" y="5888645"/>
                  <a:pt x="1308080" y="5829412"/>
                </a:cubicBezTo>
                <a:cubicBezTo>
                  <a:pt x="1274233" y="5765947"/>
                  <a:pt x="1248848" y="5706714"/>
                  <a:pt x="1236157" y="5660176"/>
                </a:cubicBezTo>
                <a:lnTo>
                  <a:pt x="1227695" y="5660176"/>
                </a:lnTo>
                <a:cubicBezTo>
                  <a:pt x="1193848" y="5600944"/>
                  <a:pt x="1160001" y="5537482"/>
                  <a:pt x="1130387" y="5474016"/>
                </a:cubicBezTo>
                <a:cubicBezTo>
                  <a:pt x="1100768" y="5410555"/>
                  <a:pt x="1066921" y="5351322"/>
                  <a:pt x="1037307" y="5287856"/>
                </a:cubicBezTo>
                <a:cubicBezTo>
                  <a:pt x="1003460" y="5215933"/>
                  <a:pt x="969612" y="5144006"/>
                  <a:pt x="939994" y="5072083"/>
                </a:cubicBezTo>
                <a:cubicBezTo>
                  <a:pt x="910380" y="5000155"/>
                  <a:pt x="880761" y="4923999"/>
                  <a:pt x="851147" y="4852075"/>
                </a:cubicBezTo>
                <a:lnTo>
                  <a:pt x="898733" y="4922927"/>
                </a:lnTo>
                <a:lnTo>
                  <a:pt x="898752" y="4922958"/>
                </a:lnTo>
                <a:lnTo>
                  <a:pt x="939994" y="5000155"/>
                </a:lnTo>
                <a:cubicBezTo>
                  <a:pt x="965379" y="5055159"/>
                  <a:pt x="990765" y="5114392"/>
                  <a:pt x="1028845" y="5186315"/>
                </a:cubicBezTo>
                <a:cubicBezTo>
                  <a:pt x="1045769" y="5211700"/>
                  <a:pt x="1049997" y="5254009"/>
                  <a:pt x="1058459" y="5287856"/>
                </a:cubicBezTo>
                <a:lnTo>
                  <a:pt x="1070701" y="5305806"/>
                </a:lnTo>
                <a:lnTo>
                  <a:pt x="1055634" y="5227473"/>
                </a:lnTo>
                <a:lnTo>
                  <a:pt x="1016346" y="5156168"/>
                </a:lnTo>
                <a:lnTo>
                  <a:pt x="952391" y="5012357"/>
                </a:lnTo>
                <a:lnTo>
                  <a:pt x="898752" y="4922958"/>
                </a:lnTo>
                <a:lnTo>
                  <a:pt x="898743" y="4922942"/>
                </a:lnTo>
                <a:lnTo>
                  <a:pt x="898733" y="4922927"/>
                </a:lnTo>
                <a:lnTo>
                  <a:pt x="876528" y="4885918"/>
                </a:lnTo>
                <a:cubicBezTo>
                  <a:pt x="846914" y="4801300"/>
                  <a:pt x="813067" y="4716683"/>
                  <a:pt x="783448" y="4632064"/>
                </a:cubicBezTo>
                <a:lnTo>
                  <a:pt x="703703" y="4371836"/>
                </a:lnTo>
                <a:lnTo>
                  <a:pt x="677518" y="4295977"/>
                </a:lnTo>
                <a:cubicBezTo>
                  <a:pt x="633148" y="4146823"/>
                  <a:pt x="595032" y="3994972"/>
                  <a:pt x="563468" y="3840737"/>
                </a:cubicBezTo>
                <a:lnTo>
                  <a:pt x="513030" y="3510255"/>
                </a:lnTo>
                <a:lnTo>
                  <a:pt x="512670" y="3519338"/>
                </a:lnTo>
                <a:cubicBezTo>
                  <a:pt x="512670" y="3540495"/>
                  <a:pt x="512670" y="3557419"/>
                  <a:pt x="516903" y="3587033"/>
                </a:cubicBezTo>
                <a:cubicBezTo>
                  <a:pt x="525365" y="3637804"/>
                  <a:pt x="533827" y="3688575"/>
                  <a:pt x="538056" y="3743579"/>
                </a:cubicBezTo>
                <a:cubicBezTo>
                  <a:pt x="546518" y="3798579"/>
                  <a:pt x="554979" y="3853583"/>
                  <a:pt x="563441" y="3904353"/>
                </a:cubicBezTo>
                <a:cubicBezTo>
                  <a:pt x="542289" y="3866273"/>
                  <a:pt x="533827" y="3815502"/>
                  <a:pt x="521132" y="3764731"/>
                </a:cubicBezTo>
                <a:cubicBezTo>
                  <a:pt x="512670" y="3709731"/>
                  <a:pt x="504209" y="3650499"/>
                  <a:pt x="491518" y="3587033"/>
                </a:cubicBezTo>
                <a:cubicBezTo>
                  <a:pt x="470361" y="3587033"/>
                  <a:pt x="466133" y="3587033"/>
                  <a:pt x="457671" y="3587033"/>
                </a:cubicBezTo>
                <a:cubicBezTo>
                  <a:pt x="453438" y="3540495"/>
                  <a:pt x="449209" y="3498186"/>
                  <a:pt x="436514" y="3426258"/>
                </a:cubicBezTo>
                <a:cubicBezTo>
                  <a:pt x="428052" y="3392411"/>
                  <a:pt x="415362" y="3358564"/>
                  <a:pt x="406900" y="3324717"/>
                </a:cubicBezTo>
                <a:cubicBezTo>
                  <a:pt x="398438" y="3290869"/>
                  <a:pt x="389976" y="3257022"/>
                  <a:pt x="381515" y="3227408"/>
                </a:cubicBezTo>
                <a:cubicBezTo>
                  <a:pt x="356129" y="3197790"/>
                  <a:pt x="334972" y="3176637"/>
                  <a:pt x="309587" y="3151252"/>
                </a:cubicBezTo>
                <a:cubicBezTo>
                  <a:pt x="301125" y="3151252"/>
                  <a:pt x="296896" y="3151252"/>
                  <a:pt x="288435" y="3151252"/>
                </a:cubicBezTo>
                <a:cubicBezTo>
                  <a:pt x="279973" y="3125866"/>
                  <a:pt x="271511" y="3087786"/>
                  <a:pt x="267278" y="3045477"/>
                </a:cubicBezTo>
                <a:cubicBezTo>
                  <a:pt x="263049" y="3003168"/>
                  <a:pt x="258816" y="2956630"/>
                  <a:pt x="258816" y="2910088"/>
                </a:cubicBezTo>
                <a:cubicBezTo>
                  <a:pt x="258816" y="2821242"/>
                  <a:pt x="263049" y="2740852"/>
                  <a:pt x="275740" y="2719700"/>
                </a:cubicBezTo>
                <a:cubicBezTo>
                  <a:pt x="279973" y="2694315"/>
                  <a:pt x="279973" y="2673158"/>
                  <a:pt x="284202" y="2652006"/>
                </a:cubicBezTo>
                <a:lnTo>
                  <a:pt x="298611" y="2605575"/>
                </a:lnTo>
                <a:lnTo>
                  <a:pt x="291606" y="2499693"/>
                </a:lnTo>
                <a:cubicBezTo>
                  <a:pt x="292663" y="2446808"/>
                  <a:pt x="296892" y="2391804"/>
                  <a:pt x="301125" y="2343147"/>
                </a:cubicBezTo>
                <a:lnTo>
                  <a:pt x="318049" y="2311419"/>
                </a:lnTo>
                <a:lnTo>
                  <a:pt x="318049" y="2292377"/>
                </a:lnTo>
                <a:cubicBezTo>
                  <a:pt x="309587" y="2317762"/>
                  <a:pt x="296896" y="2334686"/>
                  <a:pt x="284202" y="2355842"/>
                </a:cubicBezTo>
                <a:cubicBezTo>
                  <a:pt x="275740" y="2338919"/>
                  <a:pt x="263049" y="2330457"/>
                  <a:pt x="254587" y="2313533"/>
                </a:cubicBezTo>
                <a:cubicBezTo>
                  <a:pt x="237664" y="2288148"/>
                  <a:pt x="241892" y="2059679"/>
                  <a:pt x="199583" y="2237377"/>
                </a:cubicBezTo>
                <a:lnTo>
                  <a:pt x="189536" y="2177087"/>
                </a:lnTo>
                <a:lnTo>
                  <a:pt x="186893" y="2182373"/>
                </a:lnTo>
                <a:cubicBezTo>
                  <a:pt x="182660" y="2237377"/>
                  <a:pt x="174198" y="2296610"/>
                  <a:pt x="169969" y="2351609"/>
                </a:cubicBezTo>
                <a:cubicBezTo>
                  <a:pt x="165736" y="2406613"/>
                  <a:pt x="157274" y="2465846"/>
                  <a:pt x="157274" y="2520845"/>
                </a:cubicBezTo>
                <a:cubicBezTo>
                  <a:pt x="153046" y="2563154"/>
                  <a:pt x="148813" y="2609697"/>
                  <a:pt x="144584" y="2652006"/>
                </a:cubicBezTo>
                <a:lnTo>
                  <a:pt x="144584" y="2922779"/>
                </a:lnTo>
                <a:cubicBezTo>
                  <a:pt x="144584" y="2969321"/>
                  <a:pt x="144584" y="3015859"/>
                  <a:pt x="148813" y="3062401"/>
                </a:cubicBezTo>
                <a:cubicBezTo>
                  <a:pt x="153046" y="3108938"/>
                  <a:pt x="157274" y="3155481"/>
                  <a:pt x="157274" y="3202018"/>
                </a:cubicBezTo>
                <a:cubicBezTo>
                  <a:pt x="140351" y="3206251"/>
                  <a:pt x="144584" y="3362793"/>
                  <a:pt x="119198" y="3333179"/>
                </a:cubicBezTo>
                <a:cubicBezTo>
                  <a:pt x="114965" y="3333179"/>
                  <a:pt x="114965" y="3333179"/>
                  <a:pt x="110737" y="3333179"/>
                </a:cubicBezTo>
                <a:cubicBezTo>
                  <a:pt x="85351" y="3240099"/>
                  <a:pt x="85351" y="3159709"/>
                  <a:pt x="85351" y="3079324"/>
                </a:cubicBezTo>
                <a:cubicBezTo>
                  <a:pt x="85351" y="2998935"/>
                  <a:pt x="98042" y="2918550"/>
                  <a:pt x="85351" y="2817009"/>
                </a:cubicBezTo>
                <a:cubicBezTo>
                  <a:pt x="89580" y="2745081"/>
                  <a:pt x="98042" y="2681620"/>
                  <a:pt x="106504" y="2613925"/>
                </a:cubicBezTo>
                <a:lnTo>
                  <a:pt x="144566" y="2651983"/>
                </a:lnTo>
                <a:lnTo>
                  <a:pt x="110737" y="2609697"/>
                </a:lnTo>
                <a:cubicBezTo>
                  <a:pt x="102275" y="2567388"/>
                  <a:pt x="102275" y="2520845"/>
                  <a:pt x="102275" y="2457384"/>
                </a:cubicBezTo>
                <a:cubicBezTo>
                  <a:pt x="102275" y="2393918"/>
                  <a:pt x="106504" y="2317762"/>
                  <a:pt x="110737" y="2224682"/>
                </a:cubicBezTo>
                <a:cubicBezTo>
                  <a:pt x="110737" y="2203530"/>
                  <a:pt x="114965" y="2182373"/>
                  <a:pt x="114965" y="2161221"/>
                </a:cubicBezTo>
                <a:cubicBezTo>
                  <a:pt x="119198" y="2127373"/>
                  <a:pt x="123427" y="2089293"/>
                  <a:pt x="127660" y="2055446"/>
                </a:cubicBezTo>
                <a:cubicBezTo>
                  <a:pt x="144584" y="1996213"/>
                  <a:pt x="161508" y="1924290"/>
                  <a:pt x="178431" y="1865057"/>
                </a:cubicBezTo>
                <a:lnTo>
                  <a:pt x="203728" y="1738579"/>
                </a:lnTo>
                <a:lnTo>
                  <a:pt x="195355" y="1708512"/>
                </a:lnTo>
                <a:cubicBezTo>
                  <a:pt x="186893" y="1763516"/>
                  <a:pt x="174198" y="1814287"/>
                  <a:pt x="165736" y="1877748"/>
                </a:cubicBezTo>
                <a:cubicBezTo>
                  <a:pt x="148813" y="1936981"/>
                  <a:pt x="131889" y="2008908"/>
                  <a:pt x="114965" y="2068141"/>
                </a:cubicBezTo>
                <a:cubicBezTo>
                  <a:pt x="110737" y="2101988"/>
                  <a:pt x="106504" y="2140064"/>
                  <a:pt x="102275" y="2173911"/>
                </a:cubicBezTo>
                <a:cubicBezTo>
                  <a:pt x="102275" y="2195068"/>
                  <a:pt x="98042" y="2216220"/>
                  <a:pt x="98042" y="2237377"/>
                </a:cubicBezTo>
                <a:cubicBezTo>
                  <a:pt x="98042" y="2330457"/>
                  <a:pt x="93813" y="2406613"/>
                  <a:pt x="89580" y="2470075"/>
                </a:cubicBezTo>
                <a:cubicBezTo>
                  <a:pt x="89580" y="2533540"/>
                  <a:pt x="93813" y="2580078"/>
                  <a:pt x="98042" y="2622387"/>
                </a:cubicBezTo>
                <a:cubicBezTo>
                  <a:pt x="89580" y="2694315"/>
                  <a:pt x="81118" y="2757776"/>
                  <a:pt x="76889" y="2825470"/>
                </a:cubicBezTo>
                <a:cubicBezTo>
                  <a:pt x="89580" y="2927012"/>
                  <a:pt x="76889" y="3007401"/>
                  <a:pt x="76889" y="3087786"/>
                </a:cubicBezTo>
                <a:cubicBezTo>
                  <a:pt x="76889" y="3168175"/>
                  <a:pt x="76889" y="3248560"/>
                  <a:pt x="102275" y="3341640"/>
                </a:cubicBezTo>
                <a:cubicBezTo>
                  <a:pt x="102275" y="3341640"/>
                  <a:pt x="106504" y="3341640"/>
                  <a:pt x="110737" y="3341640"/>
                </a:cubicBezTo>
                <a:cubicBezTo>
                  <a:pt x="127660" y="3422030"/>
                  <a:pt x="144584" y="3498186"/>
                  <a:pt x="165736" y="3582805"/>
                </a:cubicBezTo>
                <a:cubicBezTo>
                  <a:pt x="169969" y="3637804"/>
                  <a:pt x="182660" y="3688575"/>
                  <a:pt x="195355" y="3781654"/>
                </a:cubicBezTo>
                <a:cubicBezTo>
                  <a:pt x="216507" y="3853583"/>
                  <a:pt x="237664" y="3921276"/>
                  <a:pt x="258816" y="3984738"/>
                </a:cubicBezTo>
                <a:cubicBezTo>
                  <a:pt x="268335" y="4105318"/>
                  <a:pt x="332592" y="4297296"/>
                  <a:pt x="358772" y="4421447"/>
                </a:cubicBezTo>
                <a:lnTo>
                  <a:pt x="367496" y="4505141"/>
                </a:lnTo>
                <a:lnTo>
                  <a:pt x="385748" y="4505141"/>
                </a:lnTo>
                <a:cubicBezTo>
                  <a:pt x="432285" y="4623607"/>
                  <a:pt x="461904" y="4687068"/>
                  <a:pt x="478828" y="4729378"/>
                </a:cubicBezTo>
                <a:cubicBezTo>
                  <a:pt x="499980" y="4771686"/>
                  <a:pt x="508442" y="4801305"/>
                  <a:pt x="512675" y="4843614"/>
                </a:cubicBezTo>
                <a:cubicBezTo>
                  <a:pt x="495751" y="4839381"/>
                  <a:pt x="474594" y="4797072"/>
                  <a:pt x="449209" y="4746301"/>
                </a:cubicBezTo>
                <a:cubicBezTo>
                  <a:pt x="423824" y="4695530"/>
                  <a:pt x="402671" y="4636297"/>
                  <a:pt x="381515" y="4593989"/>
                </a:cubicBezTo>
                <a:cubicBezTo>
                  <a:pt x="360362" y="4538989"/>
                  <a:pt x="398438" y="4691301"/>
                  <a:pt x="377286" y="4636297"/>
                </a:cubicBezTo>
                <a:lnTo>
                  <a:pt x="340476" y="4522194"/>
                </a:lnTo>
                <a:lnTo>
                  <a:pt x="313820" y="4526294"/>
                </a:lnTo>
                <a:cubicBezTo>
                  <a:pt x="301125" y="4492447"/>
                  <a:pt x="292663" y="4458599"/>
                  <a:pt x="284202" y="4428985"/>
                </a:cubicBezTo>
                <a:cubicBezTo>
                  <a:pt x="237664" y="4382443"/>
                  <a:pt x="203817" y="4285134"/>
                  <a:pt x="182660" y="4196284"/>
                </a:cubicBezTo>
                <a:cubicBezTo>
                  <a:pt x="161508" y="4107436"/>
                  <a:pt x="144584" y="4022818"/>
                  <a:pt x="119198" y="3988971"/>
                </a:cubicBezTo>
                <a:cubicBezTo>
                  <a:pt x="98042" y="3912815"/>
                  <a:pt x="98042" y="3832426"/>
                  <a:pt x="114965" y="3815502"/>
                </a:cubicBezTo>
                <a:cubicBezTo>
                  <a:pt x="106504" y="3747807"/>
                  <a:pt x="93813" y="3680113"/>
                  <a:pt x="85351" y="3612418"/>
                </a:cubicBezTo>
                <a:cubicBezTo>
                  <a:pt x="76889" y="3544724"/>
                  <a:pt x="72656" y="3477029"/>
                  <a:pt x="64195" y="3409335"/>
                </a:cubicBezTo>
                <a:cubicBezTo>
                  <a:pt x="47271" y="3358564"/>
                  <a:pt x="30347" y="3316255"/>
                  <a:pt x="17657" y="3261255"/>
                </a:cubicBezTo>
                <a:cubicBezTo>
                  <a:pt x="-7729" y="2973554"/>
                  <a:pt x="-11962" y="2639311"/>
                  <a:pt x="47271" y="2474308"/>
                </a:cubicBezTo>
                <a:cubicBezTo>
                  <a:pt x="51504" y="2402380"/>
                  <a:pt x="55733" y="2313533"/>
                  <a:pt x="76889" y="2271224"/>
                </a:cubicBezTo>
                <a:cubicBezTo>
                  <a:pt x="68428" y="2233144"/>
                  <a:pt x="59966" y="2199297"/>
                  <a:pt x="51504" y="2161221"/>
                </a:cubicBezTo>
                <a:cubicBezTo>
                  <a:pt x="59966" y="2089293"/>
                  <a:pt x="51504" y="1924290"/>
                  <a:pt x="102275" y="1856596"/>
                </a:cubicBezTo>
                <a:cubicBezTo>
                  <a:pt x="106504" y="1826977"/>
                  <a:pt x="110737" y="1805825"/>
                  <a:pt x="114965" y="1784668"/>
                </a:cubicBezTo>
                <a:cubicBezTo>
                  <a:pt x="123427" y="1678898"/>
                  <a:pt x="131889" y="1606970"/>
                  <a:pt x="148813" y="1539276"/>
                </a:cubicBezTo>
                <a:cubicBezTo>
                  <a:pt x="178431" y="1480043"/>
                  <a:pt x="216507" y="1382734"/>
                  <a:pt x="237664" y="1361578"/>
                </a:cubicBezTo>
                <a:cubicBezTo>
                  <a:pt x="258816" y="1408120"/>
                  <a:pt x="208045" y="1526585"/>
                  <a:pt x="216507" y="1602741"/>
                </a:cubicBezTo>
                <a:lnTo>
                  <a:pt x="237655" y="1561405"/>
                </a:lnTo>
                <a:lnTo>
                  <a:pt x="250354" y="1462591"/>
                </a:lnTo>
                <a:cubicBezTo>
                  <a:pt x="258816" y="1417634"/>
                  <a:pt x="265164" y="1376387"/>
                  <a:pt x="254587" y="1353116"/>
                </a:cubicBezTo>
                <a:cubicBezTo>
                  <a:pt x="267278" y="1302345"/>
                  <a:pt x="279973" y="1264264"/>
                  <a:pt x="292663" y="1213494"/>
                </a:cubicBezTo>
                <a:cubicBezTo>
                  <a:pt x="313820" y="1145799"/>
                  <a:pt x="330744" y="1073876"/>
                  <a:pt x="351896" y="1001948"/>
                </a:cubicBezTo>
                <a:cubicBezTo>
                  <a:pt x="373053" y="930025"/>
                  <a:pt x="398438" y="858098"/>
                  <a:pt x="423824" y="786174"/>
                </a:cubicBezTo>
                <a:lnTo>
                  <a:pt x="429212" y="780111"/>
                </a:lnTo>
                <a:lnTo>
                  <a:pt x="461904" y="608476"/>
                </a:lnTo>
                <a:cubicBezTo>
                  <a:pt x="478828" y="574629"/>
                  <a:pt x="495751" y="528087"/>
                  <a:pt x="508442" y="485778"/>
                </a:cubicBezTo>
                <a:cubicBezTo>
                  <a:pt x="525365" y="443469"/>
                  <a:pt x="546522" y="409622"/>
                  <a:pt x="563446" y="384236"/>
                </a:cubicBezTo>
                <a:cubicBezTo>
                  <a:pt x="601522" y="312313"/>
                  <a:pt x="631140" y="240385"/>
                  <a:pt x="673449" y="172691"/>
                </a:cubicBezTo>
                <a:cubicBezTo>
                  <a:pt x="688256" y="138844"/>
                  <a:pt x="703064" y="108171"/>
                  <a:pt x="717872" y="77497"/>
                </a:cubicBezTo>
                <a:lnTo>
                  <a:pt x="754037" y="0"/>
                </a:lnTo>
                <a:lnTo>
                  <a:pt x="1028695" y="0"/>
                </a:lnTo>
                <a:lnTo>
                  <a:pt x="986532" y="71149"/>
                </a:lnTo>
                <a:cubicBezTo>
                  <a:pt x="944223" y="151539"/>
                  <a:pt x="901914" y="231924"/>
                  <a:pt x="859605" y="308080"/>
                </a:cubicBezTo>
                <a:lnTo>
                  <a:pt x="721537" y="525648"/>
                </a:lnTo>
                <a:lnTo>
                  <a:pt x="719987" y="532320"/>
                </a:lnTo>
                <a:cubicBezTo>
                  <a:pt x="703063" y="570400"/>
                  <a:pt x="690368" y="616938"/>
                  <a:pt x="673445" y="659247"/>
                </a:cubicBezTo>
                <a:cubicBezTo>
                  <a:pt x="660754" y="684633"/>
                  <a:pt x="652292" y="701556"/>
                  <a:pt x="639597" y="718480"/>
                </a:cubicBezTo>
                <a:lnTo>
                  <a:pt x="631136" y="726942"/>
                </a:lnTo>
                <a:lnTo>
                  <a:pt x="593588" y="851755"/>
                </a:lnTo>
                <a:cubicBezTo>
                  <a:pt x="586717" y="883487"/>
                  <a:pt x="584598" y="906758"/>
                  <a:pt x="584598" y="925796"/>
                </a:cubicBezTo>
                <a:cubicBezTo>
                  <a:pt x="584598" y="963872"/>
                  <a:pt x="588827" y="989258"/>
                  <a:pt x="576136" y="1031567"/>
                </a:cubicBezTo>
                <a:cubicBezTo>
                  <a:pt x="554979" y="1090800"/>
                  <a:pt x="538056" y="1145803"/>
                  <a:pt x="516903" y="1205036"/>
                </a:cubicBezTo>
                <a:cubicBezTo>
                  <a:pt x="499980" y="1264269"/>
                  <a:pt x="478823" y="1319268"/>
                  <a:pt x="461900" y="1378501"/>
                </a:cubicBezTo>
                <a:cubicBezTo>
                  <a:pt x="440747" y="1467352"/>
                  <a:pt x="423824" y="1547737"/>
                  <a:pt x="402667" y="1632355"/>
                </a:cubicBezTo>
                <a:cubicBezTo>
                  <a:pt x="389976" y="1712745"/>
                  <a:pt x="381515" y="1788901"/>
                  <a:pt x="368820" y="1865057"/>
                </a:cubicBezTo>
                <a:cubicBezTo>
                  <a:pt x="356129" y="1941214"/>
                  <a:pt x="351896" y="2021599"/>
                  <a:pt x="347667" y="2097755"/>
                </a:cubicBezTo>
                <a:cubicBezTo>
                  <a:pt x="360358" y="2038522"/>
                  <a:pt x="368820" y="1983523"/>
                  <a:pt x="377281" y="1936981"/>
                </a:cubicBezTo>
                <a:lnTo>
                  <a:pt x="380027" y="1923713"/>
                </a:lnTo>
                <a:lnTo>
                  <a:pt x="385743" y="1860824"/>
                </a:lnTo>
                <a:cubicBezTo>
                  <a:pt x="398438" y="1784668"/>
                  <a:pt x="406900" y="1704283"/>
                  <a:pt x="419590" y="1628127"/>
                </a:cubicBezTo>
                <a:lnTo>
                  <a:pt x="430189" y="1631662"/>
                </a:lnTo>
                <a:lnTo>
                  <a:pt x="431108" y="1627731"/>
                </a:lnTo>
                <a:lnTo>
                  <a:pt x="419595" y="1623894"/>
                </a:lnTo>
                <a:cubicBezTo>
                  <a:pt x="440747" y="1535042"/>
                  <a:pt x="457671" y="1454657"/>
                  <a:pt x="478828" y="1370039"/>
                </a:cubicBezTo>
                <a:cubicBezTo>
                  <a:pt x="495751" y="1310807"/>
                  <a:pt x="512675" y="1251574"/>
                  <a:pt x="533827" y="1196570"/>
                </a:cubicBezTo>
                <a:lnTo>
                  <a:pt x="592789" y="1023900"/>
                </a:lnTo>
                <a:lnTo>
                  <a:pt x="588831" y="1023105"/>
                </a:lnTo>
                <a:cubicBezTo>
                  <a:pt x="601522" y="980796"/>
                  <a:pt x="597293" y="955411"/>
                  <a:pt x="597293" y="917335"/>
                </a:cubicBezTo>
                <a:cubicBezTo>
                  <a:pt x="597293" y="879254"/>
                  <a:pt x="601522" y="824255"/>
                  <a:pt x="643831" y="718480"/>
                </a:cubicBezTo>
                <a:cubicBezTo>
                  <a:pt x="652292" y="701556"/>
                  <a:pt x="660754" y="680404"/>
                  <a:pt x="677678" y="659247"/>
                </a:cubicBezTo>
                <a:lnTo>
                  <a:pt x="678815" y="656156"/>
                </a:lnTo>
                <a:lnTo>
                  <a:pt x="724220" y="532320"/>
                </a:lnTo>
                <a:cubicBezTo>
                  <a:pt x="770758" y="456164"/>
                  <a:pt x="813067" y="384241"/>
                  <a:pt x="863838" y="312313"/>
                </a:cubicBezTo>
                <a:cubicBezTo>
                  <a:pt x="906147" y="231928"/>
                  <a:pt x="944227" y="151539"/>
                  <a:pt x="990765" y="75382"/>
                </a:cubicBezTo>
                <a:cubicBezTo>
                  <a:pt x="1001343" y="58459"/>
                  <a:pt x="1012979" y="39420"/>
                  <a:pt x="1024614" y="19852"/>
                </a:cubicBezTo>
                <a:lnTo>
                  <a:pt x="1036060" y="0"/>
                </a:lnTo>
                <a:lnTo>
                  <a:pt x="1150037" y="0"/>
                </a:lnTo>
                <a:lnTo>
                  <a:pt x="1075780" y="117164"/>
                </a:lnTo>
                <a:cubicBezTo>
                  <a:pt x="975428" y="298827"/>
                  <a:pt x="897685" y="499531"/>
                  <a:pt x="796143" y="655019"/>
                </a:cubicBezTo>
                <a:cubicBezTo>
                  <a:pt x="779220" y="710018"/>
                  <a:pt x="762296" y="769251"/>
                  <a:pt x="741139" y="828483"/>
                </a:cubicBezTo>
                <a:cubicBezTo>
                  <a:pt x="719987" y="887716"/>
                  <a:pt x="707292" y="946949"/>
                  <a:pt x="690368" y="1006181"/>
                </a:cubicBezTo>
                <a:cubicBezTo>
                  <a:pt x="648059" y="1133109"/>
                  <a:pt x="584598" y="1268497"/>
                  <a:pt x="580365" y="1378501"/>
                </a:cubicBezTo>
                <a:cubicBezTo>
                  <a:pt x="554979" y="1463119"/>
                  <a:pt x="529594" y="1547737"/>
                  <a:pt x="508442" y="1632355"/>
                </a:cubicBezTo>
                <a:cubicBezTo>
                  <a:pt x="495747" y="1695821"/>
                  <a:pt x="487285" y="1759283"/>
                  <a:pt x="474594" y="1822748"/>
                </a:cubicBezTo>
                <a:lnTo>
                  <a:pt x="457671" y="1920057"/>
                </a:lnTo>
                <a:cubicBezTo>
                  <a:pt x="453438" y="1953904"/>
                  <a:pt x="449209" y="1983523"/>
                  <a:pt x="444976" y="2017370"/>
                </a:cubicBezTo>
                <a:cubicBezTo>
                  <a:pt x="432285" y="2106217"/>
                  <a:pt x="415362" y="2190835"/>
                  <a:pt x="406900" y="2279686"/>
                </a:cubicBezTo>
                <a:cubicBezTo>
                  <a:pt x="402667" y="2334686"/>
                  <a:pt x="398438" y="2381228"/>
                  <a:pt x="394205" y="2440460"/>
                </a:cubicBezTo>
                <a:cubicBezTo>
                  <a:pt x="398438" y="2482769"/>
                  <a:pt x="406900" y="2525078"/>
                  <a:pt x="415362" y="2609697"/>
                </a:cubicBezTo>
                <a:lnTo>
                  <a:pt x="425276" y="2517483"/>
                </a:lnTo>
                <a:lnTo>
                  <a:pt x="423824" y="2486998"/>
                </a:lnTo>
                <a:cubicBezTo>
                  <a:pt x="428052" y="2427765"/>
                  <a:pt x="436514" y="2364300"/>
                  <a:pt x="440747" y="2309300"/>
                </a:cubicBezTo>
                <a:cubicBezTo>
                  <a:pt x="449209" y="2220449"/>
                  <a:pt x="466133" y="2135831"/>
                  <a:pt x="478823" y="2046984"/>
                </a:cubicBezTo>
                <a:lnTo>
                  <a:pt x="509024" y="2010743"/>
                </a:lnTo>
                <a:lnTo>
                  <a:pt x="552878" y="1717258"/>
                </a:lnTo>
                <a:lnTo>
                  <a:pt x="550751" y="1666203"/>
                </a:lnTo>
                <a:lnTo>
                  <a:pt x="592549" y="1546374"/>
                </a:lnTo>
                <a:lnTo>
                  <a:pt x="617419" y="1445769"/>
                </a:lnTo>
                <a:lnTo>
                  <a:pt x="609983" y="1463119"/>
                </a:lnTo>
                <a:cubicBezTo>
                  <a:pt x="601522" y="1458891"/>
                  <a:pt x="593060" y="1454657"/>
                  <a:pt x="584598" y="1454657"/>
                </a:cubicBezTo>
                <a:cubicBezTo>
                  <a:pt x="563441" y="1509661"/>
                  <a:pt x="542289" y="1573123"/>
                  <a:pt x="521132" y="1636589"/>
                </a:cubicBezTo>
                <a:cubicBezTo>
                  <a:pt x="521132" y="1666203"/>
                  <a:pt x="521132" y="1700050"/>
                  <a:pt x="525365" y="1738130"/>
                </a:cubicBezTo>
                <a:cubicBezTo>
                  <a:pt x="512670" y="1805825"/>
                  <a:pt x="504209" y="1865057"/>
                  <a:pt x="495747" y="1932752"/>
                </a:cubicBezTo>
                <a:cubicBezTo>
                  <a:pt x="495747" y="1941214"/>
                  <a:pt x="491518" y="1953904"/>
                  <a:pt x="491518" y="1966599"/>
                </a:cubicBezTo>
                <a:cubicBezTo>
                  <a:pt x="474594" y="1983523"/>
                  <a:pt x="466133" y="2000446"/>
                  <a:pt x="449209" y="2017370"/>
                </a:cubicBezTo>
                <a:cubicBezTo>
                  <a:pt x="453438" y="1983523"/>
                  <a:pt x="457671" y="1953904"/>
                  <a:pt x="461900" y="1920057"/>
                </a:cubicBezTo>
                <a:lnTo>
                  <a:pt x="478823" y="1822748"/>
                </a:lnTo>
                <a:cubicBezTo>
                  <a:pt x="491518" y="1759283"/>
                  <a:pt x="499980" y="1695821"/>
                  <a:pt x="512670" y="1632355"/>
                </a:cubicBezTo>
                <a:cubicBezTo>
                  <a:pt x="538056" y="1547737"/>
                  <a:pt x="563441" y="1463119"/>
                  <a:pt x="584598" y="1378501"/>
                </a:cubicBezTo>
                <a:cubicBezTo>
                  <a:pt x="588827" y="1268497"/>
                  <a:pt x="652292" y="1137342"/>
                  <a:pt x="694601" y="1006181"/>
                </a:cubicBezTo>
                <a:cubicBezTo>
                  <a:pt x="711525" y="946949"/>
                  <a:pt x="724216" y="887716"/>
                  <a:pt x="745372" y="828483"/>
                </a:cubicBezTo>
                <a:cubicBezTo>
                  <a:pt x="762296" y="769251"/>
                  <a:pt x="783448" y="714251"/>
                  <a:pt x="800372" y="655019"/>
                </a:cubicBezTo>
                <a:cubicBezTo>
                  <a:pt x="901914" y="499531"/>
                  <a:pt x="977278" y="298827"/>
                  <a:pt x="1078224" y="117164"/>
                </a:cubicBezTo>
                <a:lnTo>
                  <a:pt x="1153691" y="0"/>
                </a:lnTo>
                <a:lnTo>
                  <a:pt x="826273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276" name="Freeform: Shape 275">
            <a:extLst>
              <a:ext uri="{FF2B5EF4-FFF2-40B4-BE49-F238E27FC236}">
                <a16:creationId xmlns:a16="http://schemas.microsoft.com/office/drawing/2014/main" id="{ED70CBBF-B472-413B-ADB8-D7D74EF2BDD3}"/>
              </a:ext>
            </a:extLst>
          </p:cNvPr>
          <p:cNvSpPr/>
          <p:nvPr userDrawn="1"/>
        </p:nvSpPr>
        <p:spPr>
          <a:xfrm rot="900000">
            <a:off x="-731331" y="24786"/>
            <a:ext cx="7308033" cy="7484336"/>
          </a:xfrm>
          <a:custGeom>
            <a:avLst/>
            <a:gdLst>
              <a:gd name="connsiteX0" fmla="*/ 6913876 w 7308033"/>
              <a:gd name="connsiteY0" fmla="*/ 5776530 h 7484336"/>
              <a:gd name="connsiteX1" fmla="*/ 6875166 w 7308033"/>
              <a:gd name="connsiteY1" fmla="*/ 5892655 h 7484336"/>
              <a:gd name="connsiteX2" fmla="*/ 6806682 w 7308033"/>
              <a:gd name="connsiteY2" fmla="*/ 6017714 h 7484336"/>
              <a:gd name="connsiteX3" fmla="*/ 6771323 w 7308033"/>
              <a:gd name="connsiteY3" fmla="*/ 6086199 h 7484336"/>
              <a:gd name="connsiteX4" fmla="*/ 6757742 w 7308033"/>
              <a:gd name="connsiteY4" fmla="*/ 6110614 h 7484336"/>
              <a:gd name="connsiteX5" fmla="*/ 6727685 w 7308033"/>
              <a:gd name="connsiteY5" fmla="*/ 6118668 h 7484336"/>
              <a:gd name="connsiteX6" fmla="*/ 6753086 w 7308033"/>
              <a:gd name="connsiteY6" fmla="*/ 6059400 h 7484336"/>
              <a:gd name="connsiteX7" fmla="*/ 6779882 w 7308033"/>
              <a:gd name="connsiteY7" fmla="*/ 6014738 h 7484336"/>
              <a:gd name="connsiteX8" fmla="*/ 6815614 w 7308033"/>
              <a:gd name="connsiteY8" fmla="*/ 5955186 h 7484336"/>
              <a:gd name="connsiteX9" fmla="*/ 6848369 w 7308033"/>
              <a:gd name="connsiteY9" fmla="*/ 5895635 h 7484336"/>
              <a:gd name="connsiteX10" fmla="*/ 6913876 w 7308033"/>
              <a:gd name="connsiteY10" fmla="*/ 5776530 h 7484336"/>
              <a:gd name="connsiteX11" fmla="*/ 6721144 w 7308033"/>
              <a:gd name="connsiteY11" fmla="*/ 5521292 h 7484336"/>
              <a:gd name="connsiteX12" fmla="*/ 6648868 w 7308033"/>
              <a:gd name="connsiteY12" fmla="*/ 5648492 h 7484336"/>
              <a:gd name="connsiteX13" fmla="*/ 6647540 w 7308033"/>
              <a:gd name="connsiteY13" fmla="*/ 5651550 h 7484336"/>
              <a:gd name="connsiteX14" fmla="*/ 6720331 w 7308033"/>
              <a:gd name="connsiteY14" fmla="*/ 5523433 h 7484336"/>
              <a:gd name="connsiteX15" fmla="*/ 7114698 w 7308033"/>
              <a:gd name="connsiteY15" fmla="*/ 4793131 h 7484336"/>
              <a:gd name="connsiteX16" fmla="*/ 7113630 w 7308033"/>
              <a:gd name="connsiteY16" fmla="*/ 4798399 h 7484336"/>
              <a:gd name="connsiteX17" fmla="*/ 7122304 w 7308033"/>
              <a:gd name="connsiteY17" fmla="*/ 4808811 h 7484336"/>
              <a:gd name="connsiteX18" fmla="*/ 7149104 w 7308033"/>
              <a:gd name="connsiteY18" fmla="*/ 4838587 h 7484336"/>
              <a:gd name="connsiteX19" fmla="*/ 7157044 w 7308033"/>
              <a:gd name="connsiteY19" fmla="*/ 4831309 h 7484336"/>
              <a:gd name="connsiteX20" fmla="*/ 7159029 w 7308033"/>
              <a:gd name="connsiteY20" fmla="*/ 4829985 h 7484336"/>
              <a:gd name="connsiteX21" fmla="*/ 7166970 w 7308033"/>
              <a:gd name="connsiteY21" fmla="*/ 4826677 h 7484336"/>
              <a:gd name="connsiteX22" fmla="*/ 7167420 w 7308033"/>
              <a:gd name="connsiteY22" fmla="*/ 4824391 h 7484336"/>
              <a:gd name="connsiteX23" fmla="*/ 7159029 w 7308033"/>
              <a:gd name="connsiteY23" fmla="*/ 4829985 h 7484336"/>
              <a:gd name="connsiteX24" fmla="*/ 7158037 w 7308033"/>
              <a:gd name="connsiteY24" fmla="*/ 4830399 h 7484336"/>
              <a:gd name="connsiteX25" fmla="*/ 7157044 w 7308033"/>
              <a:gd name="connsiteY25" fmla="*/ 4831309 h 7484336"/>
              <a:gd name="connsiteX26" fmla="*/ 7155060 w 7308033"/>
              <a:gd name="connsiteY26" fmla="*/ 4832632 h 7484336"/>
              <a:gd name="connsiteX27" fmla="*/ 7125284 w 7308033"/>
              <a:gd name="connsiteY27" fmla="*/ 4805832 h 7484336"/>
              <a:gd name="connsiteX28" fmla="*/ 7152080 w 7308033"/>
              <a:gd name="connsiteY28" fmla="*/ 4391948 h 7484336"/>
              <a:gd name="connsiteX29" fmla="*/ 7117409 w 7308033"/>
              <a:gd name="connsiteY29" fmla="*/ 4536420 h 7484336"/>
              <a:gd name="connsiteX30" fmla="*/ 7117412 w 7308033"/>
              <a:gd name="connsiteY30" fmla="*/ 4536420 h 7484336"/>
              <a:gd name="connsiteX31" fmla="*/ 7152083 w 7308033"/>
              <a:gd name="connsiteY31" fmla="*/ 4391952 h 7484336"/>
              <a:gd name="connsiteX32" fmla="*/ 7178880 w 7308033"/>
              <a:gd name="connsiteY32" fmla="*/ 4362173 h 7484336"/>
              <a:gd name="connsiteX33" fmla="*/ 7161015 w 7308033"/>
              <a:gd name="connsiteY33" fmla="*/ 4400883 h 7484336"/>
              <a:gd name="connsiteX34" fmla="*/ 7156923 w 7308033"/>
              <a:gd name="connsiteY34" fmla="*/ 4482020 h 7484336"/>
              <a:gd name="connsiteX35" fmla="*/ 7155060 w 7308033"/>
              <a:gd name="connsiteY35" fmla="*/ 4558694 h 7484336"/>
              <a:gd name="connsiteX36" fmla="*/ 7125284 w 7308033"/>
              <a:gd name="connsiteY36" fmla="*/ 4650316 h 7484336"/>
              <a:gd name="connsiteX37" fmla="*/ 7125283 w 7308033"/>
              <a:gd name="connsiteY37" fmla="*/ 4660782 h 7484336"/>
              <a:gd name="connsiteX38" fmla="*/ 7161015 w 7308033"/>
              <a:gd name="connsiteY38" fmla="*/ 4558693 h 7484336"/>
              <a:gd name="connsiteX39" fmla="*/ 7166970 w 7308033"/>
              <a:gd name="connsiteY39" fmla="*/ 4400880 h 7484336"/>
              <a:gd name="connsiteX40" fmla="*/ 7180853 w 7308033"/>
              <a:gd name="connsiteY40" fmla="*/ 4370804 h 7484336"/>
              <a:gd name="connsiteX41" fmla="*/ 7050842 w 7308033"/>
              <a:gd name="connsiteY41" fmla="*/ 4234134 h 7484336"/>
              <a:gd name="connsiteX42" fmla="*/ 7031332 w 7308033"/>
              <a:gd name="connsiteY42" fmla="*/ 4280253 h 7484336"/>
              <a:gd name="connsiteX43" fmla="*/ 7024045 w 7308033"/>
              <a:gd name="connsiteY43" fmla="*/ 4347286 h 7484336"/>
              <a:gd name="connsiteX44" fmla="*/ 7014651 w 7308033"/>
              <a:gd name="connsiteY44" fmla="*/ 4315972 h 7484336"/>
              <a:gd name="connsiteX45" fmla="*/ 7011215 w 7308033"/>
              <a:gd name="connsiteY45" fmla="*/ 4320392 h 7484336"/>
              <a:gd name="connsiteX46" fmla="*/ 7021069 w 7308033"/>
              <a:gd name="connsiteY46" fmla="*/ 4353241 h 7484336"/>
              <a:gd name="connsiteX47" fmla="*/ 7015114 w 7308033"/>
              <a:gd name="connsiteY47" fmla="*/ 4400882 h 7484336"/>
              <a:gd name="connsiteX48" fmla="*/ 7027025 w 7308033"/>
              <a:gd name="connsiteY48" fmla="*/ 4439590 h 7484336"/>
              <a:gd name="connsiteX49" fmla="*/ 7036255 w 7308033"/>
              <a:gd name="connsiteY49" fmla="*/ 4439077 h 7484336"/>
              <a:gd name="connsiteX50" fmla="*/ 7030001 w 7308033"/>
              <a:gd name="connsiteY50" fmla="*/ 4418745 h 7484336"/>
              <a:gd name="connsiteX51" fmla="*/ 7035955 w 7308033"/>
              <a:gd name="connsiteY51" fmla="*/ 4371104 h 7484336"/>
              <a:gd name="connsiteX52" fmla="*/ 7050842 w 7308033"/>
              <a:gd name="connsiteY52" fmla="*/ 4234134 h 7484336"/>
              <a:gd name="connsiteX53" fmla="*/ 7300963 w 7308033"/>
              <a:gd name="connsiteY53" fmla="*/ 4153741 h 7484336"/>
              <a:gd name="connsiteX54" fmla="*/ 7306918 w 7308033"/>
              <a:gd name="connsiteY54" fmla="*/ 4156717 h 7484336"/>
              <a:gd name="connsiteX55" fmla="*/ 7303939 w 7308033"/>
              <a:gd name="connsiteY55" fmla="*/ 4281775 h 7484336"/>
              <a:gd name="connsiteX56" fmla="*/ 7306918 w 7308033"/>
              <a:gd name="connsiteY56" fmla="*/ 4368127 h 7484336"/>
              <a:gd name="connsiteX57" fmla="*/ 7297984 w 7308033"/>
              <a:gd name="connsiteY57" fmla="*/ 4525938 h 7484336"/>
              <a:gd name="connsiteX58" fmla="*/ 7289052 w 7308033"/>
              <a:gd name="connsiteY58" fmla="*/ 4615266 h 7484336"/>
              <a:gd name="connsiteX59" fmla="*/ 7262253 w 7308033"/>
              <a:gd name="connsiteY59" fmla="*/ 4746280 h 7484336"/>
              <a:gd name="connsiteX60" fmla="*/ 7253322 w 7308033"/>
              <a:gd name="connsiteY60" fmla="*/ 4856452 h 7484336"/>
              <a:gd name="connsiteX61" fmla="*/ 7208656 w 7308033"/>
              <a:gd name="connsiteY61" fmla="*/ 5058929 h 7484336"/>
              <a:gd name="connsiteX62" fmla="*/ 7166969 w 7308033"/>
              <a:gd name="connsiteY62" fmla="*/ 5234606 h 7484336"/>
              <a:gd name="connsiteX63" fmla="*/ 7092532 w 7308033"/>
              <a:gd name="connsiteY63" fmla="*/ 5267360 h 7484336"/>
              <a:gd name="connsiteX64" fmla="*/ 7098487 w 7308033"/>
              <a:gd name="connsiteY64" fmla="*/ 5249495 h 7484336"/>
              <a:gd name="connsiteX65" fmla="*/ 7110397 w 7308033"/>
              <a:gd name="connsiteY65" fmla="*/ 5124436 h 7484336"/>
              <a:gd name="connsiteX66" fmla="*/ 7155060 w 7308033"/>
              <a:gd name="connsiteY66" fmla="*/ 4993422 h 7484336"/>
              <a:gd name="connsiteX67" fmla="*/ 7190791 w 7308033"/>
              <a:gd name="connsiteY67" fmla="*/ 4972581 h 7484336"/>
              <a:gd name="connsiteX68" fmla="*/ 7190791 w 7308033"/>
              <a:gd name="connsiteY68" fmla="*/ 4972577 h 7484336"/>
              <a:gd name="connsiteX69" fmla="*/ 7229501 w 7308033"/>
              <a:gd name="connsiteY69" fmla="*/ 4746280 h 7484336"/>
              <a:gd name="connsiteX70" fmla="*/ 7250343 w 7308033"/>
              <a:gd name="connsiteY70" fmla="*/ 4639087 h 7484336"/>
              <a:gd name="connsiteX71" fmla="*/ 7268208 w 7308033"/>
              <a:gd name="connsiteY71" fmla="*/ 4528918 h 7484336"/>
              <a:gd name="connsiteX72" fmla="*/ 7283097 w 7308033"/>
              <a:gd name="connsiteY72" fmla="*/ 4424700 h 7484336"/>
              <a:gd name="connsiteX73" fmla="*/ 7289052 w 7308033"/>
              <a:gd name="connsiteY73" fmla="*/ 4326441 h 7484336"/>
              <a:gd name="connsiteX74" fmla="*/ 7292029 w 7308033"/>
              <a:gd name="connsiteY74" fmla="*/ 4243069 h 7484336"/>
              <a:gd name="connsiteX75" fmla="*/ 7297984 w 7308033"/>
              <a:gd name="connsiteY75" fmla="*/ 4198403 h 7484336"/>
              <a:gd name="connsiteX76" fmla="*/ 7300963 w 7308033"/>
              <a:gd name="connsiteY76" fmla="*/ 4153741 h 7484336"/>
              <a:gd name="connsiteX77" fmla="*/ 4874223 w 7308033"/>
              <a:gd name="connsiteY77" fmla="*/ 452594 h 7484336"/>
              <a:gd name="connsiteX78" fmla="*/ 5026078 w 7308033"/>
              <a:gd name="connsiteY78" fmla="*/ 521077 h 7484336"/>
              <a:gd name="connsiteX79" fmla="*/ 5091585 w 7308033"/>
              <a:gd name="connsiteY79" fmla="*/ 574674 h 7484336"/>
              <a:gd name="connsiteX80" fmla="*/ 4945685 w 7308033"/>
              <a:gd name="connsiteY80" fmla="*/ 503212 h 7484336"/>
              <a:gd name="connsiteX81" fmla="*/ 4874223 w 7308033"/>
              <a:gd name="connsiteY81" fmla="*/ 452594 h 7484336"/>
              <a:gd name="connsiteX82" fmla="*/ 4379943 w 7308033"/>
              <a:gd name="connsiteY82" fmla="*/ 235228 h 7484336"/>
              <a:gd name="connsiteX83" fmla="*/ 4499046 w 7308033"/>
              <a:gd name="connsiteY83" fmla="*/ 262025 h 7484336"/>
              <a:gd name="connsiteX84" fmla="*/ 4665792 w 7308033"/>
              <a:gd name="connsiteY84" fmla="*/ 345398 h 7484336"/>
              <a:gd name="connsiteX85" fmla="*/ 4379943 w 7308033"/>
              <a:gd name="connsiteY85" fmla="*/ 235228 h 7484336"/>
              <a:gd name="connsiteX86" fmla="*/ 3998811 w 7308033"/>
              <a:gd name="connsiteY86" fmla="*/ 128035 h 7484336"/>
              <a:gd name="connsiteX87" fmla="*/ 4120890 w 7308033"/>
              <a:gd name="connsiteY87" fmla="*/ 136966 h 7484336"/>
              <a:gd name="connsiteX88" fmla="*/ 4269770 w 7308033"/>
              <a:gd name="connsiteY88" fmla="*/ 196518 h 7484336"/>
              <a:gd name="connsiteX89" fmla="*/ 4085159 w 7308033"/>
              <a:gd name="connsiteY89" fmla="*/ 163766 h 7484336"/>
              <a:gd name="connsiteX90" fmla="*/ 3998811 w 7308033"/>
              <a:gd name="connsiteY90" fmla="*/ 128035 h 7484336"/>
              <a:gd name="connsiteX91" fmla="*/ 550622 w 7308033"/>
              <a:gd name="connsiteY91" fmla="*/ 992975 h 7484336"/>
              <a:gd name="connsiteX92" fmla="*/ 535712 w 7308033"/>
              <a:gd name="connsiteY92" fmla="*/ 999512 h 7484336"/>
              <a:gd name="connsiteX93" fmla="*/ 516599 w 7308033"/>
              <a:gd name="connsiteY93" fmla="*/ 1006608 h 7484336"/>
              <a:gd name="connsiteX94" fmla="*/ 512050 w 7308033"/>
              <a:gd name="connsiteY94" fmla="*/ 1012379 h 7484336"/>
              <a:gd name="connsiteX95" fmla="*/ 479295 w 7308033"/>
              <a:gd name="connsiteY95" fmla="*/ 1042154 h 7484336"/>
              <a:gd name="connsiteX96" fmla="*/ 395923 w 7308033"/>
              <a:gd name="connsiteY96" fmla="*/ 1095751 h 7484336"/>
              <a:gd name="connsiteX97" fmla="*/ 339350 w 7308033"/>
              <a:gd name="connsiteY97" fmla="*/ 1158282 h 7484336"/>
              <a:gd name="connsiteX98" fmla="*/ 285753 w 7308033"/>
              <a:gd name="connsiteY98" fmla="*/ 1220810 h 7484336"/>
              <a:gd name="connsiteX99" fmla="*/ 250022 w 7308033"/>
              <a:gd name="connsiteY99" fmla="*/ 1253565 h 7484336"/>
              <a:gd name="connsiteX100" fmla="*/ 248809 w 7308033"/>
              <a:gd name="connsiteY100" fmla="*/ 1252046 h 7484336"/>
              <a:gd name="connsiteX101" fmla="*/ 215035 w 7308033"/>
              <a:gd name="connsiteY101" fmla="*/ 1292647 h 7484336"/>
              <a:gd name="connsiteX102" fmla="*/ 157715 w 7308033"/>
              <a:gd name="connsiteY102" fmla="*/ 1363738 h 7484336"/>
              <a:gd name="connsiteX103" fmla="*/ 65411 w 7308033"/>
              <a:gd name="connsiteY103" fmla="*/ 1464976 h 7484336"/>
              <a:gd name="connsiteX104" fmla="*/ 80298 w 7308033"/>
              <a:gd name="connsiteY104" fmla="*/ 1482838 h 7484336"/>
              <a:gd name="connsiteX105" fmla="*/ 80582 w 7308033"/>
              <a:gd name="connsiteY105" fmla="*/ 1482588 h 7484336"/>
              <a:gd name="connsiteX106" fmla="*/ 68387 w 7308033"/>
              <a:gd name="connsiteY106" fmla="*/ 1467952 h 7484336"/>
              <a:gd name="connsiteX107" fmla="*/ 160691 w 7308033"/>
              <a:gd name="connsiteY107" fmla="*/ 1366714 h 7484336"/>
              <a:gd name="connsiteX108" fmla="*/ 252998 w 7308033"/>
              <a:gd name="connsiteY108" fmla="*/ 1253565 h 7484336"/>
              <a:gd name="connsiteX109" fmla="*/ 288729 w 7308033"/>
              <a:gd name="connsiteY109" fmla="*/ 1220813 h 7484336"/>
              <a:gd name="connsiteX110" fmla="*/ 342326 w 7308033"/>
              <a:gd name="connsiteY110" fmla="*/ 1158282 h 7484336"/>
              <a:gd name="connsiteX111" fmla="*/ 398899 w 7308033"/>
              <a:gd name="connsiteY111" fmla="*/ 1095754 h 7484336"/>
              <a:gd name="connsiteX112" fmla="*/ 482271 w 7308033"/>
              <a:gd name="connsiteY112" fmla="*/ 1042158 h 7484336"/>
              <a:gd name="connsiteX113" fmla="*/ 515026 w 7308033"/>
              <a:gd name="connsiteY113" fmla="*/ 1012382 h 7484336"/>
              <a:gd name="connsiteX114" fmla="*/ 550758 w 7308033"/>
              <a:gd name="connsiteY114" fmla="*/ 998983 h 7484336"/>
              <a:gd name="connsiteX115" fmla="*/ 562036 w 7308033"/>
              <a:gd name="connsiteY115" fmla="*/ 995482 h 7484336"/>
              <a:gd name="connsiteX116" fmla="*/ 561411 w 7308033"/>
              <a:gd name="connsiteY116" fmla="*/ 990559 h 7484336"/>
              <a:gd name="connsiteX117" fmla="*/ 550622 w 7308033"/>
              <a:gd name="connsiteY117" fmla="*/ 992975 h 7484336"/>
              <a:gd name="connsiteX118" fmla="*/ 3599813 w 7308033"/>
              <a:gd name="connsiteY118" fmla="*/ 151856 h 7484336"/>
              <a:gd name="connsiteX119" fmla="*/ 3652293 w 7308033"/>
              <a:gd name="connsiteY119" fmla="*/ 151484 h 7484336"/>
              <a:gd name="connsiteX120" fmla="*/ 3715937 w 7308033"/>
              <a:gd name="connsiteY120" fmla="*/ 157811 h 7484336"/>
              <a:gd name="connsiteX121" fmla="*/ 3802289 w 7308033"/>
              <a:gd name="connsiteY121" fmla="*/ 187587 h 7484336"/>
              <a:gd name="connsiteX122" fmla="*/ 3736782 w 7308033"/>
              <a:gd name="connsiteY122" fmla="*/ 178656 h 7484336"/>
              <a:gd name="connsiteX123" fmla="*/ 3599813 w 7308033"/>
              <a:gd name="connsiteY123" fmla="*/ 151856 h 7484336"/>
              <a:gd name="connsiteX124" fmla="*/ 1994473 w 7308033"/>
              <a:gd name="connsiteY124" fmla="*/ 334850 h 7484336"/>
              <a:gd name="connsiteX125" fmla="*/ 1968092 w 7308033"/>
              <a:gd name="connsiteY125" fmla="*/ 345401 h 7484336"/>
              <a:gd name="connsiteX126" fmla="*/ 1786460 w 7308033"/>
              <a:gd name="connsiteY126" fmla="*/ 407929 h 7484336"/>
              <a:gd name="connsiteX127" fmla="*/ 1607805 w 7308033"/>
              <a:gd name="connsiteY127" fmla="*/ 479391 h 7484336"/>
              <a:gd name="connsiteX128" fmla="*/ 1482746 w 7308033"/>
              <a:gd name="connsiteY128" fmla="*/ 535967 h 7484336"/>
              <a:gd name="connsiteX129" fmla="*/ 1399373 w 7308033"/>
              <a:gd name="connsiteY129" fmla="*/ 568719 h 7484336"/>
              <a:gd name="connsiteX130" fmla="*/ 1193918 w 7308033"/>
              <a:gd name="connsiteY130" fmla="*/ 664002 h 7484336"/>
              <a:gd name="connsiteX131" fmla="*/ 1095659 w 7308033"/>
              <a:gd name="connsiteY131" fmla="*/ 726533 h 7484336"/>
              <a:gd name="connsiteX132" fmla="*/ 1000376 w 7308033"/>
              <a:gd name="connsiteY132" fmla="*/ 789061 h 7484336"/>
              <a:gd name="connsiteX133" fmla="*/ 848517 w 7308033"/>
              <a:gd name="connsiteY133" fmla="*/ 902209 h 7484336"/>
              <a:gd name="connsiteX134" fmla="*/ 705592 w 7308033"/>
              <a:gd name="connsiteY134" fmla="*/ 1015358 h 7484336"/>
              <a:gd name="connsiteX135" fmla="*/ 568804 w 7308033"/>
              <a:gd name="connsiteY135" fmla="*/ 1134687 h 7484336"/>
              <a:gd name="connsiteX136" fmla="*/ 580534 w 7308033"/>
              <a:gd name="connsiteY136" fmla="*/ 1149351 h 7484336"/>
              <a:gd name="connsiteX137" fmla="*/ 609565 w 7308033"/>
              <a:gd name="connsiteY137" fmla="*/ 1129438 h 7484336"/>
              <a:gd name="connsiteX138" fmla="*/ 634277 w 7308033"/>
              <a:gd name="connsiteY138" fmla="*/ 1111019 h 7484336"/>
              <a:gd name="connsiteX139" fmla="*/ 723458 w 7308033"/>
              <a:gd name="connsiteY139" fmla="*/ 1033223 h 7484336"/>
              <a:gd name="connsiteX140" fmla="*/ 866382 w 7308033"/>
              <a:gd name="connsiteY140" fmla="*/ 920075 h 7484336"/>
              <a:gd name="connsiteX141" fmla="*/ 1018238 w 7308033"/>
              <a:gd name="connsiteY141" fmla="*/ 806926 h 7484336"/>
              <a:gd name="connsiteX142" fmla="*/ 1113521 w 7308033"/>
              <a:gd name="connsiteY142" fmla="*/ 744395 h 7484336"/>
              <a:gd name="connsiteX143" fmla="*/ 1211783 w 7308033"/>
              <a:gd name="connsiteY143" fmla="*/ 681867 h 7484336"/>
              <a:gd name="connsiteX144" fmla="*/ 1417236 w 7308033"/>
              <a:gd name="connsiteY144" fmla="*/ 586584 h 7484336"/>
              <a:gd name="connsiteX145" fmla="*/ 1497632 w 7308033"/>
              <a:gd name="connsiteY145" fmla="*/ 544898 h 7484336"/>
              <a:gd name="connsiteX146" fmla="*/ 1622691 w 7308033"/>
              <a:gd name="connsiteY146" fmla="*/ 488322 h 7484336"/>
              <a:gd name="connsiteX147" fmla="*/ 1801347 w 7308033"/>
              <a:gd name="connsiteY147" fmla="*/ 416860 h 7484336"/>
              <a:gd name="connsiteX148" fmla="*/ 1982978 w 7308033"/>
              <a:gd name="connsiteY148" fmla="*/ 354332 h 7484336"/>
              <a:gd name="connsiteX149" fmla="*/ 2059277 w 7308033"/>
              <a:gd name="connsiteY149" fmla="*/ 339346 h 7484336"/>
              <a:gd name="connsiteX150" fmla="*/ 2096133 w 7308033"/>
              <a:gd name="connsiteY150" fmla="*/ 326751 h 7484336"/>
              <a:gd name="connsiteX151" fmla="*/ 2597795 w 7308033"/>
              <a:gd name="connsiteY151" fmla="*/ 218526 h 7484336"/>
              <a:gd name="connsiteX152" fmla="*/ 2587435 w 7308033"/>
              <a:gd name="connsiteY152" fmla="*/ 215503 h 7484336"/>
              <a:gd name="connsiteX153" fmla="*/ 2524903 w 7308033"/>
              <a:gd name="connsiteY153" fmla="*/ 223318 h 7484336"/>
              <a:gd name="connsiteX154" fmla="*/ 2390910 w 7308033"/>
              <a:gd name="connsiteY154" fmla="*/ 241184 h 7484336"/>
              <a:gd name="connsiteX155" fmla="*/ 2259896 w 7308033"/>
              <a:gd name="connsiteY155" fmla="*/ 270959 h 7484336"/>
              <a:gd name="connsiteX156" fmla="*/ 2203324 w 7308033"/>
              <a:gd name="connsiteY156" fmla="*/ 288825 h 7484336"/>
              <a:gd name="connsiteX157" fmla="*/ 2137816 w 7308033"/>
              <a:gd name="connsiteY157" fmla="*/ 306691 h 7484336"/>
              <a:gd name="connsiteX158" fmla="*/ 2046992 w 7308033"/>
              <a:gd name="connsiteY158" fmla="*/ 272932 h 7484336"/>
              <a:gd name="connsiteX159" fmla="*/ 2096621 w 7308033"/>
              <a:gd name="connsiteY159" fmla="*/ 259634 h 7484336"/>
              <a:gd name="connsiteX160" fmla="*/ 2215233 w 7308033"/>
              <a:gd name="connsiteY160" fmla="*/ 244163 h 7484336"/>
              <a:gd name="connsiteX161" fmla="*/ 2313493 w 7308033"/>
              <a:gd name="connsiteY161" fmla="*/ 208432 h 7484336"/>
              <a:gd name="connsiteX162" fmla="*/ 2426642 w 7308033"/>
              <a:gd name="connsiteY162" fmla="*/ 178656 h 7484336"/>
              <a:gd name="connsiteX163" fmla="*/ 2664849 w 7308033"/>
              <a:gd name="connsiteY163" fmla="*/ 145901 h 7484336"/>
              <a:gd name="connsiteX164" fmla="*/ 3008762 w 7308033"/>
              <a:gd name="connsiteY164" fmla="*/ 128407 h 7484336"/>
              <a:gd name="connsiteX165" fmla="*/ 3285189 w 7308033"/>
              <a:gd name="connsiteY165" fmla="*/ 137682 h 7484336"/>
              <a:gd name="connsiteX166" fmla="*/ 3002806 w 7308033"/>
              <a:gd name="connsiteY166" fmla="*/ 127291 h 7484336"/>
              <a:gd name="connsiteX167" fmla="*/ 2658894 w 7308033"/>
              <a:gd name="connsiteY167" fmla="*/ 145901 h 7484336"/>
              <a:gd name="connsiteX168" fmla="*/ 2420686 w 7308033"/>
              <a:gd name="connsiteY168" fmla="*/ 178653 h 7484336"/>
              <a:gd name="connsiteX169" fmla="*/ 2307538 w 7308033"/>
              <a:gd name="connsiteY169" fmla="*/ 208428 h 7484336"/>
              <a:gd name="connsiteX170" fmla="*/ 2209275 w 7308033"/>
              <a:gd name="connsiteY170" fmla="*/ 244160 h 7484336"/>
              <a:gd name="connsiteX171" fmla="*/ 2102296 w 7308033"/>
              <a:gd name="connsiteY171" fmla="*/ 258113 h 7484336"/>
              <a:gd name="connsiteX172" fmla="*/ 3008390 w 7308033"/>
              <a:gd name="connsiteY172" fmla="*/ 15326 h 7484336"/>
              <a:gd name="connsiteX173" fmla="*/ 3013414 w 7308033"/>
              <a:gd name="connsiteY173" fmla="*/ 15352 h 7484336"/>
              <a:gd name="connsiteX174" fmla="*/ 3113720 w 7308033"/>
              <a:gd name="connsiteY174" fmla="*/ 14143 h 7484336"/>
              <a:gd name="connsiteX175" fmla="*/ 3319919 w 7308033"/>
              <a:gd name="connsiteY175" fmla="*/ 17863 h 7484336"/>
              <a:gd name="connsiteX176" fmla="*/ 3323758 w 7308033"/>
              <a:gd name="connsiteY176" fmla="*/ 20742 h 7484336"/>
              <a:gd name="connsiteX177" fmla="*/ 3424136 w 7308033"/>
              <a:gd name="connsiteY177" fmla="*/ 8931 h 7484336"/>
              <a:gd name="connsiteX178" fmla="*/ 3516441 w 7308033"/>
              <a:gd name="connsiteY178" fmla="*/ 23818 h 7484336"/>
              <a:gd name="connsiteX179" fmla="*/ 3608747 w 7308033"/>
              <a:gd name="connsiteY179" fmla="*/ 41683 h 7484336"/>
              <a:gd name="connsiteX180" fmla="*/ 3656370 w 7308033"/>
              <a:gd name="connsiteY180" fmla="*/ 52509 h 7484336"/>
              <a:gd name="connsiteX181" fmla="*/ 3605768 w 7308033"/>
              <a:gd name="connsiteY181" fmla="*/ 38707 h 7484336"/>
              <a:gd name="connsiteX182" fmla="*/ 3513461 w 7308033"/>
              <a:gd name="connsiteY182" fmla="*/ 20842 h 7484336"/>
              <a:gd name="connsiteX183" fmla="*/ 3421157 w 7308033"/>
              <a:gd name="connsiteY183" fmla="*/ 5955 h 7484336"/>
              <a:gd name="connsiteX184" fmla="*/ 3421158 w 7308033"/>
              <a:gd name="connsiteY184" fmla="*/ 0 h 7484336"/>
              <a:gd name="connsiteX185" fmla="*/ 3561102 w 7308033"/>
              <a:gd name="connsiteY185" fmla="*/ 8931 h 7484336"/>
              <a:gd name="connsiteX186" fmla="*/ 3704027 w 7308033"/>
              <a:gd name="connsiteY186" fmla="*/ 23821 h 7484336"/>
              <a:gd name="connsiteX187" fmla="*/ 3799310 w 7308033"/>
              <a:gd name="connsiteY187" fmla="*/ 47642 h 7484336"/>
              <a:gd name="connsiteX188" fmla="*/ 3861841 w 7308033"/>
              <a:gd name="connsiteY188" fmla="*/ 77418 h 7484336"/>
              <a:gd name="connsiteX189" fmla="*/ 3939259 w 7308033"/>
              <a:gd name="connsiteY189" fmla="*/ 62528 h 7484336"/>
              <a:gd name="connsiteX190" fmla="*/ 4055383 w 7308033"/>
              <a:gd name="connsiteY190" fmla="*/ 89328 h 7484336"/>
              <a:gd name="connsiteX191" fmla="*/ 4126846 w 7308033"/>
              <a:gd name="connsiteY191" fmla="*/ 110169 h 7484336"/>
              <a:gd name="connsiteX192" fmla="*/ 4123870 w 7308033"/>
              <a:gd name="connsiteY192" fmla="*/ 113149 h 7484336"/>
              <a:gd name="connsiteX193" fmla="*/ 4120890 w 7308033"/>
              <a:gd name="connsiteY193" fmla="*/ 133990 h 7484336"/>
              <a:gd name="connsiteX194" fmla="*/ 3998811 w 7308033"/>
              <a:gd name="connsiteY194" fmla="*/ 125059 h 7484336"/>
              <a:gd name="connsiteX195" fmla="*/ 3957124 w 7308033"/>
              <a:gd name="connsiteY195" fmla="*/ 113149 h 7484336"/>
              <a:gd name="connsiteX196" fmla="*/ 3915438 w 7308033"/>
              <a:gd name="connsiteY196" fmla="*/ 104214 h 7484336"/>
              <a:gd name="connsiteX197" fmla="*/ 3835041 w 7308033"/>
              <a:gd name="connsiteY197" fmla="*/ 86349 h 7484336"/>
              <a:gd name="connsiteX198" fmla="*/ 3754648 w 7308033"/>
              <a:gd name="connsiteY198" fmla="*/ 68483 h 7484336"/>
              <a:gd name="connsiteX199" fmla="*/ 3671275 w 7308033"/>
              <a:gd name="connsiteY199" fmla="*/ 56573 h 7484336"/>
              <a:gd name="connsiteX200" fmla="*/ 3578972 w 7308033"/>
              <a:gd name="connsiteY200" fmla="*/ 56573 h 7484336"/>
              <a:gd name="connsiteX201" fmla="*/ 3504530 w 7308033"/>
              <a:gd name="connsiteY201" fmla="*/ 56573 h 7484336"/>
              <a:gd name="connsiteX202" fmla="*/ 3388405 w 7308033"/>
              <a:gd name="connsiteY202" fmla="*/ 56573 h 7484336"/>
              <a:gd name="connsiteX203" fmla="*/ 3382950 w 7308033"/>
              <a:gd name="connsiteY203" fmla="*/ 54832 h 7484336"/>
              <a:gd name="connsiteX204" fmla="*/ 3331829 w 7308033"/>
              <a:gd name="connsiteY204" fmla="*/ 80394 h 7484336"/>
              <a:gd name="connsiteX205" fmla="*/ 3349695 w 7308033"/>
              <a:gd name="connsiteY205" fmla="*/ 110170 h 7484336"/>
              <a:gd name="connsiteX206" fmla="*/ 3528350 w 7308033"/>
              <a:gd name="connsiteY206" fmla="*/ 145901 h 7484336"/>
              <a:gd name="connsiteX207" fmla="*/ 3448848 w 7308033"/>
              <a:gd name="connsiteY207" fmla="*/ 147289 h 7484336"/>
              <a:gd name="connsiteX208" fmla="*/ 3450189 w 7308033"/>
              <a:gd name="connsiteY208" fmla="*/ 147392 h 7484336"/>
              <a:gd name="connsiteX209" fmla="*/ 3534306 w 7308033"/>
              <a:gd name="connsiteY209" fmla="*/ 145901 h 7484336"/>
              <a:gd name="connsiteX210" fmla="*/ 3605768 w 7308033"/>
              <a:gd name="connsiteY210" fmla="*/ 154835 h 7484336"/>
              <a:gd name="connsiteX211" fmla="*/ 3742737 w 7308033"/>
              <a:gd name="connsiteY211" fmla="*/ 181632 h 7484336"/>
              <a:gd name="connsiteX212" fmla="*/ 3808245 w 7308033"/>
              <a:gd name="connsiteY212" fmla="*/ 190566 h 7484336"/>
              <a:gd name="connsiteX213" fmla="*/ 3918417 w 7308033"/>
              <a:gd name="connsiteY213" fmla="*/ 214387 h 7484336"/>
              <a:gd name="connsiteX214" fmla="*/ 4031566 w 7308033"/>
              <a:gd name="connsiteY214" fmla="*/ 238208 h 7484336"/>
              <a:gd name="connsiteX215" fmla="*/ 4141735 w 7308033"/>
              <a:gd name="connsiteY215" fmla="*/ 265004 h 7484336"/>
              <a:gd name="connsiteX216" fmla="*/ 4251908 w 7308033"/>
              <a:gd name="connsiteY216" fmla="*/ 297759 h 7484336"/>
              <a:gd name="connsiteX217" fmla="*/ 4305504 w 7308033"/>
              <a:gd name="connsiteY217" fmla="*/ 312646 h 7484336"/>
              <a:gd name="connsiteX218" fmla="*/ 4359101 w 7308033"/>
              <a:gd name="connsiteY218" fmla="*/ 330511 h 7484336"/>
              <a:gd name="connsiteX219" fmla="*/ 4359792 w 7308033"/>
              <a:gd name="connsiteY219" fmla="*/ 331143 h 7484336"/>
              <a:gd name="connsiteX220" fmla="*/ 4398227 w 7308033"/>
              <a:gd name="connsiteY220" fmla="*/ 337770 h 7484336"/>
              <a:gd name="connsiteX221" fmla="*/ 4491368 w 7308033"/>
              <a:gd name="connsiteY221" fmla="*/ 372382 h 7484336"/>
              <a:gd name="connsiteX222" fmla="*/ 4504379 w 7308033"/>
              <a:gd name="connsiteY222" fmla="*/ 392095 h 7484336"/>
              <a:gd name="connsiteX223" fmla="*/ 4507980 w 7308033"/>
              <a:gd name="connsiteY223" fmla="*/ 393042 h 7484336"/>
              <a:gd name="connsiteX224" fmla="*/ 4591353 w 7308033"/>
              <a:gd name="connsiteY224" fmla="*/ 425794 h 7484336"/>
              <a:gd name="connsiteX225" fmla="*/ 4662816 w 7308033"/>
              <a:gd name="connsiteY225" fmla="*/ 455570 h 7484336"/>
              <a:gd name="connsiteX226" fmla="*/ 4734278 w 7308033"/>
              <a:gd name="connsiteY226" fmla="*/ 488325 h 7484336"/>
              <a:gd name="connsiteX227" fmla="*/ 4787874 w 7308033"/>
              <a:gd name="connsiteY227" fmla="*/ 518101 h 7484336"/>
              <a:gd name="connsiteX228" fmla="*/ 4823606 w 7308033"/>
              <a:gd name="connsiteY228" fmla="*/ 535967 h 7484336"/>
              <a:gd name="connsiteX229" fmla="*/ 4862313 w 7308033"/>
              <a:gd name="connsiteY229" fmla="*/ 556808 h 7484336"/>
              <a:gd name="connsiteX230" fmla="*/ 4993327 w 7308033"/>
              <a:gd name="connsiteY230" fmla="*/ 631250 h 7484336"/>
              <a:gd name="connsiteX231" fmla="*/ 5160072 w 7308033"/>
              <a:gd name="connsiteY231" fmla="*/ 738443 h 7484336"/>
              <a:gd name="connsiteX232" fmla="*/ 5246424 w 7308033"/>
              <a:gd name="connsiteY232" fmla="*/ 797995 h 7484336"/>
              <a:gd name="connsiteX233" fmla="*/ 5248924 w 7308033"/>
              <a:gd name="connsiteY233" fmla="*/ 799780 h 7484336"/>
              <a:gd name="connsiteX234" fmla="*/ 5293052 w 7308033"/>
              <a:gd name="connsiteY234" fmla="*/ 826589 h 7484336"/>
              <a:gd name="connsiteX235" fmla="*/ 6973427 w 7308033"/>
              <a:gd name="connsiteY235" fmla="*/ 3986995 h 7484336"/>
              <a:gd name="connsiteX236" fmla="*/ 6972171 w 7308033"/>
              <a:gd name="connsiteY236" fmla="*/ 4011914 h 7484336"/>
              <a:gd name="connsiteX237" fmla="*/ 7006179 w 7308033"/>
              <a:gd name="connsiteY237" fmla="*/ 4016772 h 7484336"/>
              <a:gd name="connsiteX238" fmla="*/ 7038932 w 7308033"/>
              <a:gd name="connsiteY238" fmla="*/ 4040592 h 7484336"/>
              <a:gd name="connsiteX239" fmla="*/ 7053821 w 7308033"/>
              <a:gd name="connsiteY239" fmla="*/ 4120986 h 7484336"/>
              <a:gd name="connsiteX240" fmla="*/ 7110394 w 7308033"/>
              <a:gd name="connsiteY240" fmla="*/ 4216268 h 7484336"/>
              <a:gd name="connsiteX241" fmla="*/ 7134218 w 7308033"/>
              <a:gd name="connsiteY241" fmla="*/ 4218435 h 7484336"/>
              <a:gd name="connsiteX242" fmla="*/ 7134218 w 7308033"/>
              <a:gd name="connsiteY242" fmla="*/ 4195427 h 7484336"/>
              <a:gd name="connsiteX243" fmla="*/ 7158423 w 7308033"/>
              <a:gd name="connsiteY243" fmla="*/ 4128188 h 7484336"/>
              <a:gd name="connsiteX244" fmla="*/ 7158035 w 7308033"/>
              <a:gd name="connsiteY244" fmla="*/ 4115034 h 7484336"/>
              <a:gd name="connsiteX245" fmla="*/ 7181856 w 7308033"/>
              <a:gd name="connsiteY245" fmla="*/ 4034637 h 7484336"/>
              <a:gd name="connsiteX246" fmla="*/ 7214611 w 7308033"/>
              <a:gd name="connsiteY246" fmla="*/ 4034637 h 7484336"/>
              <a:gd name="connsiteX247" fmla="*/ 7265228 w 7308033"/>
              <a:gd name="connsiteY247" fmla="*/ 4001885 h 7484336"/>
              <a:gd name="connsiteX248" fmla="*/ 7271184 w 7308033"/>
              <a:gd name="connsiteY248" fmla="*/ 4132899 h 7484336"/>
              <a:gd name="connsiteX249" fmla="*/ 7256297 w 7308033"/>
              <a:gd name="connsiteY249" fmla="*/ 4195427 h 7484336"/>
              <a:gd name="connsiteX250" fmla="*/ 7238432 w 7308033"/>
              <a:gd name="connsiteY250" fmla="*/ 4254979 h 7484336"/>
              <a:gd name="connsiteX251" fmla="*/ 7229498 w 7308033"/>
              <a:gd name="connsiteY251" fmla="*/ 4353241 h 7484336"/>
              <a:gd name="connsiteX252" fmla="*/ 7226521 w 7308033"/>
              <a:gd name="connsiteY252" fmla="*/ 4403859 h 7484336"/>
              <a:gd name="connsiteX253" fmla="*/ 7220567 w 7308033"/>
              <a:gd name="connsiteY253" fmla="*/ 4454479 h 7484336"/>
              <a:gd name="connsiteX254" fmla="*/ 7207871 w 7308033"/>
              <a:gd name="connsiteY254" fmla="*/ 4462944 h 7484336"/>
              <a:gd name="connsiteX255" fmla="*/ 7208656 w 7308033"/>
              <a:gd name="connsiteY255" fmla="*/ 4466386 h 7484336"/>
              <a:gd name="connsiteX256" fmla="*/ 7220819 w 7308033"/>
              <a:gd name="connsiteY256" fmla="*/ 4458278 h 7484336"/>
              <a:gd name="connsiteX257" fmla="*/ 7226521 w 7308033"/>
              <a:gd name="connsiteY257" fmla="*/ 4409814 h 7484336"/>
              <a:gd name="connsiteX258" fmla="*/ 7229497 w 7308033"/>
              <a:gd name="connsiteY258" fmla="*/ 4359196 h 7484336"/>
              <a:gd name="connsiteX259" fmla="*/ 7238432 w 7308033"/>
              <a:gd name="connsiteY259" fmla="*/ 4260934 h 7484336"/>
              <a:gd name="connsiteX260" fmla="*/ 7256297 w 7308033"/>
              <a:gd name="connsiteY260" fmla="*/ 4201383 h 7484336"/>
              <a:gd name="connsiteX261" fmla="*/ 7271184 w 7308033"/>
              <a:gd name="connsiteY261" fmla="*/ 4138855 h 7484336"/>
              <a:gd name="connsiteX262" fmla="*/ 7295004 w 7308033"/>
              <a:gd name="connsiteY262" fmla="*/ 4156720 h 7484336"/>
              <a:gd name="connsiteX263" fmla="*/ 7292028 w 7308033"/>
              <a:gd name="connsiteY263" fmla="*/ 4201382 h 7484336"/>
              <a:gd name="connsiteX264" fmla="*/ 7286074 w 7308033"/>
              <a:gd name="connsiteY264" fmla="*/ 4246047 h 7484336"/>
              <a:gd name="connsiteX265" fmla="*/ 7283094 w 7308033"/>
              <a:gd name="connsiteY265" fmla="*/ 4329421 h 7484336"/>
              <a:gd name="connsiteX266" fmla="*/ 7277139 w 7308033"/>
              <a:gd name="connsiteY266" fmla="*/ 4427679 h 7484336"/>
              <a:gd name="connsiteX267" fmla="*/ 7262253 w 7308033"/>
              <a:gd name="connsiteY267" fmla="*/ 4531896 h 7484336"/>
              <a:gd name="connsiteX268" fmla="*/ 7244387 w 7308033"/>
              <a:gd name="connsiteY268" fmla="*/ 4642066 h 7484336"/>
              <a:gd name="connsiteX269" fmla="*/ 7223542 w 7308033"/>
              <a:gd name="connsiteY269" fmla="*/ 4749259 h 7484336"/>
              <a:gd name="connsiteX270" fmla="*/ 7184835 w 7308033"/>
              <a:gd name="connsiteY270" fmla="*/ 4975556 h 7484336"/>
              <a:gd name="connsiteX271" fmla="*/ 7149104 w 7308033"/>
              <a:gd name="connsiteY271" fmla="*/ 4996401 h 7484336"/>
              <a:gd name="connsiteX272" fmla="*/ 7104438 w 7308033"/>
              <a:gd name="connsiteY272" fmla="*/ 5127416 h 7484336"/>
              <a:gd name="connsiteX273" fmla="*/ 7092529 w 7308033"/>
              <a:gd name="connsiteY273" fmla="*/ 5252474 h 7484336"/>
              <a:gd name="connsiteX274" fmla="*/ 7086573 w 7308033"/>
              <a:gd name="connsiteY274" fmla="*/ 5270339 h 7484336"/>
              <a:gd name="connsiteX275" fmla="*/ 7035956 w 7308033"/>
              <a:gd name="connsiteY275" fmla="*/ 5407309 h 7484336"/>
              <a:gd name="connsiteX276" fmla="*/ 7021066 w 7308033"/>
              <a:gd name="connsiteY276" fmla="*/ 5419219 h 7484336"/>
              <a:gd name="connsiteX277" fmla="*/ 6958538 w 7308033"/>
              <a:gd name="connsiteY277" fmla="*/ 5565120 h 7484336"/>
              <a:gd name="connsiteX278" fmla="*/ 7024045 w 7308033"/>
              <a:gd name="connsiteY278" fmla="*/ 5419219 h 7484336"/>
              <a:gd name="connsiteX279" fmla="*/ 7038932 w 7308033"/>
              <a:gd name="connsiteY279" fmla="*/ 5407309 h 7484336"/>
              <a:gd name="connsiteX280" fmla="*/ 6943648 w 7308033"/>
              <a:gd name="connsiteY280" fmla="*/ 5678268 h 7484336"/>
              <a:gd name="connsiteX281" fmla="*/ 6893031 w 7308033"/>
              <a:gd name="connsiteY281" fmla="*/ 5705068 h 7484336"/>
              <a:gd name="connsiteX282" fmla="*/ 6882533 w 7308033"/>
              <a:gd name="connsiteY282" fmla="*/ 5726066 h 7484336"/>
              <a:gd name="connsiteX283" fmla="*/ 6884100 w 7308033"/>
              <a:gd name="connsiteY283" fmla="*/ 5728886 h 7484336"/>
              <a:gd name="connsiteX284" fmla="*/ 6896010 w 7308033"/>
              <a:gd name="connsiteY284" fmla="*/ 5705065 h 7484336"/>
              <a:gd name="connsiteX285" fmla="*/ 6946628 w 7308033"/>
              <a:gd name="connsiteY285" fmla="*/ 5678269 h 7484336"/>
              <a:gd name="connsiteX286" fmla="*/ 6910897 w 7308033"/>
              <a:gd name="connsiteY286" fmla="*/ 5779506 h 7484336"/>
              <a:gd name="connsiteX287" fmla="*/ 6845389 w 7308033"/>
              <a:gd name="connsiteY287" fmla="*/ 5898611 h 7484336"/>
              <a:gd name="connsiteX288" fmla="*/ 6812638 w 7308033"/>
              <a:gd name="connsiteY288" fmla="*/ 5958162 h 7484336"/>
              <a:gd name="connsiteX289" fmla="*/ 6776907 w 7308033"/>
              <a:gd name="connsiteY289" fmla="*/ 6017714 h 7484336"/>
              <a:gd name="connsiteX290" fmla="*/ 6750106 w 7308033"/>
              <a:gd name="connsiteY290" fmla="*/ 6062376 h 7484336"/>
              <a:gd name="connsiteX291" fmla="*/ 6724490 w 7308033"/>
              <a:gd name="connsiteY291" fmla="*/ 6119524 h 7484336"/>
              <a:gd name="connsiteX292" fmla="*/ 6444201 w 7308033"/>
              <a:gd name="connsiteY292" fmla="*/ 6194627 h 7484336"/>
              <a:gd name="connsiteX293" fmla="*/ 6494406 w 7308033"/>
              <a:gd name="connsiteY293" fmla="*/ 6117091 h 7484336"/>
              <a:gd name="connsiteX294" fmla="*/ 6541675 w 7308033"/>
              <a:gd name="connsiteY294" fmla="*/ 6026649 h 7484336"/>
              <a:gd name="connsiteX295" fmla="*/ 6628027 w 7308033"/>
              <a:gd name="connsiteY295" fmla="*/ 5886700 h 7484336"/>
              <a:gd name="connsiteX296" fmla="*/ 6708421 w 7308033"/>
              <a:gd name="connsiteY296" fmla="*/ 5743775 h 7484336"/>
              <a:gd name="connsiteX297" fmla="*/ 6738196 w 7308033"/>
              <a:gd name="connsiteY297" fmla="*/ 5690179 h 7484336"/>
              <a:gd name="connsiteX298" fmla="*/ 6762017 w 7308033"/>
              <a:gd name="connsiteY298" fmla="*/ 5639562 h 7484336"/>
              <a:gd name="connsiteX299" fmla="*/ 6800727 w 7308033"/>
              <a:gd name="connsiteY299" fmla="*/ 5544279 h 7484336"/>
              <a:gd name="connsiteX300" fmla="*/ 6884100 w 7308033"/>
              <a:gd name="connsiteY300" fmla="*/ 5362643 h 7484336"/>
              <a:gd name="connsiteX301" fmla="*/ 6916852 w 7308033"/>
              <a:gd name="connsiteY301" fmla="*/ 5240564 h 7484336"/>
              <a:gd name="connsiteX302" fmla="*/ 6997248 w 7308033"/>
              <a:gd name="connsiteY302" fmla="*/ 4996401 h 7484336"/>
              <a:gd name="connsiteX303" fmla="*/ 7032979 w 7308033"/>
              <a:gd name="connsiteY303" fmla="*/ 4805835 h 7484336"/>
              <a:gd name="connsiteX304" fmla="*/ 7080621 w 7308033"/>
              <a:gd name="connsiteY304" fmla="*/ 4576559 h 7484336"/>
              <a:gd name="connsiteX305" fmla="*/ 7091362 w 7308033"/>
              <a:gd name="connsiteY305" fmla="*/ 4536286 h 7484336"/>
              <a:gd name="connsiteX306" fmla="*/ 7083597 w 7308033"/>
              <a:gd name="connsiteY306" fmla="*/ 4534872 h 7484336"/>
              <a:gd name="connsiteX307" fmla="*/ 7086573 w 7308033"/>
              <a:gd name="connsiteY307" fmla="*/ 4460435 h 7484336"/>
              <a:gd name="connsiteX308" fmla="*/ 7088158 w 7308033"/>
              <a:gd name="connsiteY308" fmla="*/ 4454885 h 7484336"/>
              <a:gd name="connsiteX309" fmla="*/ 7086079 w 7308033"/>
              <a:gd name="connsiteY309" fmla="*/ 4455001 h 7484336"/>
              <a:gd name="connsiteX310" fmla="*/ 7082312 w 7308033"/>
              <a:gd name="connsiteY310" fmla="*/ 4455210 h 7484336"/>
              <a:gd name="connsiteX311" fmla="*/ 7083597 w 7308033"/>
              <a:gd name="connsiteY311" fmla="*/ 4469366 h 7484336"/>
              <a:gd name="connsiteX312" fmla="*/ 7080621 w 7308033"/>
              <a:gd name="connsiteY312" fmla="*/ 4543807 h 7484336"/>
              <a:gd name="connsiteX313" fmla="*/ 7068710 w 7308033"/>
              <a:gd name="connsiteY313" fmla="*/ 4588469 h 7484336"/>
              <a:gd name="connsiteX314" fmla="*/ 6997249 w 7308033"/>
              <a:gd name="connsiteY314" fmla="*/ 4701618 h 7484336"/>
              <a:gd name="connsiteX315" fmla="*/ 6979383 w 7308033"/>
              <a:gd name="connsiteY315" fmla="*/ 4799880 h 7484336"/>
              <a:gd name="connsiteX316" fmla="*/ 6961517 w 7308033"/>
              <a:gd name="connsiteY316" fmla="*/ 4832632 h 7484336"/>
              <a:gd name="connsiteX317" fmla="*/ 6931741 w 7308033"/>
              <a:gd name="connsiteY317" fmla="*/ 4975556 h 7484336"/>
              <a:gd name="connsiteX318" fmla="*/ 6898986 w 7308033"/>
              <a:gd name="connsiteY318" fmla="*/ 5088705 h 7484336"/>
              <a:gd name="connsiteX319" fmla="*/ 6863255 w 7308033"/>
              <a:gd name="connsiteY319" fmla="*/ 5198877 h 7484336"/>
              <a:gd name="connsiteX320" fmla="*/ 6842413 w 7308033"/>
              <a:gd name="connsiteY320" fmla="*/ 5285226 h 7484336"/>
              <a:gd name="connsiteX321" fmla="*/ 6818593 w 7308033"/>
              <a:gd name="connsiteY321" fmla="*/ 5374554 h 7484336"/>
              <a:gd name="connsiteX322" fmla="*/ 6837590 w 7308033"/>
              <a:gd name="connsiteY322" fmla="*/ 5345006 h 7484336"/>
              <a:gd name="connsiteX323" fmla="*/ 6854324 w 7308033"/>
              <a:gd name="connsiteY323" fmla="*/ 5282247 h 7484336"/>
              <a:gd name="connsiteX324" fmla="*/ 6869211 w 7308033"/>
              <a:gd name="connsiteY324" fmla="*/ 5192919 h 7484336"/>
              <a:gd name="connsiteX325" fmla="*/ 6904941 w 7308033"/>
              <a:gd name="connsiteY325" fmla="*/ 5082750 h 7484336"/>
              <a:gd name="connsiteX326" fmla="*/ 6937697 w 7308033"/>
              <a:gd name="connsiteY326" fmla="*/ 4969602 h 7484336"/>
              <a:gd name="connsiteX327" fmla="*/ 6967473 w 7308033"/>
              <a:gd name="connsiteY327" fmla="*/ 4826677 h 7484336"/>
              <a:gd name="connsiteX328" fmla="*/ 6985338 w 7308033"/>
              <a:gd name="connsiteY328" fmla="*/ 4793921 h 7484336"/>
              <a:gd name="connsiteX329" fmla="*/ 7003203 w 7308033"/>
              <a:gd name="connsiteY329" fmla="*/ 4695662 h 7484336"/>
              <a:gd name="connsiteX330" fmla="*/ 7074666 w 7308033"/>
              <a:gd name="connsiteY330" fmla="*/ 4582514 h 7484336"/>
              <a:gd name="connsiteX331" fmla="*/ 7027025 w 7308033"/>
              <a:gd name="connsiteY331" fmla="*/ 4811787 h 7484336"/>
              <a:gd name="connsiteX332" fmla="*/ 6991293 w 7308033"/>
              <a:gd name="connsiteY332" fmla="*/ 5002353 h 7484336"/>
              <a:gd name="connsiteX333" fmla="*/ 6910897 w 7308033"/>
              <a:gd name="connsiteY333" fmla="*/ 5246516 h 7484336"/>
              <a:gd name="connsiteX334" fmla="*/ 6894994 w 7308033"/>
              <a:gd name="connsiteY334" fmla="*/ 5271255 h 7484336"/>
              <a:gd name="connsiteX335" fmla="*/ 6888195 w 7308033"/>
              <a:gd name="connsiteY335" fmla="*/ 5308303 h 7484336"/>
              <a:gd name="connsiteX336" fmla="*/ 6866235 w 7308033"/>
              <a:gd name="connsiteY336" fmla="*/ 5371578 h 7484336"/>
              <a:gd name="connsiteX337" fmla="*/ 6782861 w 7308033"/>
              <a:gd name="connsiteY337" fmla="*/ 5553209 h 7484336"/>
              <a:gd name="connsiteX338" fmla="*/ 6744152 w 7308033"/>
              <a:gd name="connsiteY338" fmla="*/ 5648492 h 7484336"/>
              <a:gd name="connsiteX339" fmla="*/ 6720330 w 7308033"/>
              <a:gd name="connsiteY339" fmla="*/ 5699113 h 7484336"/>
              <a:gd name="connsiteX340" fmla="*/ 6690554 w 7308033"/>
              <a:gd name="connsiteY340" fmla="*/ 5752710 h 7484336"/>
              <a:gd name="connsiteX341" fmla="*/ 6610162 w 7308033"/>
              <a:gd name="connsiteY341" fmla="*/ 5895635 h 7484336"/>
              <a:gd name="connsiteX342" fmla="*/ 6523810 w 7308033"/>
              <a:gd name="connsiteY342" fmla="*/ 6035579 h 7484336"/>
              <a:gd name="connsiteX343" fmla="*/ 6476540 w 7308033"/>
              <a:gd name="connsiteY343" fmla="*/ 6127141 h 7484336"/>
              <a:gd name="connsiteX344" fmla="*/ 6429810 w 7308033"/>
              <a:gd name="connsiteY344" fmla="*/ 6198484 h 7484336"/>
              <a:gd name="connsiteX345" fmla="*/ 6336174 w 7308033"/>
              <a:gd name="connsiteY345" fmla="*/ 6223573 h 7484336"/>
              <a:gd name="connsiteX346" fmla="*/ 6354089 w 7308033"/>
              <a:gd name="connsiteY346" fmla="*/ 6196370 h 7484336"/>
              <a:gd name="connsiteX347" fmla="*/ 6446392 w 7308033"/>
              <a:gd name="connsiteY347" fmla="*/ 6074290 h 7484336"/>
              <a:gd name="connsiteX348" fmla="*/ 6485103 w 7308033"/>
              <a:gd name="connsiteY348" fmla="*/ 6008783 h 7484336"/>
              <a:gd name="connsiteX349" fmla="*/ 6523809 w 7308033"/>
              <a:gd name="connsiteY349" fmla="*/ 5937321 h 7484336"/>
              <a:gd name="connsiteX350" fmla="*/ 6534834 w 7308033"/>
              <a:gd name="connsiteY350" fmla="*/ 5919741 h 7484336"/>
              <a:gd name="connsiteX351" fmla="*/ 6593762 w 7308033"/>
              <a:gd name="connsiteY351" fmla="*/ 5834622 h 7484336"/>
              <a:gd name="connsiteX352" fmla="*/ 6604206 w 7308033"/>
              <a:gd name="connsiteY352" fmla="*/ 5821193 h 7484336"/>
              <a:gd name="connsiteX353" fmla="*/ 6605697 w 7308033"/>
              <a:gd name="connsiteY353" fmla="*/ 5817382 h 7484336"/>
              <a:gd name="connsiteX354" fmla="*/ 6593762 w 7308033"/>
              <a:gd name="connsiteY354" fmla="*/ 5834622 h 7484336"/>
              <a:gd name="connsiteX355" fmla="*/ 6565125 w 7308033"/>
              <a:gd name="connsiteY355" fmla="*/ 5871441 h 7484336"/>
              <a:gd name="connsiteX356" fmla="*/ 6534834 w 7308033"/>
              <a:gd name="connsiteY356" fmla="*/ 5919741 h 7484336"/>
              <a:gd name="connsiteX357" fmla="*/ 6526789 w 7308033"/>
              <a:gd name="connsiteY357" fmla="*/ 5931363 h 7484336"/>
              <a:gd name="connsiteX358" fmla="*/ 6488078 w 7308033"/>
              <a:gd name="connsiteY358" fmla="*/ 6002825 h 7484336"/>
              <a:gd name="connsiteX359" fmla="*/ 6449371 w 7308033"/>
              <a:gd name="connsiteY359" fmla="*/ 6068331 h 7484336"/>
              <a:gd name="connsiteX360" fmla="*/ 6357065 w 7308033"/>
              <a:gd name="connsiteY360" fmla="*/ 6190414 h 7484336"/>
              <a:gd name="connsiteX361" fmla="*/ 6335765 w 7308033"/>
              <a:gd name="connsiteY361" fmla="*/ 6223683 h 7484336"/>
              <a:gd name="connsiteX362" fmla="*/ 6265251 w 7308033"/>
              <a:gd name="connsiteY362" fmla="*/ 6242577 h 7484336"/>
              <a:gd name="connsiteX363" fmla="*/ 6265470 w 7308033"/>
              <a:gd name="connsiteY363" fmla="*/ 6242204 h 7484336"/>
              <a:gd name="connsiteX364" fmla="*/ 6267736 w 7308033"/>
              <a:gd name="connsiteY364" fmla="*/ 6235077 h 7484336"/>
              <a:gd name="connsiteX365" fmla="*/ 6345154 w 7308033"/>
              <a:gd name="connsiteY365" fmla="*/ 6115973 h 7484336"/>
              <a:gd name="connsiteX366" fmla="*/ 6368975 w 7308033"/>
              <a:gd name="connsiteY366" fmla="*/ 6080242 h 7484336"/>
              <a:gd name="connsiteX367" fmla="*/ 6400648 w 7308033"/>
              <a:gd name="connsiteY367" fmla="*/ 6036311 h 7484336"/>
              <a:gd name="connsiteX368" fmla="*/ 6410661 w 7308033"/>
              <a:gd name="connsiteY368" fmla="*/ 6017714 h 7484336"/>
              <a:gd name="connsiteX369" fmla="*/ 6473189 w 7308033"/>
              <a:gd name="connsiteY369" fmla="*/ 5910521 h 7484336"/>
              <a:gd name="connsiteX370" fmla="*/ 6595272 w 7308033"/>
              <a:gd name="connsiteY370" fmla="*/ 5657424 h 7484336"/>
              <a:gd name="connsiteX371" fmla="*/ 6714376 w 7308033"/>
              <a:gd name="connsiteY371" fmla="*/ 5386465 h 7484336"/>
              <a:gd name="connsiteX372" fmla="*/ 6749362 w 7308033"/>
              <a:gd name="connsiteY372" fmla="*/ 5276292 h 7484336"/>
              <a:gd name="connsiteX373" fmla="*/ 6760782 w 7308033"/>
              <a:gd name="connsiteY373" fmla="*/ 5233196 h 7484336"/>
              <a:gd name="connsiteX374" fmla="*/ 6673915 w 7308033"/>
              <a:gd name="connsiteY374" fmla="*/ 5470534 h 7484336"/>
              <a:gd name="connsiteX375" fmla="*/ 6491183 w 7308033"/>
              <a:gd name="connsiteY375" fmla="*/ 5844051 h 7484336"/>
              <a:gd name="connsiteX376" fmla="*/ 6464429 w 7308033"/>
              <a:gd name="connsiteY376" fmla="*/ 5886350 h 7484336"/>
              <a:gd name="connsiteX377" fmla="*/ 6464258 w 7308033"/>
              <a:gd name="connsiteY377" fmla="*/ 5886700 h 7484336"/>
              <a:gd name="connsiteX378" fmla="*/ 6401726 w 7308033"/>
              <a:gd name="connsiteY378" fmla="*/ 5993893 h 7484336"/>
              <a:gd name="connsiteX379" fmla="*/ 6339199 w 7308033"/>
              <a:gd name="connsiteY379" fmla="*/ 6110021 h 7484336"/>
              <a:gd name="connsiteX380" fmla="*/ 6267736 w 7308033"/>
              <a:gd name="connsiteY380" fmla="*/ 6199349 h 7484336"/>
              <a:gd name="connsiteX381" fmla="*/ 6234610 w 7308033"/>
              <a:gd name="connsiteY381" fmla="*/ 6249967 h 7484336"/>
              <a:gd name="connsiteX382" fmla="*/ 6234112 w 7308033"/>
              <a:gd name="connsiteY382" fmla="*/ 6250921 h 7484336"/>
              <a:gd name="connsiteX383" fmla="*/ 1630942 w 7308033"/>
              <a:gd name="connsiteY383" fmla="*/ 7484336 h 7484336"/>
              <a:gd name="connsiteX384" fmla="*/ 75670 w 7308033"/>
              <a:gd name="connsiteY384" fmla="*/ 1679985 h 7484336"/>
              <a:gd name="connsiteX385" fmla="*/ 151760 w 7308033"/>
              <a:gd name="connsiteY385" fmla="*/ 1595990 h 7484336"/>
              <a:gd name="connsiteX386" fmla="*/ 202378 w 7308033"/>
              <a:gd name="connsiteY386" fmla="*/ 1533459 h 7484336"/>
              <a:gd name="connsiteX387" fmla="*/ 252998 w 7308033"/>
              <a:gd name="connsiteY387" fmla="*/ 1473907 h 7484336"/>
              <a:gd name="connsiteX388" fmla="*/ 434630 w 7308033"/>
              <a:gd name="connsiteY388" fmla="*/ 1259520 h 7484336"/>
              <a:gd name="connsiteX389" fmla="*/ 438539 w 7308033"/>
              <a:gd name="connsiteY389" fmla="*/ 1253836 h 7484336"/>
              <a:gd name="connsiteX390" fmla="*/ 441521 w 7308033"/>
              <a:gd name="connsiteY390" fmla="*/ 1250083 h 7484336"/>
              <a:gd name="connsiteX391" fmla="*/ 443846 w 7308033"/>
              <a:gd name="connsiteY391" fmla="*/ 1246116 h 7484336"/>
              <a:gd name="connsiteX392" fmla="*/ 453049 w 7308033"/>
              <a:gd name="connsiteY392" fmla="*/ 1232733 h 7484336"/>
              <a:gd name="connsiteX393" fmla="*/ 483515 w 7308033"/>
              <a:gd name="connsiteY393" fmla="*/ 1198305 h 7484336"/>
              <a:gd name="connsiteX394" fmla="*/ 485826 w 7308033"/>
              <a:gd name="connsiteY394" fmla="*/ 1195883 h 7484336"/>
              <a:gd name="connsiteX395" fmla="*/ 485254 w 7308033"/>
              <a:gd name="connsiteY395" fmla="*/ 1196339 h 7484336"/>
              <a:gd name="connsiteX396" fmla="*/ 483515 w 7308033"/>
              <a:gd name="connsiteY396" fmla="*/ 1198305 h 7484336"/>
              <a:gd name="connsiteX397" fmla="*/ 459198 w 7308033"/>
              <a:gd name="connsiteY397" fmla="*/ 1223789 h 7484336"/>
              <a:gd name="connsiteX398" fmla="*/ 453049 w 7308033"/>
              <a:gd name="connsiteY398" fmla="*/ 1232733 h 7484336"/>
              <a:gd name="connsiteX399" fmla="*/ 449032 w 7308033"/>
              <a:gd name="connsiteY399" fmla="*/ 1237272 h 7484336"/>
              <a:gd name="connsiteX400" fmla="*/ 443846 w 7308033"/>
              <a:gd name="connsiteY400" fmla="*/ 1246116 h 7484336"/>
              <a:gd name="connsiteX401" fmla="*/ 438539 w 7308033"/>
              <a:gd name="connsiteY401" fmla="*/ 1253836 h 7484336"/>
              <a:gd name="connsiteX402" fmla="*/ 431654 w 7308033"/>
              <a:gd name="connsiteY402" fmla="*/ 1262500 h 7484336"/>
              <a:gd name="connsiteX403" fmla="*/ 250022 w 7308033"/>
              <a:gd name="connsiteY403" fmla="*/ 1476886 h 7484336"/>
              <a:gd name="connsiteX404" fmla="*/ 199402 w 7308033"/>
              <a:gd name="connsiteY404" fmla="*/ 1536438 h 7484336"/>
              <a:gd name="connsiteX405" fmla="*/ 148784 w 7308033"/>
              <a:gd name="connsiteY405" fmla="*/ 1598966 h 7484336"/>
              <a:gd name="connsiteX406" fmla="*/ 75627 w 7308033"/>
              <a:gd name="connsiteY406" fmla="*/ 1679824 h 7484336"/>
              <a:gd name="connsiteX407" fmla="*/ 58982 w 7308033"/>
              <a:gd name="connsiteY407" fmla="*/ 1617705 h 7484336"/>
              <a:gd name="connsiteX408" fmla="*/ 170371 w 7308033"/>
              <a:gd name="connsiteY408" fmla="*/ 1479863 h 7484336"/>
              <a:gd name="connsiteX409" fmla="*/ 443564 w 7308033"/>
              <a:gd name="connsiteY409" fmla="*/ 1191037 h 7484336"/>
              <a:gd name="connsiteX410" fmla="*/ 580533 w 7308033"/>
              <a:gd name="connsiteY410" fmla="*/ 1065979 h 7484336"/>
              <a:gd name="connsiteX411" fmla="*/ 908069 w 7308033"/>
              <a:gd name="connsiteY411" fmla="*/ 809905 h 7484336"/>
              <a:gd name="connsiteX412" fmla="*/ 1021217 w 7308033"/>
              <a:gd name="connsiteY412" fmla="*/ 720578 h 7484336"/>
              <a:gd name="connsiteX413" fmla="*/ 1170097 w 7308033"/>
              <a:gd name="connsiteY413" fmla="*/ 643160 h 7484336"/>
              <a:gd name="connsiteX414" fmla="*/ 1265380 w 7308033"/>
              <a:gd name="connsiteY414" fmla="*/ 592540 h 7484336"/>
              <a:gd name="connsiteX415" fmla="*/ 1316001 w 7308033"/>
              <a:gd name="connsiteY415" fmla="*/ 565743 h 7484336"/>
              <a:gd name="connsiteX416" fmla="*/ 1372573 w 7308033"/>
              <a:gd name="connsiteY416" fmla="*/ 544898 h 7484336"/>
              <a:gd name="connsiteX417" fmla="*/ 1560163 w 7308033"/>
              <a:gd name="connsiteY417" fmla="*/ 461525 h 7484336"/>
              <a:gd name="connsiteX418" fmla="*/ 1811397 w 7308033"/>
              <a:gd name="connsiteY418" fmla="*/ 355077 h 7484336"/>
              <a:gd name="connsiteX419" fmla="*/ 1124673 w 7308033"/>
              <a:gd name="connsiteY419" fmla="*/ 520067 h 7484336"/>
              <a:gd name="connsiteX420" fmla="*/ 2022132 w 7308033"/>
              <a:gd name="connsiteY420" fmla="*/ 279593 h 7484336"/>
              <a:gd name="connsiteX421" fmla="*/ 1806557 w 7308033"/>
              <a:gd name="connsiteY421" fmla="*/ 355076 h 7484336"/>
              <a:gd name="connsiteX422" fmla="*/ 1554205 w 7308033"/>
              <a:gd name="connsiteY422" fmla="*/ 461525 h 7484336"/>
              <a:gd name="connsiteX423" fmla="*/ 1366618 w 7308033"/>
              <a:gd name="connsiteY423" fmla="*/ 544898 h 7484336"/>
              <a:gd name="connsiteX424" fmla="*/ 1310042 w 7308033"/>
              <a:gd name="connsiteY424" fmla="*/ 565740 h 7484336"/>
              <a:gd name="connsiteX425" fmla="*/ 1259425 w 7308033"/>
              <a:gd name="connsiteY425" fmla="*/ 592540 h 7484336"/>
              <a:gd name="connsiteX426" fmla="*/ 1164142 w 7308033"/>
              <a:gd name="connsiteY426" fmla="*/ 643157 h 7484336"/>
              <a:gd name="connsiteX427" fmla="*/ 1015262 w 7308033"/>
              <a:gd name="connsiteY427" fmla="*/ 720574 h 7484336"/>
              <a:gd name="connsiteX428" fmla="*/ 902114 w 7308033"/>
              <a:gd name="connsiteY428" fmla="*/ 809902 h 7484336"/>
              <a:gd name="connsiteX429" fmla="*/ 574578 w 7308033"/>
              <a:gd name="connsiteY429" fmla="*/ 1065975 h 7484336"/>
              <a:gd name="connsiteX430" fmla="*/ 506130 w 7308033"/>
              <a:gd name="connsiteY430" fmla="*/ 1125496 h 7484336"/>
              <a:gd name="connsiteX431" fmla="*/ 439166 w 7308033"/>
              <a:gd name="connsiteY431" fmla="*/ 1186639 h 7484336"/>
              <a:gd name="connsiteX432" fmla="*/ 440585 w 7308033"/>
              <a:gd name="connsiteY432" fmla="*/ 1188058 h 7484336"/>
              <a:gd name="connsiteX433" fmla="*/ 167392 w 7308033"/>
              <a:gd name="connsiteY433" fmla="*/ 1478001 h 7484336"/>
              <a:gd name="connsiteX434" fmla="*/ 57891 w 7308033"/>
              <a:gd name="connsiteY434" fmla="*/ 1613630 h 7484336"/>
              <a:gd name="connsiteX435" fmla="*/ 0 w 7308033"/>
              <a:gd name="connsiteY435" fmla="*/ 1397579 h 7484336"/>
              <a:gd name="connsiteX436" fmla="*/ 20746 w 7308033"/>
              <a:gd name="connsiteY436" fmla="*/ 1378624 h 7484336"/>
              <a:gd name="connsiteX437" fmla="*/ 23259 w 7308033"/>
              <a:gd name="connsiteY437" fmla="*/ 1423427 h 7484336"/>
              <a:gd name="connsiteX438" fmla="*/ 16526 w 7308033"/>
              <a:gd name="connsiteY438" fmla="*/ 1442259 h 7484336"/>
              <a:gd name="connsiteX439" fmla="*/ 113050 w 7308033"/>
              <a:gd name="connsiteY439" fmla="*/ 1342893 h 7484336"/>
              <a:gd name="connsiteX440" fmla="*/ 160691 w 7308033"/>
              <a:gd name="connsiteY440" fmla="*/ 1280365 h 7484336"/>
              <a:gd name="connsiteX441" fmla="*/ 223222 w 7308033"/>
              <a:gd name="connsiteY441" fmla="*/ 1220813 h 7484336"/>
              <a:gd name="connsiteX442" fmla="*/ 228612 w 7308033"/>
              <a:gd name="connsiteY442" fmla="*/ 1226800 h 7484336"/>
              <a:gd name="connsiteX443" fmla="*/ 226201 w 7308033"/>
              <a:gd name="connsiteY443" fmla="*/ 1223789 h 7484336"/>
              <a:gd name="connsiteX444" fmla="*/ 303619 w 7308033"/>
              <a:gd name="connsiteY444" fmla="*/ 1146372 h 7484336"/>
              <a:gd name="connsiteX445" fmla="*/ 381036 w 7308033"/>
              <a:gd name="connsiteY445" fmla="*/ 1074910 h 7484336"/>
              <a:gd name="connsiteX446" fmla="*/ 464409 w 7308033"/>
              <a:gd name="connsiteY446" fmla="*/ 985582 h 7484336"/>
              <a:gd name="connsiteX447" fmla="*/ 580534 w 7308033"/>
              <a:gd name="connsiteY447" fmla="*/ 899230 h 7484336"/>
              <a:gd name="connsiteX448" fmla="*/ 705592 w 7308033"/>
              <a:gd name="connsiteY448" fmla="*/ 806926 h 7484336"/>
              <a:gd name="connsiteX449" fmla="*/ 780365 w 7308033"/>
              <a:gd name="connsiteY449" fmla="*/ 754761 h 7484336"/>
              <a:gd name="connsiteX450" fmla="*/ 830651 w 7308033"/>
              <a:gd name="connsiteY450" fmla="*/ 708664 h 7484336"/>
              <a:gd name="connsiteX451" fmla="*/ 919979 w 7308033"/>
              <a:gd name="connsiteY451" fmla="*/ 655067 h 7484336"/>
              <a:gd name="connsiteX452" fmla="*/ 1015262 w 7308033"/>
              <a:gd name="connsiteY452" fmla="*/ 604450 h 7484336"/>
              <a:gd name="connsiteX453" fmla="*/ 1027876 w 7308033"/>
              <a:gd name="connsiteY453" fmla="*/ 597963 h 7484336"/>
              <a:gd name="connsiteX454" fmla="*/ 1060299 w 7308033"/>
              <a:gd name="connsiteY454" fmla="*/ 566115 h 7484336"/>
              <a:gd name="connsiteX455" fmla="*/ 1113524 w 7308033"/>
              <a:gd name="connsiteY455" fmla="*/ 527032 h 748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</a:cxnLst>
            <a:rect l="l" t="t" r="r" b="b"/>
            <a:pathLst>
              <a:path w="7308033" h="7484336">
                <a:moveTo>
                  <a:pt x="6913876" y="5776530"/>
                </a:moveTo>
                <a:cubicBezTo>
                  <a:pt x="6904942" y="5815238"/>
                  <a:pt x="6893031" y="5850969"/>
                  <a:pt x="6875166" y="5892655"/>
                </a:cubicBezTo>
                <a:cubicBezTo>
                  <a:pt x="6857300" y="5931366"/>
                  <a:pt x="6836458" y="5973052"/>
                  <a:pt x="6806682" y="6017714"/>
                </a:cubicBezTo>
                <a:cubicBezTo>
                  <a:pt x="6794772" y="6041535"/>
                  <a:pt x="6782862" y="6064611"/>
                  <a:pt x="6771323" y="6086199"/>
                </a:cubicBezTo>
                <a:lnTo>
                  <a:pt x="6757742" y="6110614"/>
                </a:lnTo>
                <a:lnTo>
                  <a:pt x="6727685" y="6118668"/>
                </a:lnTo>
                <a:lnTo>
                  <a:pt x="6753086" y="6059400"/>
                </a:lnTo>
                <a:cubicBezTo>
                  <a:pt x="6764996" y="6041535"/>
                  <a:pt x="6770951" y="6029624"/>
                  <a:pt x="6779882" y="6014738"/>
                </a:cubicBezTo>
                <a:cubicBezTo>
                  <a:pt x="6791793" y="5993894"/>
                  <a:pt x="6803704" y="5976028"/>
                  <a:pt x="6815614" y="5955186"/>
                </a:cubicBezTo>
                <a:cubicBezTo>
                  <a:pt x="6827524" y="5934342"/>
                  <a:pt x="6836459" y="5916476"/>
                  <a:pt x="6848369" y="5895635"/>
                </a:cubicBezTo>
                <a:cubicBezTo>
                  <a:pt x="6869210" y="5856924"/>
                  <a:pt x="6893031" y="5818217"/>
                  <a:pt x="6913876" y="5776530"/>
                </a:cubicBezTo>
                <a:close/>
                <a:moveTo>
                  <a:pt x="6721144" y="5521292"/>
                </a:moveTo>
                <a:lnTo>
                  <a:pt x="6648868" y="5648492"/>
                </a:lnTo>
                <a:lnTo>
                  <a:pt x="6647540" y="5651550"/>
                </a:lnTo>
                <a:lnTo>
                  <a:pt x="6720331" y="5523433"/>
                </a:lnTo>
                <a:close/>
                <a:moveTo>
                  <a:pt x="7114698" y="4793131"/>
                </a:moveTo>
                <a:lnTo>
                  <a:pt x="7113630" y="4798399"/>
                </a:lnTo>
                <a:lnTo>
                  <a:pt x="7122304" y="4808811"/>
                </a:lnTo>
                <a:cubicBezTo>
                  <a:pt x="7131239" y="4817745"/>
                  <a:pt x="7140170" y="4829656"/>
                  <a:pt x="7149104" y="4838587"/>
                </a:cubicBezTo>
                <a:lnTo>
                  <a:pt x="7157044" y="4831309"/>
                </a:lnTo>
                <a:lnTo>
                  <a:pt x="7159029" y="4829985"/>
                </a:lnTo>
                <a:lnTo>
                  <a:pt x="7166970" y="4826677"/>
                </a:lnTo>
                <a:lnTo>
                  <a:pt x="7167420" y="4824391"/>
                </a:lnTo>
                <a:lnTo>
                  <a:pt x="7159029" y="4829985"/>
                </a:lnTo>
                <a:lnTo>
                  <a:pt x="7158037" y="4830399"/>
                </a:lnTo>
                <a:lnTo>
                  <a:pt x="7157044" y="4831309"/>
                </a:lnTo>
                <a:lnTo>
                  <a:pt x="7155060" y="4832632"/>
                </a:lnTo>
                <a:cubicBezTo>
                  <a:pt x="7143149" y="4826677"/>
                  <a:pt x="7134218" y="4814766"/>
                  <a:pt x="7125284" y="4805832"/>
                </a:cubicBezTo>
                <a:close/>
                <a:moveTo>
                  <a:pt x="7152080" y="4391948"/>
                </a:moveTo>
                <a:lnTo>
                  <a:pt x="7117409" y="4536420"/>
                </a:lnTo>
                <a:lnTo>
                  <a:pt x="7117412" y="4536420"/>
                </a:lnTo>
                <a:lnTo>
                  <a:pt x="7152083" y="4391952"/>
                </a:lnTo>
                <a:close/>
                <a:moveTo>
                  <a:pt x="7178880" y="4362173"/>
                </a:moveTo>
                <a:cubicBezTo>
                  <a:pt x="7172925" y="4374083"/>
                  <a:pt x="7166970" y="4383017"/>
                  <a:pt x="7161015" y="4400883"/>
                </a:cubicBezTo>
                <a:lnTo>
                  <a:pt x="7156923" y="4482020"/>
                </a:lnTo>
                <a:cubicBezTo>
                  <a:pt x="7156551" y="4505097"/>
                  <a:pt x="7156550" y="4527429"/>
                  <a:pt x="7155060" y="4558694"/>
                </a:cubicBezTo>
                <a:lnTo>
                  <a:pt x="7125284" y="4650316"/>
                </a:lnTo>
                <a:lnTo>
                  <a:pt x="7125283" y="4660782"/>
                </a:lnTo>
                <a:lnTo>
                  <a:pt x="7161015" y="4558693"/>
                </a:lnTo>
                <a:cubicBezTo>
                  <a:pt x="7163993" y="4496163"/>
                  <a:pt x="7161014" y="4469366"/>
                  <a:pt x="7166970" y="4400880"/>
                </a:cubicBezTo>
                <a:lnTo>
                  <a:pt x="7180853" y="4370804"/>
                </a:lnTo>
                <a:close/>
                <a:moveTo>
                  <a:pt x="7050842" y="4234134"/>
                </a:moveTo>
                <a:lnTo>
                  <a:pt x="7031332" y="4280253"/>
                </a:lnTo>
                <a:lnTo>
                  <a:pt x="7024045" y="4347286"/>
                </a:lnTo>
                <a:lnTo>
                  <a:pt x="7014651" y="4315972"/>
                </a:lnTo>
                <a:lnTo>
                  <a:pt x="7011215" y="4320392"/>
                </a:lnTo>
                <a:lnTo>
                  <a:pt x="7021069" y="4353241"/>
                </a:lnTo>
                <a:cubicBezTo>
                  <a:pt x="7018090" y="4368128"/>
                  <a:pt x="7018090" y="4383017"/>
                  <a:pt x="7015114" y="4400882"/>
                </a:cubicBezTo>
                <a:cubicBezTo>
                  <a:pt x="7021069" y="4409814"/>
                  <a:pt x="7024045" y="4424704"/>
                  <a:pt x="7027025" y="4439590"/>
                </a:cubicBezTo>
                <a:lnTo>
                  <a:pt x="7036255" y="4439077"/>
                </a:lnTo>
                <a:lnTo>
                  <a:pt x="7030001" y="4418745"/>
                </a:lnTo>
                <a:cubicBezTo>
                  <a:pt x="7032977" y="4400880"/>
                  <a:pt x="7032977" y="4385993"/>
                  <a:pt x="7035955" y="4371104"/>
                </a:cubicBezTo>
                <a:cubicBezTo>
                  <a:pt x="7041911" y="4329417"/>
                  <a:pt x="7044887" y="4281776"/>
                  <a:pt x="7050842" y="4234134"/>
                </a:cubicBezTo>
                <a:close/>
                <a:moveTo>
                  <a:pt x="7300963" y="4153741"/>
                </a:moveTo>
                <a:cubicBezTo>
                  <a:pt x="7303939" y="4156717"/>
                  <a:pt x="7303939" y="4156717"/>
                  <a:pt x="7306918" y="4156717"/>
                </a:cubicBezTo>
                <a:cubicBezTo>
                  <a:pt x="7306918" y="4207338"/>
                  <a:pt x="7303939" y="4249024"/>
                  <a:pt x="7303939" y="4281775"/>
                </a:cubicBezTo>
                <a:cubicBezTo>
                  <a:pt x="7303939" y="4314531"/>
                  <a:pt x="7306918" y="4341328"/>
                  <a:pt x="7306918" y="4368127"/>
                </a:cubicBezTo>
                <a:cubicBezTo>
                  <a:pt x="7309894" y="4418745"/>
                  <a:pt x="7306918" y="4457456"/>
                  <a:pt x="7297984" y="4525938"/>
                </a:cubicBezTo>
                <a:cubicBezTo>
                  <a:pt x="7300963" y="4543804"/>
                  <a:pt x="7295008" y="4573580"/>
                  <a:pt x="7289052" y="4615266"/>
                </a:cubicBezTo>
                <a:cubicBezTo>
                  <a:pt x="7280118" y="4653976"/>
                  <a:pt x="7271187" y="4701618"/>
                  <a:pt x="7262253" y="4746280"/>
                </a:cubicBezTo>
                <a:cubicBezTo>
                  <a:pt x="7259277" y="4782012"/>
                  <a:pt x="7259277" y="4820722"/>
                  <a:pt x="7253322" y="4856452"/>
                </a:cubicBezTo>
                <a:cubicBezTo>
                  <a:pt x="7232476" y="4921960"/>
                  <a:pt x="7229500" y="4975557"/>
                  <a:pt x="7208656" y="5058929"/>
                </a:cubicBezTo>
                <a:cubicBezTo>
                  <a:pt x="7193769" y="5118481"/>
                  <a:pt x="7181859" y="5178033"/>
                  <a:pt x="7166969" y="5234606"/>
                </a:cubicBezTo>
                <a:cubicBezTo>
                  <a:pt x="7131239" y="5270337"/>
                  <a:pt x="7134217" y="5216740"/>
                  <a:pt x="7092532" y="5267360"/>
                </a:cubicBezTo>
                <a:cubicBezTo>
                  <a:pt x="7092532" y="5264381"/>
                  <a:pt x="7095507" y="5252471"/>
                  <a:pt x="7098487" y="5249495"/>
                </a:cubicBezTo>
                <a:cubicBezTo>
                  <a:pt x="7101462" y="5201854"/>
                  <a:pt x="7089552" y="5192922"/>
                  <a:pt x="7110397" y="5124436"/>
                </a:cubicBezTo>
                <a:cubicBezTo>
                  <a:pt x="7125283" y="5082750"/>
                  <a:pt x="7143149" y="5038088"/>
                  <a:pt x="7155060" y="4993422"/>
                </a:cubicBezTo>
                <a:lnTo>
                  <a:pt x="7190791" y="4972581"/>
                </a:lnTo>
                <a:lnTo>
                  <a:pt x="7190791" y="4972577"/>
                </a:lnTo>
                <a:cubicBezTo>
                  <a:pt x="7217590" y="4853473"/>
                  <a:pt x="7208656" y="4826677"/>
                  <a:pt x="7229501" y="4746280"/>
                </a:cubicBezTo>
                <a:cubicBezTo>
                  <a:pt x="7235456" y="4710549"/>
                  <a:pt x="7244387" y="4674818"/>
                  <a:pt x="7250343" y="4639087"/>
                </a:cubicBezTo>
                <a:cubicBezTo>
                  <a:pt x="7256297" y="4603356"/>
                  <a:pt x="7262252" y="4564648"/>
                  <a:pt x="7268208" y="4528918"/>
                </a:cubicBezTo>
                <a:cubicBezTo>
                  <a:pt x="7274163" y="4493187"/>
                  <a:pt x="7277142" y="4457456"/>
                  <a:pt x="7283097" y="4424700"/>
                </a:cubicBezTo>
                <a:cubicBezTo>
                  <a:pt x="7286073" y="4391948"/>
                  <a:pt x="7289052" y="4359193"/>
                  <a:pt x="7289052" y="4326441"/>
                </a:cubicBezTo>
                <a:cubicBezTo>
                  <a:pt x="7286073" y="4302621"/>
                  <a:pt x="7289053" y="4272845"/>
                  <a:pt x="7292029" y="4243069"/>
                </a:cubicBezTo>
                <a:cubicBezTo>
                  <a:pt x="7295007" y="4228179"/>
                  <a:pt x="7295007" y="4213293"/>
                  <a:pt x="7297984" y="4198403"/>
                </a:cubicBezTo>
                <a:cubicBezTo>
                  <a:pt x="7297984" y="4183517"/>
                  <a:pt x="7300963" y="4168627"/>
                  <a:pt x="7300963" y="4153741"/>
                </a:cubicBezTo>
                <a:close/>
                <a:moveTo>
                  <a:pt x="4874223" y="452594"/>
                </a:moveTo>
                <a:cubicBezTo>
                  <a:pt x="4942706" y="479391"/>
                  <a:pt x="4990348" y="500236"/>
                  <a:pt x="5026078" y="521077"/>
                </a:cubicBezTo>
                <a:cubicBezTo>
                  <a:pt x="5061809" y="538943"/>
                  <a:pt x="5082655" y="556808"/>
                  <a:pt x="5091585" y="574674"/>
                </a:cubicBezTo>
                <a:cubicBezTo>
                  <a:pt x="5035013" y="544898"/>
                  <a:pt x="4984392" y="524057"/>
                  <a:pt x="4945685" y="503212"/>
                </a:cubicBezTo>
                <a:cubicBezTo>
                  <a:pt x="4906975" y="482370"/>
                  <a:pt x="4883154" y="464505"/>
                  <a:pt x="4874223" y="452594"/>
                </a:cubicBezTo>
                <a:close/>
                <a:moveTo>
                  <a:pt x="4379943" y="235228"/>
                </a:moveTo>
                <a:cubicBezTo>
                  <a:pt x="4406739" y="235228"/>
                  <a:pt x="4451404" y="244160"/>
                  <a:pt x="4499046" y="262025"/>
                </a:cubicBezTo>
                <a:cubicBezTo>
                  <a:pt x="4549663" y="282870"/>
                  <a:pt x="4606240" y="312646"/>
                  <a:pt x="4665792" y="345398"/>
                </a:cubicBezTo>
                <a:cubicBezTo>
                  <a:pt x="4505002" y="294780"/>
                  <a:pt x="4397808" y="262025"/>
                  <a:pt x="4379943" y="235228"/>
                </a:cubicBezTo>
                <a:close/>
                <a:moveTo>
                  <a:pt x="3998811" y="128035"/>
                </a:moveTo>
                <a:cubicBezTo>
                  <a:pt x="4040496" y="131011"/>
                  <a:pt x="4079204" y="133990"/>
                  <a:pt x="4120890" y="136966"/>
                </a:cubicBezTo>
                <a:cubicBezTo>
                  <a:pt x="4171511" y="151856"/>
                  <a:pt x="4219152" y="175677"/>
                  <a:pt x="4269770" y="196518"/>
                </a:cubicBezTo>
                <a:cubicBezTo>
                  <a:pt x="4198308" y="187587"/>
                  <a:pt x="4132800" y="172697"/>
                  <a:pt x="4085159" y="163766"/>
                </a:cubicBezTo>
                <a:cubicBezTo>
                  <a:pt x="4037517" y="151856"/>
                  <a:pt x="4004766" y="139945"/>
                  <a:pt x="3998811" y="128035"/>
                </a:cubicBezTo>
                <a:close/>
                <a:moveTo>
                  <a:pt x="550622" y="992975"/>
                </a:moveTo>
                <a:cubicBezTo>
                  <a:pt x="546123" y="994683"/>
                  <a:pt x="540937" y="997078"/>
                  <a:pt x="535712" y="999512"/>
                </a:cubicBezTo>
                <a:lnTo>
                  <a:pt x="516599" y="1006608"/>
                </a:lnTo>
                <a:lnTo>
                  <a:pt x="512050" y="1012379"/>
                </a:lnTo>
                <a:cubicBezTo>
                  <a:pt x="500140" y="1021313"/>
                  <a:pt x="488230" y="1030244"/>
                  <a:pt x="479295" y="1042154"/>
                </a:cubicBezTo>
                <a:cubicBezTo>
                  <a:pt x="449519" y="1060020"/>
                  <a:pt x="425699" y="1074910"/>
                  <a:pt x="395923" y="1095751"/>
                </a:cubicBezTo>
                <a:lnTo>
                  <a:pt x="339350" y="1158282"/>
                </a:lnTo>
                <a:lnTo>
                  <a:pt x="285753" y="1220810"/>
                </a:lnTo>
                <a:cubicBezTo>
                  <a:pt x="273843" y="1229744"/>
                  <a:pt x="264909" y="1238676"/>
                  <a:pt x="250022" y="1253565"/>
                </a:cubicBezTo>
                <a:lnTo>
                  <a:pt x="248809" y="1252046"/>
                </a:lnTo>
                <a:lnTo>
                  <a:pt x="215035" y="1292647"/>
                </a:lnTo>
                <a:cubicBezTo>
                  <a:pt x="203125" y="1309397"/>
                  <a:pt x="187491" y="1330986"/>
                  <a:pt x="157715" y="1363738"/>
                </a:cubicBezTo>
                <a:lnTo>
                  <a:pt x="65411" y="1464976"/>
                </a:lnTo>
                <a:lnTo>
                  <a:pt x="80298" y="1482838"/>
                </a:lnTo>
                <a:lnTo>
                  <a:pt x="80582" y="1482588"/>
                </a:lnTo>
                <a:lnTo>
                  <a:pt x="68387" y="1467952"/>
                </a:lnTo>
                <a:cubicBezTo>
                  <a:pt x="98163" y="1435200"/>
                  <a:pt x="133895" y="1399469"/>
                  <a:pt x="160691" y="1366714"/>
                </a:cubicBezTo>
                <a:cubicBezTo>
                  <a:pt x="220243" y="1301207"/>
                  <a:pt x="223222" y="1280365"/>
                  <a:pt x="252998" y="1253565"/>
                </a:cubicBezTo>
                <a:cubicBezTo>
                  <a:pt x="267885" y="1238679"/>
                  <a:pt x="279795" y="1229744"/>
                  <a:pt x="288729" y="1220813"/>
                </a:cubicBezTo>
                <a:lnTo>
                  <a:pt x="342326" y="1158282"/>
                </a:lnTo>
                <a:lnTo>
                  <a:pt x="398899" y="1095754"/>
                </a:lnTo>
                <a:cubicBezTo>
                  <a:pt x="428675" y="1077889"/>
                  <a:pt x="452495" y="1062999"/>
                  <a:pt x="482271" y="1042158"/>
                </a:cubicBezTo>
                <a:cubicBezTo>
                  <a:pt x="494182" y="1033223"/>
                  <a:pt x="506092" y="1021313"/>
                  <a:pt x="515026" y="1012382"/>
                </a:cubicBezTo>
                <a:cubicBezTo>
                  <a:pt x="520982" y="1013870"/>
                  <a:pt x="537359" y="1004939"/>
                  <a:pt x="550758" y="998983"/>
                </a:cubicBezTo>
                <a:lnTo>
                  <a:pt x="562036" y="995482"/>
                </a:lnTo>
                <a:lnTo>
                  <a:pt x="561411" y="990559"/>
                </a:lnTo>
                <a:cubicBezTo>
                  <a:pt x="558934" y="990246"/>
                  <a:pt x="555122" y="991267"/>
                  <a:pt x="550622" y="992975"/>
                </a:cubicBezTo>
                <a:close/>
                <a:moveTo>
                  <a:pt x="3599813" y="151856"/>
                </a:moveTo>
                <a:cubicBezTo>
                  <a:pt x="3613211" y="150368"/>
                  <a:pt x="3631821" y="150368"/>
                  <a:pt x="3652293" y="151484"/>
                </a:cubicBezTo>
                <a:cubicBezTo>
                  <a:pt x="3672763" y="152600"/>
                  <a:pt x="3695096" y="154835"/>
                  <a:pt x="3715937" y="157811"/>
                </a:cubicBezTo>
                <a:cubicBezTo>
                  <a:pt x="3757624" y="163766"/>
                  <a:pt x="3793355" y="175677"/>
                  <a:pt x="3802289" y="187587"/>
                </a:cubicBezTo>
                <a:cubicBezTo>
                  <a:pt x="3784424" y="184611"/>
                  <a:pt x="3766558" y="181632"/>
                  <a:pt x="3736782" y="178656"/>
                </a:cubicBezTo>
                <a:cubicBezTo>
                  <a:pt x="3707007" y="175677"/>
                  <a:pt x="3665320" y="166745"/>
                  <a:pt x="3599813" y="151856"/>
                </a:cubicBezTo>
                <a:close/>
                <a:moveTo>
                  <a:pt x="1994473" y="334850"/>
                </a:moveTo>
                <a:lnTo>
                  <a:pt x="1968092" y="345401"/>
                </a:lnTo>
                <a:cubicBezTo>
                  <a:pt x="1908540" y="366242"/>
                  <a:pt x="1846012" y="384108"/>
                  <a:pt x="1786460" y="407929"/>
                </a:cubicBezTo>
                <a:cubicBezTo>
                  <a:pt x="1726908" y="431749"/>
                  <a:pt x="1667357" y="452594"/>
                  <a:pt x="1607805" y="479391"/>
                </a:cubicBezTo>
                <a:cubicBezTo>
                  <a:pt x="1563139" y="500236"/>
                  <a:pt x="1521453" y="518101"/>
                  <a:pt x="1482746" y="535967"/>
                </a:cubicBezTo>
                <a:cubicBezTo>
                  <a:pt x="1455946" y="541922"/>
                  <a:pt x="1426170" y="556808"/>
                  <a:pt x="1399373" y="568719"/>
                </a:cubicBezTo>
                <a:cubicBezTo>
                  <a:pt x="1327911" y="595519"/>
                  <a:pt x="1262404" y="631250"/>
                  <a:pt x="1193918" y="664002"/>
                </a:cubicBezTo>
                <a:cubicBezTo>
                  <a:pt x="1161166" y="681867"/>
                  <a:pt x="1128411" y="705688"/>
                  <a:pt x="1095659" y="726533"/>
                </a:cubicBezTo>
                <a:cubicBezTo>
                  <a:pt x="1062904" y="747374"/>
                  <a:pt x="1030152" y="768219"/>
                  <a:pt x="1000376" y="789061"/>
                </a:cubicBezTo>
                <a:cubicBezTo>
                  <a:pt x="964645" y="824792"/>
                  <a:pt x="899138" y="875412"/>
                  <a:pt x="848517" y="902209"/>
                </a:cubicBezTo>
                <a:cubicBezTo>
                  <a:pt x="800875" y="937940"/>
                  <a:pt x="753234" y="976651"/>
                  <a:pt x="705592" y="1015358"/>
                </a:cubicBezTo>
                <a:lnTo>
                  <a:pt x="568804" y="1134687"/>
                </a:lnTo>
                <a:lnTo>
                  <a:pt x="580534" y="1149351"/>
                </a:lnTo>
                <a:cubicBezTo>
                  <a:pt x="586489" y="1146375"/>
                  <a:pt x="597099" y="1138744"/>
                  <a:pt x="609565" y="1129438"/>
                </a:cubicBezTo>
                <a:lnTo>
                  <a:pt x="634277" y="1111019"/>
                </a:lnTo>
                <a:lnTo>
                  <a:pt x="723458" y="1033223"/>
                </a:lnTo>
                <a:cubicBezTo>
                  <a:pt x="771099" y="994513"/>
                  <a:pt x="818741" y="958782"/>
                  <a:pt x="866382" y="920075"/>
                </a:cubicBezTo>
                <a:cubicBezTo>
                  <a:pt x="917000" y="893275"/>
                  <a:pt x="979531" y="842657"/>
                  <a:pt x="1018238" y="806926"/>
                </a:cubicBezTo>
                <a:cubicBezTo>
                  <a:pt x="1050993" y="786082"/>
                  <a:pt x="1080769" y="765240"/>
                  <a:pt x="1113521" y="744395"/>
                </a:cubicBezTo>
                <a:cubicBezTo>
                  <a:pt x="1146276" y="723554"/>
                  <a:pt x="1176052" y="702709"/>
                  <a:pt x="1211783" y="681867"/>
                </a:cubicBezTo>
                <a:cubicBezTo>
                  <a:pt x="1280266" y="649112"/>
                  <a:pt x="1348753" y="613381"/>
                  <a:pt x="1417236" y="586584"/>
                </a:cubicBezTo>
                <a:cubicBezTo>
                  <a:pt x="1444035" y="574674"/>
                  <a:pt x="1473811" y="559784"/>
                  <a:pt x="1497632" y="544898"/>
                </a:cubicBezTo>
                <a:cubicBezTo>
                  <a:pt x="1536340" y="527032"/>
                  <a:pt x="1581005" y="509167"/>
                  <a:pt x="1622691" y="488322"/>
                </a:cubicBezTo>
                <a:cubicBezTo>
                  <a:pt x="1682243" y="461525"/>
                  <a:pt x="1741795" y="440681"/>
                  <a:pt x="1801347" y="416860"/>
                </a:cubicBezTo>
                <a:cubicBezTo>
                  <a:pt x="1860899" y="393039"/>
                  <a:pt x="1923426" y="375174"/>
                  <a:pt x="1982978" y="354332"/>
                </a:cubicBezTo>
                <a:lnTo>
                  <a:pt x="2059277" y="339346"/>
                </a:lnTo>
                <a:lnTo>
                  <a:pt x="2096133" y="326751"/>
                </a:lnTo>
                <a:lnTo>
                  <a:pt x="2597795" y="218526"/>
                </a:lnTo>
                <a:lnTo>
                  <a:pt x="2587435" y="215503"/>
                </a:lnTo>
                <a:cubicBezTo>
                  <a:pt x="2575524" y="214387"/>
                  <a:pt x="2557659" y="215875"/>
                  <a:pt x="2524903" y="223318"/>
                </a:cubicBezTo>
                <a:cubicBezTo>
                  <a:pt x="2483217" y="229273"/>
                  <a:pt x="2435576" y="235228"/>
                  <a:pt x="2390910" y="241184"/>
                </a:cubicBezTo>
                <a:cubicBezTo>
                  <a:pt x="2349224" y="250118"/>
                  <a:pt x="2301582" y="262028"/>
                  <a:pt x="2259896" y="270959"/>
                </a:cubicBezTo>
                <a:cubicBezTo>
                  <a:pt x="2242030" y="276915"/>
                  <a:pt x="2224165" y="282870"/>
                  <a:pt x="2203324" y="288825"/>
                </a:cubicBezTo>
                <a:cubicBezTo>
                  <a:pt x="2182479" y="294780"/>
                  <a:pt x="2161637" y="300735"/>
                  <a:pt x="2137816" y="306691"/>
                </a:cubicBezTo>
                <a:close/>
                <a:moveTo>
                  <a:pt x="2046992" y="272932"/>
                </a:moveTo>
                <a:lnTo>
                  <a:pt x="2096621" y="259634"/>
                </a:lnTo>
                <a:lnTo>
                  <a:pt x="2215233" y="244163"/>
                </a:lnTo>
                <a:cubicBezTo>
                  <a:pt x="2245010" y="232252"/>
                  <a:pt x="2277762" y="220342"/>
                  <a:pt x="2313493" y="208432"/>
                </a:cubicBezTo>
                <a:cubicBezTo>
                  <a:pt x="2349224" y="196521"/>
                  <a:pt x="2387934" y="184611"/>
                  <a:pt x="2426642" y="178656"/>
                </a:cubicBezTo>
                <a:cubicBezTo>
                  <a:pt x="2507038" y="163766"/>
                  <a:pt x="2590410" y="148880"/>
                  <a:pt x="2664849" y="145901"/>
                </a:cubicBezTo>
                <a:cubicBezTo>
                  <a:pt x="2779489" y="135478"/>
                  <a:pt x="2894125" y="129523"/>
                  <a:pt x="3008762" y="128407"/>
                </a:cubicBezTo>
                <a:lnTo>
                  <a:pt x="3285189" y="137682"/>
                </a:lnTo>
                <a:lnTo>
                  <a:pt x="3002806" y="127291"/>
                </a:lnTo>
                <a:cubicBezTo>
                  <a:pt x="2888170" y="128035"/>
                  <a:pt x="2773530" y="133990"/>
                  <a:pt x="2658894" y="145901"/>
                </a:cubicBezTo>
                <a:cubicBezTo>
                  <a:pt x="2581476" y="148877"/>
                  <a:pt x="2501080" y="163766"/>
                  <a:pt x="2420686" y="178653"/>
                </a:cubicBezTo>
                <a:cubicBezTo>
                  <a:pt x="2381976" y="184608"/>
                  <a:pt x="2343269" y="196518"/>
                  <a:pt x="2307538" y="208428"/>
                </a:cubicBezTo>
                <a:cubicBezTo>
                  <a:pt x="2271807" y="220339"/>
                  <a:pt x="2239051" y="232249"/>
                  <a:pt x="2209275" y="244160"/>
                </a:cubicBezTo>
                <a:lnTo>
                  <a:pt x="2102296" y="258113"/>
                </a:lnTo>
                <a:lnTo>
                  <a:pt x="3008390" y="15326"/>
                </a:lnTo>
                <a:lnTo>
                  <a:pt x="3013414" y="15352"/>
                </a:lnTo>
                <a:cubicBezTo>
                  <a:pt x="3045795" y="15072"/>
                  <a:pt x="3079478" y="14514"/>
                  <a:pt x="3113720" y="14143"/>
                </a:cubicBezTo>
                <a:cubicBezTo>
                  <a:pt x="3182206" y="13395"/>
                  <a:pt x="3252924" y="13395"/>
                  <a:pt x="3319919" y="17863"/>
                </a:cubicBezTo>
                <a:lnTo>
                  <a:pt x="3323758" y="20742"/>
                </a:lnTo>
                <a:lnTo>
                  <a:pt x="3424136" y="8931"/>
                </a:lnTo>
                <a:cubicBezTo>
                  <a:pt x="3456889" y="14887"/>
                  <a:pt x="3486665" y="17863"/>
                  <a:pt x="3516441" y="23818"/>
                </a:cubicBezTo>
                <a:cubicBezTo>
                  <a:pt x="3546216" y="29773"/>
                  <a:pt x="3575992" y="32752"/>
                  <a:pt x="3608747" y="41683"/>
                </a:cubicBezTo>
                <a:lnTo>
                  <a:pt x="3656370" y="52509"/>
                </a:lnTo>
                <a:lnTo>
                  <a:pt x="3605768" y="38707"/>
                </a:lnTo>
                <a:cubicBezTo>
                  <a:pt x="3575992" y="32752"/>
                  <a:pt x="3543237" y="26797"/>
                  <a:pt x="3513461" y="20842"/>
                </a:cubicBezTo>
                <a:cubicBezTo>
                  <a:pt x="3483685" y="14887"/>
                  <a:pt x="3453909" y="11910"/>
                  <a:pt x="3421157" y="5955"/>
                </a:cubicBezTo>
                <a:cubicBezTo>
                  <a:pt x="3421157" y="5955"/>
                  <a:pt x="3421158" y="2976"/>
                  <a:pt x="3421158" y="0"/>
                </a:cubicBezTo>
                <a:cubicBezTo>
                  <a:pt x="3465819" y="2976"/>
                  <a:pt x="3516441" y="5955"/>
                  <a:pt x="3561102" y="8931"/>
                </a:cubicBezTo>
                <a:cubicBezTo>
                  <a:pt x="3611724" y="11910"/>
                  <a:pt x="3659365" y="17866"/>
                  <a:pt x="3704027" y="23821"/>
                </a:cubicBezTo>
                <a:cubicBezTo>
                  <a:pt x="3751669" y="26797"/>
                  <a:pt x="3778469" y="35731"/>
                  <a:pt x="3799310" y="47642"/>
                </a:cubicBezTo>
                <a:cubicBezTo>
                  <a:pt x="3820155" y="59552"/>
                  <a:pt x="3835041" y="71462"/>
                  <a:pt x="3861841" y="77418"/>
                </a:cubicBezTo>
                <a:cubicBezTo>
                  <a:pt x="3903528" y="77418"/>
                  <a:pt x="3885662" y="53597"/>
                  <a:pt x="3939259" y="62528"/>
                </a:cubicBezTo>
                <a:cubicBezTo>
                  <a:pt x="3977966" y="68483"/>
                  <a:pt x="4016676" y="80394"/>
                  <a:pt x="4055383" y="89328"/>
                </a:cubicBezTo>
                <a:cubicBezTo>
                  <a:pt x="4079204" y="95283"/>
                  <a:pt x="4103025" y="104214"/>
                  <a:pt x="4126846" y="110169"/>
                </a:cubicBezTo>
                <a:cubicBezTo>
                  <a:pt x="4126846" y="110169"/>
                  <a:pt x="4126846" y="113149"/>
                  <a:pt x="4123870" y="113149"/>
                </a:cubicBezTo>
                <a:cubicBezTo>
                  <a:pt x="4126846" y="122080"/>
                  <a:pt x="4123870" y="128035"/>
                  <a:pt x="4120890" y="133990"/>
                </a:cubicBezTo>
                <a:cubicBezTo>
                  <a:pt x="4079204" y="131014"/>
                  <a:pt x="4040497" y="128035"/>
                  <a:pt x="3998811" y="125059"/>
                </a:cubicBezTo>
                <a:cubicBezTo>
                  <a:pt x="3983921" y="122080"/>
                  <a:pt x="3972011" y="119104"/>
                  <a:pt x="3957124" y="113149"/>
                </a:cubicBezTo>
                <a:cubicBezTo>
                  <a:pt x="3942235" y="110169"/>
                  <a:pt x="3930324" y="107194"/>
                  <a:pt x="3915438" y="104214"/>
                </a:cubicBezTo>
                <a:cubicBezTo>
                  <a:pt x="3888638" y="98259"/>
                  <a:pt x="3861841" y="92304"/>
                  <a:pt x="3835041" y="86349"/>
                </a:cubicBezTo>
                <a:cubicBezTo>
                  <a:pt x="3808245" y="80394"/>
                  <a:pt x="3781445" y="74438"/>
                  <a:pt x="3754648" y="68483"/>
                </a:cubicBezTo>
                <a:cubicBezTo>
                  <a:pt x="3727848" y="65507"/>
                  <a:pt x="3701051" y="59552"/>
                  <a:pt x="3671275" y="56573"/>
                </a:cubicBezTo>
                <a:lnTo>
                  <a:pt x="3578972" y="56573"/>
                </a:lnTo>
                <a:cubicBezTo>
                  <a:pt x="3552171" y="56573"/>
                  <a:pt x="3525375" y="56573"/>
                  <a:pt x="3504530" y="56573"/>
                </a:cubicBezTo>
                <a:cubicBezTo>
                  <a:pt x="3459867" y="56573"/>
                  <a:pt x="3424136" y="56573"/>
                  <a:pt x="3388405" y="56573"/>
                </a:cubicBezTo>
                <a:lnTo>
                  <a:pt x="3382950" y="54832"/>
                </a:lnTo>
                <a:lnTo>
                  <a:pt x="3331829" y="80394"/>
                </a:lnTo>
                <a:cubicBezTo>
                  <a:pt x="3305030" y="89325"/>
                  <a:pt x="3382447" y="95280"/>
                  <a:pt x="3349695" y="110170"/>
                </a:cubicBezTo>
                <a:cubicBezTo>
                  <a:pt x="3412223" y="122080"/>
                  <a:pt x="3474754" y="133990"/>
                  <a:pt x="3528350" y="145901"/>
                </a:cubicBezTo>
                <a:lnTo>
                  <a:pt x="3448848" y="147289"/>
                </a:lnTo>
                <a:lnTo>
                  <a:pt x="3450189" y="147392"/>
                </a:lnTo>
                <a:cubicBezTo>
                  <a:pt x="3482201" y="149624"/>
                  <a:pt x="3511976" y="150368"/>
                  <a:pt x="3534306" y="145901"/>
                </a:cubicBezTo>
                <a:cubicBezTo>
                  <a:pt x="3558127" y="148880"/>
                  <a:pt x="3581948" y="151856"/>
                  <a:pt x="3605768" y="154835"/>
                </a:cubicBezTo>
                <a:cubicBezTo>
                  <a:pt x="3671275" y="169721"/>
                  <a:pt x="3712962" y="175677"/>
                  <a:pt x="3742737" y="181632"/>
                </a:cubicBezTo>
                <a:cubicBezTo>
                  <a:pt x="3772514" y="187587"/>
                  <a:pt x="3790379" y="187587"/>
                  <a:pt x="3808245" y="190566"/>
                </a:cubicBezTo>
                <a:cubicBezTo>
                  <a:pt x="3843975" y="199497"/>
                  <a:pt x="3882686" y="208432"/>
                  <a:pt x="3918417" y="214387"/>
                </a:cubicBezTo>
                <a:cubicBezTo>
                  <a:pt x="3957124" y="220342"/>
                  <a:pt x="3992855" y="232252"/>
                  <a:pt x="4031566" y="238208"/>
                </a:cubicBezTo>
                <a:cubicBezTo>
                  <a:pt x="4067297" y="247139"/>
                  <a:pt x="4106004" y="256073"/>
                  <a:pt x="4141735" y="265004"/>
                </a:cubicBezTo>
                <a:lnTo>
                  <a:pt x="4251908" y="297759"/>
                </a:lnTo>
                <a:lnTo>
                  <a:pt x="4305504" y="312646"/>
                </a:lnTo>
                <a:lnTo>
                  <a:pt x="4359101" y="330511"/>
                </a:lnTo>
                <a:lnTo>
                  <a:pt x="4359792" y="331143"/>
                </a:lnTo>
                <a:lnTo>
                  <a:pt x="4398227" y="337770"/>
                </a:lnTo>
                <a:cubicBezTo>
                  <a:pt x="4431445" y="345585"/>
                  <a:pt x="4470805" y="358612"/>
                  <a:pt x="4491368" y="372382"/>
                </a:cubicBezTo>
                <a:lnTo>
                  <a:pt x="4504379" y="392095"/>
                </a:lnTo>
                <a:lnTo>
                  <a:pt x="4507980" y="393042"/>
                </a:lnTo>
                <a:cubicBezTo>
                  <a:pt x="4534777" y="404953"/>
                  <a:pt x="4564553" y="416863"/>
                  <a:pt x="4591353" y="425794"/>
                </a:cubicBezTo>
                <a:cubicBezTo>
                  <a:pt x="4615174" y="434729"/>
                  <a:pt x="4638995" y="443660"/>
                  <a:pt x="4662816" y="455570"/>
                </a:cubicBezTo>
                <a:cubicBezTo>
                  <a:pt x="4686636" y="467481"/>
                  <a:pt x="4710457" y="476415"/>
                  <a:pt x="4734278" y="488325"/>
                </a:cubicBezTo>
                <a:cubicBezTo>
                  <a:pt x="4746188" y="497257"/>
                  <a:pt x="4764054" y="506191"/>
                  <a:pt x="4787874" y="518101"/>
                </a:cubicBezTo>
                <a:cubicBezTo>
                  <a:pt x="4799785" y="524056"/>
                  <a:pt x="4811695" y="530012"/>
                  <a:pt x="4823606" y="535967"/>
                </a:cubicBezTo>
                <a:cubicBezTo>
                  <a:pt x="4835516" y="541922"/>
                  <a:pt x="4850402" y="547877"/>
                  <a:pt x="4862313" y="556808"/>
                </a:cubicBezTo>
                <a:cubicBezTo>
                  <a:pt x="4915909" y="583608"/>
                  <a:pt x="4969506" y="610405"/>
                  <a:pt x="4993327" y="631250"/>
                </a:cubicBezTo>
                <a:cubicBezTo>
                  <a:pt x="5046923" y="666981"/>
                  <a:pt x="5103499" y="699733"/>
                  <a:pt x="5160072" y="738443"/>
                </a:cubicBezTo>
                <a:cubicBezTo>
                  <a:pt x="5186872" y="756309"/>
                  <a:pt x="5216647" y="777150"/>
                  <a:pt x="5246424" y="797995"/>
                </a:cubicBezTo>
                <a:lnTo>
                  <a:pt x="5248924" y="799780"/>
                </a:lnTo>
                <a:lnTo>
                  <a:pt x="5293052" y="826589"/>
                </a:lnTo>
                <a:cubicBezTo>
                  <a:pt x="6306872" y="1511511"/>
                  <a:pt x="6973427" y="2671412"/>
                  <a:pt x="6973427" y="3986995"/>
                </a:cubicBezTo>
                <a:lnTo>
                  <a:pt x="6972171" y="4011914"/>
                </a:lnTo>
                <a:lnTo>
                  <a:pt x="7006179" y="4016772"/>
                </a:lnTo>
                <a:cubicBezTo>
                  <a:pt x="7018090" y="4025703"/>
                  <a:pt x="7027021" y="4031658"/>
                  <a:pt x="7038932" y="4040592"/>
                </a:cubicBezTo>
                <a:cubicBezTo>
                  <a:pt x="7041911" y="4073344"/>
                  <a:pt x="7047866" y="4082278"/>
                  <a:pt x="7053821" y="4120986"/>
                </a:cubicBezTo>
                <a:cubicBezTo>
                  <a:pt x="7071687" y="4156717"/>
                  <a:pt x="7092528" y="4186493"/>
                  <a:pt x="7110394" y="4216268"/>
                </a:cubicBezTo>
                <a:lnTo>
                  <a:pt x="7134218" y="4218435"/>
                </a:lnTo>
                <a:lnTo>
                  <a:pt x="7134218" y="4195427"/>
                </a:lnTo>
                <a:lnTo>
                  <a:pt x="7158423" y="4128188"/>
                </a:lnTo>
                <a:lnTo>
                  <a:pt x="7158035" y="4115034"/>
                </a:lnTo>
                <a:cubicBezTo>
                  <a:pt x="7166970" y="4025706"/>
                  <a:pt x="7172925" y="4028682"/>
                  <a:pt x="7181856" y="4034637"/>
                </a:cubicBezTo>
                <a:cubicBezTo>
                  <a:pt x="7193766" y="4031661"/>
                  <a:pt x="7205677" y="4031661"/>
                  <a:pt x="7214611" y="4034637"/>
                </a:cubicBezTo>
                <a:cubicBezTo>
                  <a:pt x="7232477" y="4022727"/>
                  <a:pt x="7247363" y="4007840"/>
                  <a:pt x="7265228" y="4001885"/>
                </a:cubicBezTo>
                <a:cubicBezTo>
                  <a:pt x="7268208" y="4046548"/>
                  <a:pt x="7268208" y="4085258"/>
                  <a:pt x="7271184" y="4132899"/>
                </a:cubicBezTo>
                <a:cubicBezTo>
                  <a:pt x="7265229" y="4153741"/>
                  <a:pt x="7262253" y="4174585"/>
                  <a:pt x="7256297" y="4195427"/>
                </a:cubicBezTo>
                <a:cubicBezTo>
                  <a:pt x="7250343" y="4216272"/>
                  <a:pt x="7244387" y="4237113"/>
                  <a:pt x="7238432" y="4254979"/>
                </a:cubicBezTo>
                <a:cubicBezTo>
                  <a:pt x="7235453" y="4287734"/>
                  <a:pt x="7232476" y="4320486"/>
                  <a:pt x="7229498" y="4353241"/>
                </a:cubicBezTo>
                <a:lnTo>
                  <a:pt x="7226521" y="4403859"/>
                </a:lnTo>
                <a:cubicBezTo>
                  <a:pt x="7223542" y="4421724"/>
                  <a:pt x="7223543" y="4436614"/>
                  <a:pt x="7220567" y="4454479"/>
                </a:cubicBezTo>
                <a:lnTo>
                  <a:pt x="7207871" y="4462944"/>
                </a:lnTo>
                <a:lnTo>
                  <a:pt x="7208656" y="4466386"/>
                </a:lnTo>
                <a:lnTo>
                  <a:pt x="7220819" y="4458278"/>
                </a:lnTo>
                <a:lnTo>
                  <a:pt x="7226521" y="4409814"/>
                </a:lnTo>
                <a:lnTo>
                  <a:pt x="7229497" y="4359196"/>
                </a:lnTo>
                <a:cubicBezTo>
                  <a:pt x="7232477" y="4326441"/>
                  <a:pt x="7235452" y="4293689"/>
                  <a:pt x="7238432" y="4260934"/>
                </a:cubicBezTo>
                <a:cubicBezTo>
                  <a:pt x="7244387" y="4243068"/>
                  <a:pt x="7250342" y="4222227"/>
                  <a:pt x="7256297" y="4201383"/>
                </a:cubicBezTo>
                <a:cubicBezTo>
                  <a:pt x="7262253" y="4180541"/>
                  <a:pt x="7268208" y="4159696"/>
                  <a:pt x="7271184" y="4138855"/>
                </a:cubicBezTo>
                <a:cubicBezTo>
                  <a:pt x="7280118" y="4144809"/>
                  <a:pt x="7286074" y="4150765"/>
                  <a:pt x="7295004" y="4156720"/>
                </a:cubicBezTo>
                <a:cubicBezTo>
                  <a:pt x="7295005" y="4171606"/>
                  <a:pt x="7295004" y="4186496"/>
                  <a:pt x="7292028" y="4201382"/>
                </a:cubicBezTo>
                <a:cubicBezTo>
                  <a:pt x="7289050" y="4216272"/>
                  <a:pt x="7289049" y="4231158"/>
                  <a:pt x="7286074" y="4246047"/>
                </a:cubicBezTo>
                <a:cubicBezTo>
                  <a:pt x="7283094" y="4275823"/>
                  <a:pt x="7280118" y="4302621"/>
                  <a:pt x="7283094" y="4329421"/>
                </a:cubicBezTo>
                <a:cubicBezTo>
                  <a:pt x="7280118" y="4359196"/>
                  <a:pt x="7280118" y="4391948"/>
                  <a:pt x="7277139" y="4427679"/>
                </a:cubicBezTo>
                <a:cubicBezTo>
                  <a:pt x="7271184" y="4460434"/>
                  <a:pt x="7268208" y="4496165"/>
                  <a:pt x="7262253" y="4531896"/>
                </a:cubicBezTo>
                <a:cubicBezTo>
                  <a:pt x="7256298" y="4567628"/>
                  <a:pt x="7253319" y="4603359"/>
                  <a:pt x="7244387" y="4642066"/>
                </a:cubicBezTo>
                <a:cubicBezTo>
                  <a:pt x="7238432" y="4677797"/>
                  <a:pt x="7229497" y="4713529"/>
                  <a:pt x="7223542" y="4749259"/>
                </a:cubicBezTo>
                <a:cubicBezTo>
                  <a:pt x="7202701" y="4829656"/>
                  <a:pt x="7208656" y="4856453"/>
                  <a:pt x="7184835" y="4975556"/>
                </a:cubicBezTo>
                <a:cubicBezTo>
                  <a:pt x="7172925" y="4981511"/>
                  <a:pt x="7161014" y="4987467"/>
                  <a:pt x="7149104" y="4996401"/>
                </a:cubicBezTo>
                <a:cubicBezTo>
                  <a:pt x="7137194" y="5038088"/>
                  <a:pt x="7119328" y="5085729"/>
                  <a:pt x="7104438" y="5127416"/>
                </a:cubicBezTo>
                <a:cubicBezTo>
                  <a:pt x="7083597" y="5195899"/>
                  <a:pt x="7098484" y="5204833"/>
                  <a:pt x="7092529" y="5252474"/>
                </a:cubicBezTo>
                <a:cubicBezTo>
                  <a:pt x="7089552" y="5258430"/>
                  <a:pt x="7086573" y="5267360"/>
                  <a:pt x="7086573" y="5270339"/>
                </a:cubicBezTo>
                <a:cubicBezTo>
                  <a:pt x="7068707" y="5317981"/>
                  <a:pt x="7050842" y="5365622"/>
                  <a:pt x="7035956" y="5407309"/>
                </a:cubicBezTo>
                <a:cubicBezTo>
                  <a:pt x="7030001" y="5413264"/>
                  <a:pt x="7027021" y="5416240"/>
                  <a:pt x="7021066" y="5419219"/>
                </a:cubicBezTo>
                <a:cubicBezTo>
                  <a:pt x="7000224" y="5466861"/>
                  <a:pt x="6979379" y="5517479"/>
                  <a:pt x="6958538" y="5565120"/>
                </a:cubicBezTo>
                <a:cubicBezTo>
                  <a:pt x="6982359" y="5517479"/>
                  <a:pt x="7003201" y="5466861"/>
                  <a:pt x="7024045" y="5419219"/>
                </a:cubicBezTo>
                <a:cubicBezTo>
                  <a:pt x="7030001" y="5413264"/>
                  <a:pt x="7032976" y="5413264"/>
                  <a:pt x="7038932" y="5407309"/>
                </a:cubicBezTo>
                <a:cubicBezTo>
                  <a:pt x="7015111" y="5535344"/>
                  <a:pt x="6976404" y="5615741"/>
                  <a:pt x="6943648" y="5678268"/>
                </a:cubicBezTo>
                <a:cubicBezTo>
                  <a:pt x="6925783" y="5690179"/>
                  <a:pt x="6907917" y="5699113"/>
                  <a:pt x="6893031" y="5705068"/>
                </a:cubicBezTo>
                <a:lnTo>
                  <a:pt x="6882533" y="5726066"/>
                </a:lnTo>
                <a:lnTo>
                  <a:pt x="6884100" y="5728886"/>
                </a:lnTo>
                <a:cubicBezTo>
                  <a:pt x="6887076" y="5722931"/>
                  <a:pt x="6890055" y="5713999"/>
                  <a:pt x="6896010" y="5705065"/>
                </a:cubicBezTo>
                <a:cubicBezTo>
                  <a:pt x="6910896" y="5699110"/>
                  <a:pt x="6928762" y="5690179"/>
                  <a:pt x="6946628" y="5678269"/>
                </a:cubicBezTo>
                <a:cubicBezTo>
                  <a:pt x="6949607" y="5711021"/>
                  <a:pt x="6925786" y="5752706"/>
                  <a:pt x="6910897" y="5779506"/>
                </a:cubicBezTo>
                <a:cubicBezTo>
                  <a:pt x="6890055" y="5821193"/>
                  <a:pt x="6866235" y="5859900"/>
                  <a:pt x="6845389" y="5898611"/>
                </a:cubicBezTo>
                <a:cubicBezTo>
                  <a:pt x="6833479" y="5919452"/>
                  <a:pt x="6824548" y="5937318"/>
                  <a:pt x="6812638" y="5958162"/>
                </a:cubicBezTo>
                <a:cubicBezTo>
                  <a:pt x="6800727" y="5979004"/>
                  <a:pt x="6788817" y="5996869"/>
                  <a:pt x="6776907" y="6017714"/>
                </a:cubicBezTo>
                <a:cubicBezTo>
                  <a:pt x="6767972" y="6029624"/>
                  <a:pt x="6762017" y="6044511"/>
                  <a:pt x="6750106" y="6062376"/>
                </a:cubicBezTo>
                <a:lnTo>
                  <a:pt x="6724490" y="6119524"/>
                </a:lnTo>
                <a:lnTo>
                  <a:pt x="6444201" y="6194627"/>
                </a:lnTo>
                <a:lnTo>
                  <a:pt x="6494406" y="6117091"/>
                </a:lnTo>
                <a:cubicBezTo>
                  <a:pt x="6513388" y="6085454"/>
                  <a:pt x="6529765" y="6054935"/>
                  <a:pt x="6541675" y="6026649"/>
                </a:cubicBezTo>
                <a:cubicBezTo>
                  <a:pt x="6571451" y="5976028"/>
                  <a:pt x="6607182" y="5940297"/>
                  <a:pt x="6628027" y="5886700"/>
                </a:cubicBezTo>
                <a:cubicBezTo>
                  <a:pt x="6654823" y="5842038"/>
                  <a:pt x="6681623" y="5788441"/>
                  <a:pt x="6708421" y="5743775"/>
                </a:cubicBezTo>
                <a:cubicBezTo>
                  <a:pt x="6720331" y="5725910"/>
                  <a:pt x="6729265" y="5708045"/>
                  <a:pt x="6738196" y="5690179"/>
                </a:cubicBezTo>
                <a:cubicBezTo>
                  <a:pt x="6747130" y="5672313"/>
                  <a:pt x="6753086" y="5654447"/>
                  <a:pt x="6762017" y="5639562"/>
                </a:cubicBezTo>
                <a:cubicBezTo>
                  <a:pt x="6776906" y="5606806"/>
                  <a:pt x="6788817" y="5574054"/>
                  <a:pt x="6800727" y="5544279"/>
                </a:cubicBezTo>
                <a:cubicBezTo>
                  <a:pt x="6824548" y="5481748"/>
                  <a:pt x="6845390" y="5422196"/>
                  <a:pt x="6884100" y="5362643"/>
                </a:cubicBezTo>
                <a:cubicBezTo>
                  <a:pt x="6910897" y="5315002"/>
                  <a:pt x="6904941" y="5279271"/>
                  <a:pt x="6916852" y="5240564"/>
                </a:cubicBezTo>
                <a:cubicBezTo>
                  <a:pt x="6949607" y="5160167"/>
                  <a:pt x="6970448" y="5079774"/>
                  <a:pt x="6997248" y="4996401"/>
                </a:cubicBezTo>
                <a:cubicBezTo>
                  <a:pt x="6985338" y="4972581"/>
                  <a:pt x="7027024" y="4877298"/>
                  <a:pt x="7032979" y="4805835"/>
                </a:cubicBezTo>
                <a:cubicBezTo>
                  <a:pt x="7050845" y="4731394"/>
                  <a:pt x="7065731" y="4653977"/>
                  <a:pt x="7080621" y="4576559"/>
                </a:cubicBezTo>
                <a:lnTo>
                  <a:pt x="7091362" y="4536286"/>
                </a:lnTo>
                <a:lnTo>
                  <a:pt x="7083597" y="4534872"/>
                </a:lnTo>
                <a:cubicBezTo>
                  <a:pt x="7086573" y="4511052"/>
                  <a:pt x="7086573" y="4490211"/>
                  <a:pt x="7086573" y="4460435"/>
                </a:cubicBezTo>
                <a:lnTo>
                  <a:pt x="7088158" y="4454885"/>
                </a:lnTo>
                <a:lnTo>
                  <a:pt x="7086079" y="4455001"/>
                </a:lnTo>
                <a:lnTo>
                  <a:pt x="7082312" y="4455210"/>
                </a:lnTo>
                <a:lnTo>
                  <a:pt x="7083597" y="4469366"/>
                </a:lnTo>
                <a:cubicBezTo>
                  <a:pt x="7083597" y="4496165"/>
                  <a:pt x="7083597" y="4517007"/>
                  <a:pt x="7080621" y="4543807"/>
                </a:cubicBezTo>
                <a:cubicBezTo>
                  <a:pt x="7077642" y="4558694"/>
                  <a:pt x="7074666" y="4570604"/>
                  <a:pt x="7068710" y="4588469"/>
                </a:cubicBezTo>
                <a:cubicBezTo>
                  <a:pt x="7044890" y="4627180"/>
                  <a:pt x="7021069" y="4665887"/>
                  <a:pt x="6997249" y="4701618"/>
                </a:cubicBezTo>
                <a:cubicBezTo>
                  <a:pt x="6991293" y="4737349"/>
                  <a:pt x="6988314" y="4767125"/>
                  <a:pt x="6979383" y="4799880"/>
                </a:cubicBezTo>
                <a:lnTo>
                  <a:pt x="6961517" y="4832632"/>
                </a:lnTo>
                <a:cubicBezTo>
                  <a:pt x="6952583" y="4880273"/>
                  <a:pt x="6943651" y="4924939"/>
                  <a:pt x="6931741" y="4975556"/>
                </a:cubicBezTo>
                <a:cubicBezTo>
                  <a:pt x="6919831" y="5014267"/>
                  <a:pt x="6910896" y="5049998"/>
                  <a:pt x="6898986" y="5088705"/>
                </a:cubicBezTo>
                <a:cubicBezTo>
                  <a:pt x="6887076" y="5127416"/>
                  <a:pt x="6878145" y="5163147"/>
                  <a:pt x="6863255" y="5198877"/>
                </a:cubicBezTo>
                <a:cubicBezTo>
                  <a:pt x="6857300" y="5228653"/>
                  <a:pt x="6851345" y="5255450"/>
                  <a:pt x="6842413" y="5285226"/>
                </a:cubicBezTo>
                <a:cubicBezTo>
                  <a:pt x="6836459" y="5315002"/>
                  <a:pt x="6830503" y="5344778"/>
                  <a:pt x="6818593" y="5374554"/>
                </a:cubicBezTo>
                <a:lnTo>
                  <a:pt x="6837590" y="5345006"/>
                </a:lnTo>
                <a:lnTo>
                  <a:pt x="6854324" y="5282247"/>
                </a:lnTo>
                <a:cubicBezTo>
                  <a:pt x="6857300" y="5249495"/>
                  <a:pt x="6863255" y="5222695"/>
                  <a:pt x="6869211" y="5192919"/>
                </a:cubicBezTo>
                <a:cubicBezTo>
                  <a:pt x="6881121" y="5157188"/>
                  <a:pt x="6893031" y="5118481"/>
                  <a:pt x="6904941" y="5082750"/>
                </a:cubicBezTo>
                <a:cubicBezTo>
                  <a:pt x="6916852" y="5044039"/>
                  <a:pt x="6925786" y="5008309"/>
                  <a:pt x="6937697" y="4969602"/>
                </a:cubicBezTo>
                <a:cubicBezTo>
                  <a:pt x="6949607" y="4921960"/>
                  <a:pt x="6955562" y="4877294"/>
                  <a:pt x="6967473" y="4826677"/>
                </a:cubicBezTo>
                <a:lnTo>
                  <a:pt x="6985338" y="4793921"/>
                </a:lnTo>
                <a:cubicBezTo>
                  <a:pt x="6994270" y="4761170"/>
                  <a:pt x="6997249" y="4731394"/>
                  <a:pt x="7003203" y="4695662"/>
                </a:cubicBezTo>
                <a:cubicBezTo>
                  <a:pt x="7027024" y="4656953"/>
                  <a:pt x="7050845" y="4621221"/>
                  <a:pt x="7074666" y="4582514"/>
                </a:cubicBezTo>
                <a:cubicBezTo>
                  <a:pt x="7059776" y="4659932"/>
                  <a:pt x="7044890" y="4734370"/>
                  <a:pt x="7027025" y="4811787"/>
                </a:cubicBezTo>
                <a:cubicBezTo>
                  <a:pt x="7021069" y="4883249"/>
                  <a:pt x="6979383" y="4981512"/>
                  <a:pt x="6991293" y="5002353"/>
                </a:cubicBezTo>
                <a:cubicBezTo>
                  <a:pt x="6964493" y="5085726"/>
                  <a:pt x="6940672" y="5166123"/>
                  <a:pt x="6910897" y="5246516"/>
                </a:cubicBezTo>
                <a:lnTo>
                  <a:pt x="6894994" y="5271255"/>
                </a:lnTo>
                <a:lnTo>
                  <a:pt x="6888195" y="5308303"/>
                </a:lnTo>
                <a:cubicBezTo>
                  <a:pt x="6884844" y="5327659"/>
                  <a:pt x="6879632" y="5347757"/>
                  <a:pt x="6866235" y="5371578"/>
                </a:cubicBezTo>
                <a:cubicBezTo>
                  <a:pt x="6824548" y="5431130"/>
                  <a:pt x="6803704" y="5490681"/>
                  <a:pt x="6782861" y="5553209"/>
                </a:cubicBezTo>
                <a:cubicBezTo>
                  <a:pt x="6770951" y="5582986"/>
                  <a:pt x="6759041" y="5615741"/>
                  <a:pt x="6744152" y="5648492"/>
                </a:cubicBezTo>
                <a:cubicBezTo>
                  <a:pt x="6738196" y="5666358"/>
                  <a:pt x="6729265" y="5681247"/>
                  <a:pt x="6720330" y="5699113"/>
                </a:cubicBezTo>
                <a:cubicBezTo>
                  <a:pt x="6711399" y="5716978"/>
                  <a:pt x="6702465" y="5734844"/>
                  <a:pt x="6690554" y="5752710"/>
                </a:cubicBezTo>
                <a:cubicBezTo>
                  <a:pt x="6663758" y="5800352"/>
                  <a:pt x="6636958" y="5850969"/>
                  <a:pt x="6610162" y="5895635"/>
                </a:cubicBezTo>
                <a:cubicBezTo>
                  <a:pt x="6589317" y="5949231"/>
                  <a:pt x="6553585" y="5984962"/>
                  <a:pt x="6523810" y="6035579"/>
                </a:cubicBezTo>
                <a:cubicBezTo>
                  <a:pt x="6511899" y="6063867"/>
                  <a:pt x="6495523" y="6095132"/>
                  <a:pt x="6476540" y="6127141"/>
                </a:cubicBezTo>
                <a:lnTo>
                  <a:pt x="6429810" y="6198484"/>
                </a:lnTo>
                <a:lnTo>
                  <a:pt x="6336174" y="6223573"/>
                </a:lnTo>
                <a:lnTo>
                  <a:pt x="6354089" y="6196370"/>
                </a:lnTo>
                <a:cubicBezTo>
                  <a:pt x="6386840" y="6157663"/>
                  <a:pt x="6416616" y="6115976"/>
                  <a:pt x="6446392" y="6074290"/>
                </a:cubicBezTo>
                <a:cubicBezTo>
                  <a:pt x="6458302" y="6053445"/>
                  <a:pt x="6473192" y="6032604"/>
                  <a:pt x="6485103" y="6008783"/>
                </a:cubicBezTo>
                <a:cubicBezTo>
                  <a:pt x="6497013" y="5984962"/>
                  <a:pt x="6511899" y="5961142"/>
                  <a:pt x="6523809" y="5937321"/>
                </a:cubicBezTo>
                <a:lnTo>
                  <a:pt x="6534834" y="5919741"/>
                </a:lnTo>
                <a:lnTo>
                  <a:pt x="6593762" y="5834622"/>
                </a:lnTo>
                <a:lnTo>
                  <a:pt x="6604206" y="5821193"/>
                </a:lnTo>
                <a:lnTo>
                  <a:pt x="6605697" y="5817382"/>
                </a:lnTo>
                <a:lnTo>
                  <a:pt x="6593762" y="5834622"/>
                </a:lnTo>
                <a:lnTo>
                  <a:pt x="6565125" y="5871441"/>
                </a:lnTo>
                <a:lnTo>
                  <a:pt x="6534834" y="5919741"/>
                </a:lnTo>
                <a:lnTo>
                  <a:pt x="6526789" y="5931363"/>
                </a:lnTo>
                <a:cubicBezTo>
                  <a:pt x="6511899" y="5955183"/>
                  <a:pt x="6499989" y="5979004"/>
                  <a:pt x="6488078" y="6002825"/>
                </a:cubicBezTo>
                <a:cubicBezTo>
                  <a:pt x="6473192" y="6026646"/>
                  <a:pt x="6461282" y="6047490"/>
                  <a:pt x="6449371" y="6068331"/>
                </a:cubicBezTo>
                <a:cubicBezTo>
                  <a:pt x="6419596" y="6110018"/>
                  <a:pt x="6389820" y="6151704"/>
                  <a:pt x="6357065" y="6190414"/>
                </a:cubicBezTo>
                <a:lnTo>
                  <a:pt x="6335765" y="6223683"/>
                </a:lnTo>
                <a:lnTo>
                  <a:pt x="6265251" y="6242577"/>
                </a:lnTo>
                <a:lnTo>
                  <a:pt x="6265470" y="6242204"/>
                </a:lnTo>
                <a:lnTo>
                  <a:pt x="6267736" y="6235077"/>
                </a:lnTo>
                <a:cubicBezTo>
                  <a:pt x="6291557" y="6199345"/>
                  <a:pt x="6321333" y="6157659"/>
                  <a:pt x="6345154" y="6115973"/>
                </a:cubicBezTo>
                <a:cubicBezTo>
                  <a:pt x="6354089" y="6104062"/>
                  <a:pt x="6360044" y="6092153"/>
                  <a:pt x="6368975" y="6080242"/>
                </a:cubicBezTo>
                <a:lnTo>
                  <a:pt x="6400648" y="6036311"/>
                </a:lnTo>
                <a:lnTo>
                  <a:pt x="6410661" y="6017714"/>
                </a:lnTo>
                <a:cubicBezTo>
                  <a:pt x="6437457" y="5979004"/>
                  <a:pt x="6458302" y="5940297"/>
                  <a:pt x="6473189" y="5910521"/>
                </a:cubicBezTo>
                <a:cubicBezTo>
                  <a:pt x="6520831" y="5827148"/>
                  <a:pt x="6556562" y="5743775"/>
                  <a:pt x="6595272" y="5657424"/>
                </a:cubicBezTo>
                <a:cubicBezTo>
                  <a:pt x="6631003" y="5571075"/>
                  <a:pt x="6669710" y="5484723"/>
                  <a:pt x="6714376" y="5386465"/>
                </a:cubicBezTo>
                <a:cubicBezTo>
                  <a:pt x="6718842" y="5359667"/>
                  <a:pt x="6736708" y="5314258"/>
                  <a:pt x="6749362" y="5276292"/>
                </a:cubicBezTo>
                <a:lnTo>
                  <a:pt x="6760782" y="5233196"/>
                </a:lnTo>
                <a:lnTo>
                  <a:pt x="6673915" y="5470534"/>
                </a:lnTo>
                <a:cubicBezTo>
                  <a:pt x="6619674" y="5598779"/>
                  <a:pt x="6558609" y="5723434"/>
                  <a:pt x="6491183" y="5844051"/>
                </a:cubicBezTo>
                <a:lnTo>
                  <a:pt x="6464429" y="5886350"/>
                </a:lnTo>
                <a:lnTo>
                  <a:pt x="6464258" y="5886700"/>
                </a:lnTo>
                <a:cubicBezTo>
                  <a:pt x="6452347" y="5916476"/>
                  <a:pt x="6428527" y="5955186"/>
                  <a:pt x="6401726" y="5993893"/>
                </a:cubicBezTo>
                <a:cubicBezTo>
                  <a:pt x="6374930" y="6032604"/>
                  <a:pt x="6351109" y="6074290"/>
                  <a:pt x="6339199" y="6110021"/>
                </a:cubicBezTo>
                <a:cubicBezTo>
                  <a:pt x="6318354" y="6136818"/>
                  <a:pt x="6291557" y="6166593"/>
                  <a:pt x="6267736" y="6199349"/>
                </a:cubicBezTo>
                <a:cubicBezTo>
                  <a:pt x="6255826" y="6215725"/>
                  <a:pt x="6244660" y="6232846"/>
                  <a:pt x="6234610" y="6249967"/>
                </a:cubicBezTo>
                <a:lnTo>
                  <a:pt x="6234112" y="6250921"/>
                </a:lnTo>
                <a:lnTo>
                  <a:pt x="1630942" y="7484336"/>
                </a:lnTo>
                <a:lnTo>
                  <a:pt x="75670" y="1679985"/>
                </a:lnTo>
                <a:lnTo>
                  <a:pt x="151760" y="1595990"/>
                </a:lnTo>
                <a:cubicBezTo>
                  <a:pt x="169626" y="1575145"/>
                  <a:pt x="184512" y="1554304"/>
                  <a:pt x="202378" y="1533459"/>
                </a:cubicBezTo>
                <a:cubicBezTo>
                  <a:pt x="220243" y="1512617"/>
                  <a:pt x="238109" y="1494752"/>
                  <a:pt x="252998" y="1473907"/>
                </a:cubicBezTo>
                <a:cubicBezTo>
                  <a:pt x="312550" y="1396490"/>
                  <a:pt x="375078" y="1330983"/>
                  <a:pt x="434630" y="1259520"/>
                </a:cubicBezTo>
                <a:lnTo>
                  <a:pt x="438539" y="1253836"/>
                </a:lnTo>
                <a:lnTo>
                  <a:pt x="441521" y="1250083"/>
                </a:lnTo>
                <a:lnTo>
                  <a:pt x="443846" y="1246116"/>
                </a:lnTo>
                <a:lnTo>
                  <a:pt x="453049" y="1232733"/>
                </a:lnTo>
                <a:lnTo>
                  <a:pt x="483515" y="1198305"/>
                </a:lnTo>
                <a:lnTo>
                  <a:pt x="485826" y="1195883"/>
                </a:lnTo>
                <a:lnTo>
                  <a:pt x="485254" y="1196339"/>
                </a:lnTo>
                <a:lnTo>
                  <a:pt x="483515" y="1198305"/>
                </a:lnTo>
                <a:lnTo>
                  <a:pt x="459198" y="1223789"/>
                </a:lnTo>
                <a:lnTo>
                  <a:pt x="453049" y="1232733"/>
                </a:lnTo>
                <a:lnTo>
                  <a:pt x="449032" y="1237272"/>
                </a:lnTo>
                <a:lnTo>
                  <a:pt x="443846" y="1246116"/>
                </a:lnTo>
                <a:lnTo>
                  <a:pt x="438539" y="1253836"/>
                </a:lnTo>
                <a:lnTo>
                  <a:pt x="431654" y="1262500"/>
                </a:lnTo>
                <a:cubicBezTo>
                  <a:pt x="372102" y="1330983"/>
                  <a:pt x="309574" y="1399469"/>
                  <a:pt x="250022" y="1476886"/>
                </a:cubicBezTo>
                <a:cubicBezTo>
                  <a:pt x="232157" y="1497728"/>
                  <a:pt x="214291" y="1515593"/>
                  <a:pt x="199402" y="1536438"/>
                </a:cubicBezTo>
                <a:cubicBezTo>
                  <a:pt x="181536" y="1557280"/>
                  <a:pt x="166650" y="1578124"/>
                  <a:pt x="148784" y="1598966"/>
                </a:cubicBezTo>
                <a:lnTo>
                  <a:pt x="75627" y="1679824"/>
                </a:lnTo>
                <a:lnTo>
                  <a:pt x="58982" y="1617705"/>
                </a:lnTo>
                <a:lnTo>
                  <a:pt x="170371" y="1479863"/>
                </a:lnTo>
                <a:cubicBezTo>
                  <a:pt x="255977" y="1379370"/>
                  <a:pt x="346793" y="1283343"/>
                  <a:pt x="443564" y="1191037"/>
                </a:cubicBezTo>
                <a:cubicBezTo>
                  <a:pt x="491206" y="1149351"/>
                  <a:pt x="529916" y="1107665"/>
                  <a:pt x="580533" y="1065979"/>
                </a:cubicBezTo>
                <a:cubicBezTo>
                  <a:pt x="654975" y="994516"/>
                  <a:pt x="774079" y="887323"/>
                  <a:pt x="908069" y="809905"/>
                </a:cubicBezTo>
                <a:cubicBezTo>
                  <a:pt x="946779" y="780130"/>
                  <a:pt x="973576" y="747374"/>
                  <a:pt x="1021217" y="720578"/>
                </a:cubicBezTo>
                <a:cubicBezTo>
                  <a:pt x="1062904" y="705688"/>
                  <a:pt x="1110545" y="675912"/>
                  <a:pt x="1170097" y="643160"/>
                </a:cubicBezTo>
                <a:cubicBezTo>
                  <a:pt x="1199873" y="628271"/>
                  <a:pt x="1232628" y="610405"/>
                  <a:pt x="1265380" y="592540"/>
                </a:cubicBezTo>
                <a:cubicBezTo>
                  <a:pt x="1283245" y="583608"/>
                  <a:pt x="1298135" y="574674"/>
                  <a:pt x="1316001" y="565743"/>
                </a:cubicBezTo>
                <a:cubicBezTo>
                  <a:pt x="1333866" y="556808"/>
                  <a:pt x="1351732" y="550853"/>
                  <a:pt x="1372573" y="544898"/>
                </a:cubicBezTo>
                <a:cubicBezTo>
                  <a:pt x="1432125" y="515122"/>
                  <a:pt x="1497632" y="485346"/>
                  <a:pt x="1560163" y="461525"/>
                </a:cubicBezTo>
                <a:cubicBezTo>
                  <a:pt x="1640558" y="424306"/>
                  <a:pt x="1724675" y="388575"/>
                  <a:pt x="1811397" y="355077"/>
                </a:cubicBezTo>
                <a:close/>
                <a:moveTo>
                  <a:pt x="1124673" y="520067"/>
                </a:moveTo>
                <a:lnTo>
                  <a:pt x="2022132" y="279593"/>
                </a:lnTo>
                <a:lnTo>
                  <a:pt x="1806557" y="355076"/>
                </a:lnTo>
                <a:cubicBezTo>
                  <a:pt x="1720207" y="388574"/>
                  <a:pt x="1636090" y="424305"/>
                  <a:pt x="1554205" y="461525"/>
                </a:cubicBezTo>
                <a:cubicBezTo>
                  <a:pt x="1491677" y="485346"/>
                  <a:pt x="1426170" y="518098"/>
                  <a:pt x="1366618" y="544898"/>
                </a:cubicBezTo>
                <a:cubicBezTo>
                  <a:pt x="1348753" y="550853"/>
                  <a:pt x="1327908" y="559785"/>
                  <a:pt x="1310042" y="565740"/>
                </a:cubicBezTo>
                <a:cubicBezTo>
                  <a:pt x="1292177" y="574674"/>
                  <a:pt x="1274311" y="583605"/>
                  <a:pt x="1259425" y="592540"/>
                </a:cubicBezTo>
                <a:cubicBezTo>
                  <a:pt x="1226670" y="610405"/>
                  <a:pt x="1193918" y="628271"/>
                  <a:pt x="1164142" y="643157"/>
                </a:cubicBezTo>
                <a:cubicBezTo>
                  <a:pt x="1104590" y="675912"/>
                  <a:pt x="1056949" y="705688"/>
                  <a:pt x="1015262" y="720574"/>
                </a:cubicBezTo>
                <a:cubicBezTo>
                  <a:pt x="967621" y="747374"/>
                  <a:pt x="940821" y="777150"/>
                  <a:pt x="902114" y="809902"/>
                </a:cubicBezTo>
                <a:cubicBezTo>
                  <a:pt x="768120" y="887320"/>
                  <a:pt x="649016" y="994513"/>
                  <a:pt x="574578" y="1065975"/>
                </a:cubicBezTo>
                <a:lnTo>
                  <a:pt x="506130" y="1125496"/>
                </a:lnTo>
                <a:lnTo>
                  <a:pt x="439166" y="1186639"/>
                </a:lnTo>
                <a:lnTo>
                  <a:pt x="440585" y="1188058"/>
                </a:lnTo>
                <a:cubicBezTo>
                  <a:pt x="343814" y="1280364"/>
                  <a:pt x="252997" y="1377135"/>
                  <a:pt x="167392" y="1478001"/>
                </a:cubicBezTo>
                <a:lnTo>
                  <a:pt x="57891" y="1613630"/>
                </a:lnTo>
                <a:lnTo>
                  <a:pt x="0" y="1397579"/>
                </a:lnTo>
                <a:lnTo>
                  <a:pt x="20746" y="1378624"/>
                </a:lnTo>
                <a:cubicBezTo>
                  <a:pt x="648" y="1416587"/>
                  <a:pt x="22425" y="1409329"/>
                  <a:pt x="23259" y="1423427"/>
                </a:cubicBezTo>
                <a:lnTo>
                  <a:pt x="16526" y="1442259"/>
                </a:lnTo>
                <a:lnTo>
                  <a:pt x="113050" y="1342893"/>
                </a:lnTo>
                <a:cubicBezTo>
                  <a:pt x="121984" y="1325027"/>
                  <a:pt x="139850" y="1304186"/>
                  <a:pt x="160691" y="1280365"/>
                </a:cubicBezTo>
                <a:cubicBezTo>
                  <a:pt x="181536" y="1259520"/>
                  <a:pt x="205357" y="1238679"/>
                  <a:pt x="223222" y="1220813"/>
                </a:cubicBezTo>
                <a:lnTo>
                  <a:pt x="228612" y="1226800"/>
                </a:lnTo>
                <a:lnTo>
                  <a:pt x="226201" y="1223789"/>
                </a:lnTo>
                <a:cubicBezTo>
                  <a:pt x="252998" y="1196989"/>
                  <a:pt x="276819" y="1170193"/>
                  <a:pt x="303619" y="1146372"/>
                </a:cubicBezTo>
                <a:cubicBezTo>
                  <a:pt x="327440" y="1122551"/>
                  <a:pt x="354236" y="1098730"/>
                  <a:pt x="381036" y="1074910"/>
                </a:cubicBezTo>
                <a:cubicBezTo>
                  <a:pt x="413788" y="1042155"/>
                  <a:pt x="434633" y="1015358"/>
                  <a:pt x="464409" y="985582"/>
                </a:cubicBezTo>
                <a:cubicBezTo>
                  <a:pt x="503116" y="955806"/>
                  <a:pt x="544802" y="926030"/>
                  <a:pt x="580534" y="899230"/>
                </a:cubicBezTo>
                <a:cubicBezTo>
                  <a:pt x="622220" y="866478"/>
                  <a:pt x="663906" y="836702"/>
                  <a:pt x="705592" y="806926"/>
                </a:cubicBezTo>
                <a:lnTo>
                  <a:pt x="780365" y="754761"/>
                </a:lnTo>
                <a:lnTo>
                  <a:pt x="830651" y="708664"/>
                </a:lnTo>
                <a:cubicBezTo>
                  <a:pt x="860427" y="690799"/>
                  <a:pt x="890203" y="672933"/>
                  <a:pt x="919979" y="655067"/>
                </a:cubicBezTo>
                <a:cubicBezTo>
                  <a:pt x="949755" y="637202"/>
                  <a:pt x="982507" y="622315"/>
                  <a:pt x="1015262" y="604450"/>
                </a:cubicBezTo>
                <a:lnTo>
                  <a:pt x="1027876" y="597963"/>
                </a:lnTo>
                <a:lnTo>
                  <a:pt x="1060299" y="566115"/>
                </a:lnTo>
                <a:cubicBezTo>
                  <a:pt x="1078537" y="552341"/>
                  <a:pt x="1098638" y="538943"/>
                  <a:pt x="1113524" y="52703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5F22E849-5233-48D2-959E-8C16EA1928B5}"/>
              </a:ext>
            </a:extLst>
          </p:cNvPr>
          <p:cNvSpPr>
            <a:spLocks noChangeAspect="1"/>
          </p:cNvSpPr>
          <p:nvPr/>
        </p:nvSpPr>
        <p:spPr>
          <a:xfrm>
            <a:off x="1204282" y="2415051"/>
            <a:ext cx="1260000" cy="1243378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982928D4-D4D3-496B-8019-E859892D985D}"/>
              </a:ext>
            </a:extLst>
          </p:cNvPr>
          <p:cNvSpPr>
            <a:spLocks noChangeAspect="1"/>
          </p:cNvSpPr>
          <p:nvPr/>
        </p:nvSpPr>
        <p:spPr>
          <a:xfrm>
            <a:off x="3335141" y="2407561"/>
            <a:ext cx="1260000" cy="1258358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54B5EC56-E438-4AF0-963D-B6446D73ADF0}"/>
              </a:ext>
            </a:extLst>
          </p:cNvPr>
          <p:cNvSpPr>
            <a:spLocks noChangeAspect="1"/>
          </p:cNvSpPr>
          <p:nvPr/>
        </p:nvSpPr>
        <p:spPr>
          <a:xfrm>
            <a:off x="5466000" y="2396622"/>
            <a:ext cx="1260000" cy="128023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712A5906-978E-4B99-8932-80E90ED71489}"/>
              </a:ext>
            </a:extLst>
          </p:cNvPr>
          <p:cNvSpPr>
            <a:spLocks noChangeAspect="1"/>
          </p:cNvSpPr>
          <p:nvPr/>
        </p:nvSpPr>
        <p:spPr>
          <a:xfrm>
            <a:off x="7596859" y="2405818"/>
            <a:ext cx="1260000" cy="1261844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74" name="Freeform: Shape 273">
            <a:extLst>
              <a:ext uri="{FF2B5EF4-FFF2-40B4-BE49-F238E27FC236}">
                <a16:creationId xmlns:a16="http://schemas.microsoft.com/office/drawing/2014/main" id="{7819D08A-7F81-4EEC-970C-E8ECE319DA2A}"/>
              </a:ext>
            </a:extLst>
          </p:cNvPr>
          <p:cNvSpPr>
            <a:spLocks noChangeAspect="1"/>
          </p:cNvSpPr>
          <p:nvPr/>
        </p:nvSpPr>
        <p:spPr>
          <a:xfrm>
            <a:off x="9727717" y="2392224"/>
            <a:ext cx="1260000" cy="1289033"/>
          </a:xfrm>
          <a:custGeom>
            <a:avLst/>
            <a:gdLst>
              <a:gd name="connsiteX0" fmla="*/ 2554038 w 2731203"/>
              <a:gd name="connsiteY0" fmla="*/ 843497 h 2794134"/>
              <a:gd name="connsiteX1" fmla="*/ 2554990 w 2731203"/>
              <a:gd name="connsiteY1" fmla="*/ 843497 h 2794134"/>
              <a:gd name="connsiteX2" fmla="*/ 2574040 w 2731203"/>
              <a:gd name="connsiteY2" fmla="*/ 889217 h 2794134"/>
              <a:gd name="connsiteX3" fmla="*/ 2554038 w 2731203"/>
              <a:gd name="connsiteY3" fmla="*/ 843497 h 2794134"/>
              <a:gd name="connsiteX4" fmla="*/ 2630238 w 2731203"/>
              <a:gd name="connsiteY4" fmla="*/ 810160 h 2794134"/>
              <a:gd name="connsiteX5" fmla="*/ 2631190 w 2731203"/>
              <a:gd name="connsiteY5" fmla="*/ 810160 h 2794134"/>
              <a:gd name="connsiteX6" fmla="*/ 2651193 w 2731203"/>
              <a:gd name="connsiteY6" fmla="*/ 858737 h 2794134"/>
              <a:gd name="connsiteX7" fmla="*/ 2630238 w 2731203"/>
              <a:gd name="connsiteY7" fmla="*/ 810160 h 2794134"/>
              <a:gd name="connsiteX8" fmla="*/ 2475759 w 2731203"/>
              <a:gd name="connsiteY8" fmla="*/ 697568 h 2794134"/>
              <a:gd name="connsiteX9" fmla="*/ 2489267 w 2731203"/>
              <a:gd name="connsiteY9" fmla="*/ 717767 h 2794134"/>
              <a:gd name="connsiteX10" fmla="*/ 2488315 w 2731203"/>
              <a:gd name="connsiteY10" fmla="*/ 717767 h 2794134"/>
              <a:gd name="connsiteX11" fmla="*/ 2444909 w 2731203"/>
              <a:gd name="connsiteY11" fmla="*/ 651438 h 2794134"/>
              <a:gd name="connsiteX12" fmla="*/ 2454977 w 2731203"/>
              <a:gd name="connsiteY12" fmla="*/ 665379 h 2794134"/>
              <a:gd name="connsiteX13" fmla="*/ 2466407 w 2731203"/>
              <a:gd name="connsiteY13" fmla="*/ 682524 h 2794134"/>
              <a:gd name="connsiteX14" fmla="*/ 2475759 w 2731203"/>
              <a:gd name="connsiteY14" fmla="*/ 697568 h 2794134"/>
              <a:gd name="connsiteX15" fmla="*/ 382337 w 2731203"/>
              <a:gd name="connsiteY15" fmla="*/ 565367 h 2794134"/>
              <a:gd name="connsiteX16" fmla="*/ 363287 w 2731203"/>
              <a:gd name="connsiteY16" fmla="*/ 599657 h 2794134"/>
              <a:gd name="connsiteX17" fmla="*/ 345190 w 2731203"/>
              <a:gd name="connsiteY17" fmla="*/ 635852 h 2794134"/>
              <a:gd name="connsiteX18" fmla="*/ 336617 w 2731203"/>
              <a:gd name="connsiteY18" fmla="*/ 653949 h 2794134"/>
              <a:gd name="connsiteX19" fmla="*/ 328045 w 2731203"/>
              <a:gd name="connsiteY19" fmla="*/ 672047 h 2794134"/>
              <a:gd name="connsiteX20" fmla="*/ 311852 w 2731203"/>
              <a:gd name="connsiteY20" fmla="*/ 709194 h 2794134"/>
              <a:gd name="connsiteX21" fmla="*/ 134687 w 2731203"/>
              <a:gd name="connsiteY21" fmla="*/ 1227354 h 2794134"/>
              <a:gd name="connsiteX22" fmla="*/ 132782 w 2731203"/>
              <a:gd name="connsiteY22" fmla="*/ 1502627 h 2794134"/>
              <a:gd name="connsiteX23" fmla="*/ 189932 w 2731203"/>
              <a:gd name="connsiteY23" fmla="*/ 1772184 h 2794134"/>
              <a:gd name="connsiteX24" fmla="*/ 469015 w 2731203"/>
              <a:gd name="connsiteY24" fmla="*/ 2242719 h 2794134"/>
              <a:gd name="connsiteX25" fmla="*/ 919547 w 2731203"/>
              <a:gd name="connsiteY25" fmla="*/ 2553234 h 2794134"/>
              <a:gd name="connsiteX26" fmla="*/ 1458663 w 2731203"/>
              <a:gd name="connsiteY26" fmla="*/ 2645627 h 2794134"/>
              <a:gd name="connsiteX27" fmla="*/ 1987300 w 2731203"/>
              <a:gd name="connsiteY27" fmla="*/ 2503704 h 2794134"/>
              <a:gd name="connsiteX28" fmla="*/ 2407353 w 2731203"/>
              <a:gd name="connsiteY28" fmla="*/ 2153184 h 2794134"/>
              <a:gd name="connsiteX29" fmla="*/ 2642620 w 2731203"/>
              <a:gd name="connsiteY29" fmla="*/ 1658837 h 2794134"/>
              <a:gd name="connsiteX30" fmla="*/ 2679767 w 2731203"/>
              <a:gd name="connsiteY30" fmla="*/ 1776947 h 2794134"/>
              <a:gd name="connsiteX31" fmla="*/ 2382588 w 2731203"/>
              <a:gd name="connsiteY31" fmla="*/ 2277962 h 2794134"/>
              <a:gd name="connsiteX32" fmla="*/ 1903480 w 2731203"/>
              <a:gd name="connsiteY32" fmla="*/ 2604669 h 2794134"/>
              <a:gd name="connsiteX33" fmla="*/ 1332932 w 2731203"/>
              <a:gd name="connsiteY33" fmla="*/ 2697062 h 2794134"/>
              <a:gd name="connsiteX34" fmla="*/ 779530 w 2731203"/>
              <a:gd name="connsiteY34" fmla="*/ 2538947 h 2794134"/>
              <a:gd name="connsiteX35" fmla="*/ 347095 w 2731203"/>
              <a:gd name="connsiteY35" fmla="*/ 2162709 h 2794134"/>
              <a:gd name="connsiteX36" fmla="*/ 116590 w 2731203"/>
              <a:gd name="connsiteY36" fmla="*/ 1640739 h 2794134"/>
              <a:gd name="connsiteX37" fmla="*/ 129925 w 2731203"/>
              <a:gd name="connsiteY37" fmla="*/ 1072097 h 2794134"/>
              <a:gd name="connsiteX38" fmla="*/ 228032 w 2731203"/>
              <a:gd name="connsiteY38" fmla="*/ 804444 h 2794134"/>
              <a:gd name="connsiteX39" fmla="*/ 382337 w 2731203"/>
              <a:gd name="connsiteY39" fmla="*/ 565367 h 2794134"/>
              <a:gd name="connsiteX40" fmla="*/ 2429260 w 2731203"/>
              <a:gd name="connsiteY40" fmla="*/ 494882 h 2794134"/>
              <a:gd name="connsiteX41" fmla="*/ 2434975 w 2731203"/>
              <a:gd name="connsiteY41" fmla="*/ 497739 h 2794134"/>
              <a:gd name="connsiteX42" fmla="*/ 2441642 w 2731203"/>
              <a:gd name="connsiteY42" fmla="*/ 501549 h 2794134"/>
              <a:gd name="connsiteX43" fmla="*/ 2468312 w 2731203"/>
              <a:gd name="connsiteY43" fmla="*/ 534887 h 2794134"/>
              <a:gd name="connsiteX44" fmla="*/ 2494030 w 2731203"/>
              <a:gd name="connsiteY44" fmla="*/ 569177 h 2794134"/>
              <a:gd name="connsiteX45" fmla="*/ 2526415 w 2731203"/>
              <a:gd name="connsiteY45" fmla="*/ 616802 h 2794134"/>
              <a:gd name="connsiteX46" fmla="*/ 2564515 w 2731203"/>
              <a:gd name="connsiteY46" fmla="*/ 678714 h 2794134"/>
              <a:gd name="connsiteX47" fmla="*/ 2582612 w 2731203"/>
              <a:gd name="connsiteY47" fmla="*/ 711099 h 2794134"/>
              <a:gd name="connsiteX48" fmla="*/ 2591185 w 2731203"/>
              <a:gd name="connsiteY48" fmla="*/ 727292 h 2794134"/>
              <a:gd name="connsiteX49" fmla="*/ 2598805 w 2731203"/>
              <a:gd name="connsiteY49" fmla="*/ 743484 h 2794134"/>
              <a:gd name="connsiteX50" fmla="*/ 2596900 w 2731203"/>
              <a:gd name="connsiteY50" fmla="*/ 742532 h 2794134"/>
              <a:gd name="connsiteX51" fmla="*/ 2578802 w 2731203"/>
              <a:gd name="connsiteY51" fmla="*/ 709194 h 2794134"/>
              <a:gd name="connsiteX52" fmla="*/ 2559752 w 2731203"/>
              <a:gd name="connsiteY52" fmla="*/ 675857 h 2794134"/>
              <a:gd name="connsiteX53" fmla="*/ 2518795 w 2731203"/>
              <a:gd name="connsiteY53" fmla="*/ 611087 h 2794134"/>
              <a:gd name="connsiteX54" fmla="*/ 2486410 w 2731203"/>
              <a:gd name="connsiteY54" fmla="*/ 566319 h 2794134"/>
              <a:gd name="connsiteX55" fmla="*/ 2458787 w 2731203"/>
              <a:gd name="connsiteY55" fmla="*/ 530124 h 2794134"/>
              <a:gd name="connsiteX56" fmla="*/ 2444500 w 2731203"/>
              <a:gd name="connsiteY56" fmla="*/ 512027 h 2794134"/>
              <a:gd name="connsiteX57" fmla="*/ 2280670 w 2731203"/>
              <a:gd name="connsiteY57" fmla="*/ 458687 h 2794134"/>
              <a:gd name="connsiteX58" fmla="*/ 2296862 w 2731203"/>
              <a:gd name="connsiteY58" fmla="*/ 465354 h 2794134"/>
              <a:gd name="connsiteX59" fmla="*/ 2400566 w 2731203"/>
              <a:gd name="connsiteY59" fmla="*/ 585131 h 2794134"/>
              <a:gd name="connsiteX60" fmla="*/ 2444909 w 2731203"/>
              <a:gd name="connsiteY60" fmla="*/ 651438 h 2794134"/>
              <a:gd name="connsiteX61" fmla="*/ 2442595 w 2731203"/>
              <a:gd name="connsiteY61" fmla="*/ 648234 h 2794134"/>
              <a:gd name="connsiteX62" fmla="*/ 2418782 w 2731203"/>
              <a:gd name="connsiteY62" fmla="*/ 613944 h 2794134"/>
              <a:gd name="connsiteX63" fmla="*/ 2393065 w 2731203"/>
              <a:gd name="connsiteY63" fmla="*/ 581559 h 2794134"/>
              <a:gd name="connsiteX64" fmla="*/ 2379730 w 2731203"/>
              <a:gd name="connsiteY64" fmla="*/ 565367 h 2794134"/>
              <a:gd name="connsiteX65" fmla="*/ 2366395 w 2731203"/>
              <a:gd name="connsiteY65" fmla="*/ 549174 h 2794134"/>
              <a:gd name="connsiteX66" fmla="*/ 2338772 w 2731203"/>
              <a:gd name="connsiteY66" fmla="*/ 517742 h 2794134"/>
              <a:gd name="connsiteX67" fmla="*/ 2280670 w 2731203"/>
              <a:gd name="connsiteY67" fmla="*/ 458687 h 2794134"/>
              <a:gd name="connsiteX68" fmla="*/ 1399608 w 2731203"/>
              <a:gd name="connsiteY68" fmla="*/ 153887 h 2794134"/>
              <a:gd name="connsiteX69" fmla="*/ 2618808 w 2731203"/>
              <a:gd name="connsiteY69" fmla="*/ 1373087 h 2794134"/>
              <a:gd name="connsiteX70" fmla="*/ 2612513 w 2731203"/>
              <a:gd name="connsiteY70" fmla="*/ 1497743 h 2794134"/>
              <a:gd name="connsiteX71" fmla="*/ 2595954 w 2731203"/>
              <a:gd name="connsiteY71" fmla="*/ 1606243 h 2794134"/>
              <a:gd name="connsiteX72" fmla="*/ 2598805 w 2731203"/>
              <a:gd name="connsiteY72" fmla="*/ 1612164 h 2794134"/>
              <a:gd name="connsiteX73" fmla="*/ 2620713 w 2731203"/>
              <a:gd name="connsiteY73" fmla="*/ 1667409 h 2794134"/>
              <a:gd name="connsiteX74" fmla="*/ 2408305 w 2731203"/>
              <a:gd name="connsiteY74" fmla="*/ 2112227 h 2794134"/>
              <a:gd name="connsiteX75" fmla="*/ 2041592 w 2731203"/>
              <a:gd name="connsiteY75" fmla="*/ 2439887 h 2794134"/>
              <a:gd name="connsiteX76" fmla="*/ 1578677 w 2731203"/>
              <a:gd name="connsiteY76" fmla="*/ 2599907 h 2794134"/>
              <a:gd name="connsiteX77" fmla="*/ 1091950 w 2731203"/>
              <a:gd name="connsiteY77" fmla="*/ 2569427 h 2794134"/>
              <a:gd name="connsiteX78" fmla="*/ 656657 w 2731203"/>
              <a:gd name="connsiteY78" fmla="*/ 2353209 h 2794134"/>
              <a:gd name="connsiteX79" fmla="*/ 339475 w 2731203"/>
              <a:gd name="connsiteY79" fmla="*/ 1987449 h 2794134"/>
              <a:gd name="connsiteX80" fmla="*/ 188980 w 2731203"/>
              <a:gd name="connsiteY80" fmla="*/ 1529297 h 2794134"/>
              <a:gd name="connsiteX81" fmla="*/ 186849 w 2731203"/>
              <a:gd name="connsiteY81" fmla="*/ 1498705 h 2794134"/>
              <a:gd name="connsiteX82" fmla="*/ 186703 w 2731203"/>
              <a:gd name="connsiteY82" fmla="*/ 1497743 h 2794134"/>
              <a:gd name="connsiteX83" fmla="*/ 186492 w 2731203"/>
              <a:gd name="connsiteY83" fmla="*/ 1493576 h 2794134"/>
              <a:gd name="connsiteX84" fmla="*/ 180586 w 2731203"/>
              <a:gd name="connsiteY84" fmla="*/ 1408776 h 2794134"/>
              <a:gd name="connsiteX85" fmla="*/ 181167 w 2731203"/>
              <a:gd name="connsiteY85" fmla="*/ 1388115 h 2794134"/>
              <a:gd name="connsiteX86" fmla="*/ 180408 w 2731203"/>
              <a:gd name="connsiteY86" fmla="*/ 1373087 h 2794134"/>
              <a:gd name="connsiteX87" fmla="*/ 183073 w 2731203"/>
              <a:gd name="connsiteY87" fmla="*/ 1320311 h 2794134"/>
              <a:gd name="connsiteX88" fmla="*/ 183979 w 2731203"/>
              <a:gd name="connsiteY88" fmla="*/ 1288077 h 2794134"/>
              <a:gd name="connsiteX89" fmla="*/ 185178 w 2731203"/>
              <a:gd name="connsiteY89" fmla="*/ 1278633 h 2794134"/>
              <a:gd name="connsiteX90" fmla="*/ 186703 w 2731203"/>
              <a:gd name="connsiteY90" fmla="*/ 1248431 h 2794134"/>
              <a:gd name="connsiteX91" fmla="*/ 1399608 w 2731203"/>
              <a:gd name="connsiteY91" fmla="*/ 153887 h 2794134"/>
              <a:gd name="connsiteX92" fmla="*/ 823345 w 2731203"/>
              <a:gd name="connsiteY92" fmla="*/ 112930 h 2794134"/>
              <a:gd name="connsiteX93" fmla="*/ 690948 w 2731203"/>
              <a:gd name="connsiteY93" fmla="*/ 207227 h 2794134"/>
              <a:gd name="connsiteX94" fmla="*/ 431868 w 2731203"/>
              <a:gd name="connsiteY94" fmla="*/ 411062 h 2794134"/>
              <a:gd name="connsiteX95" fmla="*/ 228985 w 2731203"/>
              <a:gd name="connsiteY95" fmla="*/ 670142 h 2794134"/>
              <a:gd name="connsiteX96" fmla="*/ 93730 w 2731203"/>
              <a:gd name="connsiteY96" fmla="*/ 971132 h 2794134"/>
              <a:gd name="connsiteX97" fmla="*/ 35628 w 2731203"/>
              <a:gd name="connsiteY97" fmla="*/ 1294982 h 2794134"/>
              <a:gd name="connsiteX98" fmla="*/ 55630 w 2731203"/>
              <a:gd name="connsiteY98" fmla="*/ 1623595 h 2794134"/>
              <a:gd name="connsiteX99" fmla="*/ 72775 w 2731203"/>
              <a:gd name="connsiteY99" fmla="*/ 1704557 h 2794134"/>
              <a:gd name="connsiteX100" fmla="*/ 83253 w 2731203"/>
              <a:gd name="connsiteY100" fmla="*/ 1744562 h 2794134"/>
              <a:gd name="connsiteX101" fmla="*/ 94683 w 2731203"/>
              <a:gd name="connsiteY101" fmla="*/ 1784567 h 2794134"/>
              <a:gd name="connsiteX102" fmla="*/ 153738 w 2731203"/>
              <a:gd name="connsiteY102" fmla="*/ 1938872 h 2794134"/>
              <a:gd name="connsiteX103" fmla="*/ 230890 w 2731203"/>
              <a:gd name="connsiteY103" fmla="*/ 2084605 h 2794134"/>
              <a:gd name="connsiteX104" fmla="*/ 325188 w 2731203"/>
              <a:gd name="connsiteY104" fmla="*/ 2219860 h 2794134"/>
              <a:gd name="connsiteX105" fmla="*/ 434725 w 2731203"/>
              <a:gd name="connsiteY105" fmla="*/ 2343685 h 2794134"/>
              <a:gd name="connsiteX106" fmla="*/ 558550 w 2731203"/>
              <a:gd name="connsiteY106" fmla="*/ 2452270 h 2794134"/>
              <a:gd name="connsiteX107" fmla="*/ 693805 w 2731203"/>
              <a:gd name="connsiteY107" fmla="*/ 2546567 h 2794134"/>
              <a:gd name="connsiteX108" fmla="*/ 730000 w 2731203"/>
              <a:gd name="connsiteY108" fmla="*/ 2567522 h 2794134"/>
              <a:gd name="connsiteX109" fmla="*/ 748098 w 2731203"/>
              <a:gd name="connsiteY109" fmla="*/ 2578000 h 2794134"/>
              <a:gd name="connsiteX110" fmla="*/ 766195 w 2731203"/>
              <a:gd name="connsiteY110" fmla="*/ 2587525 h 2794134"/>
              <a:gd name="connsiteX111" fmla="*/ 803343 w 2731203"/>
              <a:gd name="connsiteY111" fmla="*/ 2606575 h 2794134"/>
              <a:gd name="connsiteX112" fmla="*/ 840490 w 2731203"/>
              <a:gd name="connsiteY112" fmla="*/ 2623720 h 2794134"/>
              <a:gd name="connsiteX113" fmla="*/ 994795 w 2731203"/>
              <a:gd name="connsiteY113" fmla="*/ 2682775 h 2794134"/>
              <a:gd name="connsiteX114" fmla="*/ 1155768 w 2731203"/>
              <a:gd name="connsiteY114" fmla="*/ 2721827 h 2794134"/>
              <a:gd name="connsiteX115" fmla="*/ 1808230 w 2731203"/>
              <a:gd name="connsiteY115" fmla="*/ 2681822 h 2794134"/>
              <a:gd name="connsiteX116" fmla="*/ 2108268 w 2731203"/>
              <a:gd name="connsiteY116" fmla="*/ 2545615 h 2794134"/>
              <a:gd name="connsiteX117" fmla="*/ 2367348 w 2731203"/>
              <a:gd name="connsiteY117" fmla="*/ 2341780 h 2794134"/>
              <a:gd name="connsiteX118" fmla="*/ 2570230 w 2731203"/>
              <a:gd name="connsiteY118" fmla="*/ 2082700 h 2794134"/>
              <a:gd name="connsiteX119" fmla="*/ 2705485 w 2731203"/>
              <a:gd name="connsiteY119" fmla="*/ 1781710 h 2794134"/>
              <a:gd name="connsiteX120" fmla="*/ 2731203 w 2731203"/>
              <a:gd name="connsiteY120" fmla="*/ 1908392 h 2794134"/>
              <a:gd name="connsiteX121" fmla="*/ 2695960 w 2731203"/>
              <a:gd name="connsiteY121" fmla="*/ 1988402 h 2794134"/>
              <a:gd name="connsiteX122" fmla="*/ 2675958 w 2731203"/>
              <a:gd name="connsiteY122" fmla="*/ 2027455 h 2794134"/>
              <a:gd name="connsiteX123" fmla="*/ 2655003 w 2731203"/>
              <a:gd name="connsiteY123" fmla="*/ 2065555 h 2794134"/>
              <a:gd name="connsiteX124" fmla="*/ 2610235 w 2731203"/>
              <a:gd name="connsiteY124" fmla="*/ 2139850 h 2794134"/>
              <a:gd name="connsiteX125" fmla="*/ 2586423 w 2731203"/>
              <a:gd name="connsiteY125" fmla="*/ 2176045 h 2794134"/>
              <a:gd name="connsiteX126" fmla="*/ 2560705 w 2731203"/>
              <a:gd name="connsiteY126" fmla="*/ 2211287 h 2794134"/>
              <a:gd name="connsiteX127" fmla="*/ 2322580 w 2731203"/>
              <a:gd name="connsiteY127" fmla="*/ 2464652 h 2794134"/>
              <a:gd name="connsiteX128" fmla="*/ 1702503 w 2731203"/>
              <a:gd name="connsiteY128" fmla="*/ 2764690 h 2794134"/>
              <a:gd name="connsiteX129" fmla="*/ 1358650 w 2731203"/>
              <a:gd name="connsiteY129" fmla="*/ 2793265 h 2794134"/>
              <a:gd name="connsiteX130" fmla="*/ 1186248 w 2731203"/>
              <a:gd name="connsiteY130" fmla="*/ 2777072 h 2794134"/>
              <a:gd name="connsiteX131" fmla="*/ 1143385 w 2731203"/>
              <a:gd name="connsiteY131" fmla="*/ 2769452 h 2794134"/>
              <a:gd name="connsiteX132" fmla="*/ 1101475 w 2731203"/>
              <a:gd name="connsiteY132" fmla="*/ 2760880 h 2794134"/>
              <a:gd name="connsiteX133" fmla="*/ 1017655 w 2731203"/>
              <a:gd name="connsiteY133" fmla="*/ 2738972 h 2794134"/>
              <a:gd name="connsiteX134" fmla="*/ 976698 w 2731203"/>
              <a:gd name="connsiteY134" fmla="*/ 2726590 h 2794134"/>
              <a:gd name="connsiteX135" fmla="*/ 935740 w 2731203"/>
              <a:gd name="connsiteY135" fmla="*/ 2712302 h 2794134"/>
              <a:gd name="connsiteX136" fmla="*/ 854778 w 2731203"/>
              <a:gd name="connsiteY136" fmla="*/ 2680870 h 2794134"/>
              <a:gd name="connsiteX137" fmla="*/ 815725 w 2731203"/>
              <a:gd name="connsiteY137" fmla="*/ 2662772 h 2794134"/>
              <a:gd name="connsiteX138" fmla="*/ 776673 w 2731203"/>
              <a:gd name="connsiteY138" fmla="*/ 2643722 h 2794134"/>
              <a:gd name="connsiteX139" fmla="*/ 700473 w 2731203"/>
              <a:gd name="connsiteY139" fmla="*/ 2602765 h 2794134"/>
              <a:gd name="connsiteX140" fmla="*/ 663325 w 2731203"/>
              <a:gd name="connsiteY140" fmla="*/ 2580857 h 2794134"/>
              <a:gd name="connsiteX141" fmla="*/ 627130 w 2731203"/>
              <a:gd name="connsiteY141" fmla="*/ 2557045 h 2794134"/>
              <a:gd name="connsiteX142" fmla="*/ 609033 w 2731203"/>
              <a:gd name="connsiteY142" fmla="*/ 2545615 h 2794134"/>
              <a:gd name="connsiteX143" fmla="*/ 591888 w 2731203"/>
              <a:gd name="connsiteY143" fmla="*/ 2533232 h 2794134"/>
              <a:gd name="connsiteX144" fmla="*/ 556645 w 2731203"/>
              <a:gd name="connsiteY144" fmla="*/ 2507515 h 2794134"/>
              <a:gd name="connsiteX145" fmla="*/ 426153 w 2731203"/>
              <a:gd name="connsiteY145" fmla="*/ 2395120 h 2794134"/>
              <a:gd name="connsiteX146" fmla="*/ 309948 w 2731203"/>
              <a:gd name="connsiteY146" fmla="*/ 2268437 h 2794134"/>
              <a:gd name="connsiteX147" fmla="*/ 210888 w 2731203"/>
              <a:gd name="connsiteY147" fmla="*/ 2128420 h 2794134"/>
              <a:gd name="connsiteX148" fmla="*/ 168025 w 2731203"/>
              <a:gd name="connsiteY148" fmla="*/ 2054125 h 2794134"/>
              <a:gd name="connsiteX149" fmla="*/ 148023 w 2731203"/>
              <a:gd name="connsiteY149" fmla="*/ 2016025 h 2794134"/>
              <a:gd name="connsiteX150" fmla="*/ 128973 w 2731203"/>
              <a:gd name="connsiteY150" fmla="*/ 1977925 h 2794134"/>
              <a:gd name="connsiteX151" fmla="*/ 111828 w 2731203"/>
              <a:gd name="connsiteY151" fmla="*/ 1938872 h 2794134"/>
              <a:gd name="connsiteX152" fmla="*/ 103255 w 2731203"/>
              <a:gd name="connsiteY152" fmla="*/ 1918870 h 2794134"/>
              <a:gd name="connsiteX153" fmla="*/ 95635 w 2731203"/>
              <a:gd name="connsiteY153" fmla="*/ 1898867 h 2794134"/>
              <a:gd name="connsiteX154" fmla="*/ 80395 w 2731203"/>
              <a:gd name="connsiteY154" fmla="*/ 1858862 h 2794134"/>
              <a:gd name="connsiteX155" fmla="*/ 67060 w 2731203"/>
              <a:gd name="connsiteY155" fmla="*/ 1817905 h 2794134"/>
              <a:gd name="connsiteX156" fmla="*/ 43248 w 2731203"/>
              <a:gd name="connsiteY156" fmla="*/ 1735990 h 2794134"/>
              <a:gd name="connsiteX157" fmla="*/ 33723 w 2731203"/>
              <a:gd name="connsiteY157" fmla="*/ 1694080 h 2794134"/>
              <a:gd name="connsiteX158" fmla="*/ 25150 w 2731203"/>
              <a:gd name="connsiteY158" fmla="*/ 1652170 h 2794134"/>
              <a:gd name="connsiteX159" fmla="*/ 3243 w 2731203"/>
              <a:gd name="connsiteY159" fmla="*/ 1482625 h 2794134"/>
              <a:gd name="connsiteX160" fmla="*/ 21340 w 2731203"/>
              <a:gd name="connsiteY160" fmla="*/ 1142582 h 2794134"/>
              <a:gd name="connsiteX161" fmla="*/ 28960 w 2731203"/>
              <a:gd name="connsiteY161" fmla="*/ 1100672 h 2794134"/>
              <a:gd name="connsiteX162" fmla="*/ 38485 w 2731203"/>
              <a:gd name="connsiteY162" fmla="*/ 1058762 h 2794134"/>
              <a:gd name="connsiteX163" fmla="*/ 48963 w 2731203"/>
              <a:gd name="connsiteY163" fmla="*/ 1017805 h 2794134"/>
              <a:gd name="connsiteX164" fmla="*/ 61345 w 2731203"/>
              <a:gd name="connsiteY164" fmla="*/ 976847 h 2794134"/>
              <a:gd name="connsiteX165" fmla="*/ 67060 w 2731203"/>
              <a:gd name="connsiteY165" fmla="*/ 956845 h 2794134"/>
              <a:gd name="connsiteX166" fmla="*/ 73728 w 2731203"/>
              <a:gd name="connsiteY166" fmla="*/ 935890 h 2794134"/>
              <a:gd name="connsiteX167" fmla="*/ 88015 w 2731203"/>
              <a:gd name="connsiteY167" fmla="*/ 895885 h 2794134"/>
              <a:gd name="connsiteX168" fmla="*/ 104208 w 2731203"/>
              <a:gd name="connsiteY168" fmla="*/ 855880 h 2794134"/>
              <a:gd name="connsiteX169" fmla="*/ 120400 w 2731203"/>
              <a:gd name="connsiteY169" fmla="*/ 816827 h 2794134"/>
              <a:gd name="connsiteX170" fmla="*/ 157548 w 2731203"/>
              <a:gd name="connsiteY170" fmla="*/ 740627 h 2794134"/>
              <a:gd name="connsiteX171" fmla="*/ 177550 w 2731203"/>
              <a:gd name="connsiteY171" fmla="*/ 703480 h 2794134"/>
              <a:gd name="connsiteX172" fmla="*/ 199458 w 2731203"/>
              <a:gd name="connsiteY172" fmla="*/ 666332 h 2794134"/>
              <a:gd name="connsiteX173" fmla="*/ 222318 w 2731203"/>
              <a:gd name="connsiteY173" fmla="*/ 630137 h 2794134"/>
              <a:gd name="connsiteX174" fmla="*/ 245178 w 2731203"/>
              <a:gd name="connsiteY174" fmla="*/ 594895 h 2794134"/>
              <a:gd name="connsiteX175" fmla="*/ 269943 w 2731203"/>
              <a:gd name="connsiteY175" fmla="*/ 560605 h 2794134"/>
              <a:gd name="connsiteX176" fmla="*/ 295660 w 2731203"/>
              <a:gd name="connsiteY176" fmla="*/ 526315 h 2794134"/>
              <a:gd name="connsiteX177" fmla="*/ 533785 w 2731203"/>
              <a:gd name="connsiteY177" fmla="*/ 287237 h 2794134"/>
              <a:gd name="connsiteX178" fmla="*/ 823345 w 2731203"/>
              <a:gd name="connsiteY178" fmla="*/ 112930 h 2794134"/>
              <a:gd name="connsiteX179" fmla="*/ 1879668 w 2731203"/>
              <a:gd name="connsiteY179" fmla="*/ 109120 h 2794134"/>
              <a:gd name="connsiteX180" fmla="*/ 1932055 w 2731203"/>
              <a:gd name="connsiteY180" fmla="*/ 124360 h 2794134"/>
              <a:gd name="connsiteX181" fmla="*/ 1984443 w 2731203"/>
              <a:gd name="connsiteY181" fmla="*/ 142457 h 2794134"/>
              <a:gd name="connsiteX182" fmla="*/ 2406400 w 2731203"/>
              <a:gd name="connsiteY182" fmla="*/ 459640 h 2794134"/>
              <a:gd name="connsiteX183" fmla="*/ 2376873 w 2731203"/>
              <a:gd name="connsiteY183" fmla="*/ 432970 h 2794134"/>
              <a:gd name="connsiteX184" fmla="*/ 2346393 w 2731203"/>
              <a:gd name="connsiteY184" fmla="*/ 407252 h 2794134"/>
              <a:gd name="connsiteX185" fmla="*/ 1879668 w 2731203"/>
              <a:gd name="connsiteY185" fmla="*/ 109120 h 2794134"/>
              <a:gd name="connsiteX186" fmla="*/ 1596775 w 2731203"/>
              <a:gd name="connsiteY186" fmla="*/ 107215 h 2794134"/>
              <a:gd name="connsiteX187" fmla="*/ 1618682 w 2731203"/>
              <a:gd name="connsiteY187" fmla="*/ 107215 h 2794134"/>
              <a:gd name="connsiteX188" fmla="*/ 1658687 w 2731203"/>
              <a:gd name="connsiteY188" fmla="*/ 114835 h 2794134"/>
              <a:gd name="connsiteX189" fmla="*/ 1698692 w 2731203"/>
              <a:gd name="connsiteY189" fmla="*/ 124360 h 2794134"/>
              <a:gd name="connsiteX190" fmla="*/ 1718695 w 2731203"/>
              <a:gd name="connsiteY190" fmla="*/ 129122 h 2794134"/>
              <a:gd name="connsiteX191" fmla="*/ 1738697 w 2731203"/>
              <a:gd name="connsiteY191" fmla="*/ 134837 h 2794134"/>
              <a:gd name="connsiteX192" fmla="*/ 1777750 w 2731203"/>
              <a:gd name="connsiteY192" fmla="*/ 146267 h 2794134"/>
              <a:gd name="connsiteX193" fmla="*/ 1930150 w 2731203"/>
              <a:gd name="connsiteY193" fmla="*/ 206275 h 2794134"/>
              <a:gd name="connsiteX194" fmla="*/ 2206375 w 2731203"/>
              <a:gd name="connsiteY194" fmla="*/ 381535 h 2794134"/>
              <a:gd name="connsiteX195" fmla="*/ 2185420 w 2731203"/>
              <a:gd name="connsiteY195" fmla="*/ 371057 h 2794134"/>
              <a:gd name="connsiteX196" fmla="*/ 2175895 w 2731203"/>
              <a:gd name="connsiteY196" fmla="*/ 365342 h 2794134"/>
              <a:gd name="connsiteX197" fmla="*/ 1532005 w 2731203"/>
              <a:gd name="connsiteY197" fmla="*/ 108167 h 2794134"/>
              <a:gd name="connsiteX198" fmla="*/ 1574867 w 2731203"/>
              <a:gd name="connsiteY198" fmla="*/ 108167 h 2794134"/>
              <a:gd name="connsiteX199" fmla="*/ 1399607 w 2731203"/>
              <a:gd name="connsiteY199" fmla="*/ 81497 h 2794134"/>
              <a:gd name="connsiteX200" fmla="*/ 1348172 w 2731203"/>
              <a:gd name="connsiteY200" fmla="*/ 89117 h 2794134"/>
              <a:gd name="connsiteX201" fmla="*/ 1334837 w 2731203"/>
              <a:gd name="connsiteY201" fmla="*/ 91022 h 2794134"/>
              <a:gd name="connsiteX202" fmla="*/ 1321502 w 2731203"/>
              <a:gd name="connsiteY202" fmla="*/ 93879 h 2794134"/>
              <a:gd name="connsiteX203" fmla="*/ 1295785 w 2731203"/>
              <a:gd name="connsiteY203" fmla="*/ 99594 h 2794134"/>
              <a:gd name="connsiteX204" fmla="*/ 853825 w 2731203"/>
              <a:gd name="connsiteY204" fmla="*/ 217704 h 2794134"/>
              <a:gd name="connsiteX205" fmla="*/ 482350 w 2731203"/>
              <a:gd name="connsiteY205" fmla="*/ 483452 h 2794134"/>
              <a:gd name="connsiteX206" fmla="*/ 626177 w 2731203"/>
              <a:gd name="connsiteY206" fmla="*/ 327242 h 2794134"/>
              <a:gd name="connsiteX207" fmla="*/ 802390 w 2731203"/>
              <a:gd name="connsiteY207" fmla="*/ 219609 h 2794134"/>
              <a:gd name="connsiteX208" fmla="*/ 896687 w 2731203"/>
              <a:gd name="connsiteY208" fmla="*/ 176747 h 2794134"/>
              <a:gd name="connsiteX209" fmla="*/ 945265 w 2731203"/>
              <a:gd name="connsiteY209" fmla="*/ 158649 h 2794134"/>
              <a:gd name="connsiteX210" fmla="*/ 993842 w 2731203"/>
              <a:gd name="connsiteY210" fmla="*/ 142457 h 2794134"/>
              <a:gd name="connsiteX211" fmla="*/ 1194820 w 2731203"/>
              <a:gd name="connsiteY211" fmla="*/ 95784 h 2794134"/>
              <a:gd name="connsiteX212" fmla="*/ 1399607 w 2731203"/>
              <a:gd name="connsiteY212" fmla="*/ 81497 h 2794134"/>
              <a:gd name="connsiteX213" fmla="*/ 1362475 w 2731203"/>
              <a:gd name="connsiteY213" fmla="*/ 222 h 2794134"/>
              <a:gd name="connsiteX214" fmla="*/ 1783465 w 2731203"/>
              <a:gd name="connsiteY214" fmla="*/ 57685 h 2794134"/>
              <a:gd name="connsiteX215" fmla="*/ 1748223 w 2731203"/>
              <a:gd name="connsiteY215" fmla="*/ 51970 h 2794134"/>
              <a:gd name="connsiteX216" fmla="*/ 1711075 w 2731203"/>
              <a:gd name="connsiteY216" fmla="*/ 48160 h 2794134"/>
              <a:gd name="connsiteX217" fmla="*/ 1612015 w 2731203"/>
              <a:gd name="connsiteY217" fmla="*/ 28157 h 2794134"/>
              <a:gd name="connsiteX218" fmla="*/ 1561533 w 2731203"/>
              <a:gd name="connsiteY218" fmla="*/ 21490 h 2794134"/>
              <a:gd name="connsiteX219" fmla="*/ 1511050 w 2731203"/>
              <a:gd name="connsiteY219" fmla="*/ 16727 h 2794134"/>
              <a:gd name="connsiteX220" fmla="*/ 1460568 w 2731203"/>
              <a:gd name="connsiteY220" fmla="*/ 12917 h 2794134"/>
              <a:gd name="connsiteX221" fmla="*/ 1410085 w 2731203"/>
              <a:gd name="connsiteY221" fmla="*/ 11012 h 2794134"/>
              <a:gd name="connsiteX222" fmla="*/ 1359603 w 2731203"/>
              <a:gd name="connsiteY222" fmla="*/ 11965 h 2794134"/>
              <a:gd name="connsiteX223" fmla="*/ 1333885 w 2731203"/>
              <a:gd name="connsiteY223" fmla="*/ 12917 h 2794134"/>
              <a:gd name="connsiteX224" fmla="*/ 1309120 w 2731203"/>
              <a:gd name="connsiteY224" fmla="*/ 14822 h 2794134"/>
              <a:gd name="connsiteX225" fmla="*/ 913833 w 2731203"/>
              <a:gd name="connsiteY225" fmla="*/ 98642 h 2794134"/>
              <a:gd name="connsiteX226" fmla="*/ 931930 w 2731203"/>
              <a:gd name="connsiteY226" fmla="*/ 89117 h 2794134"/>
              <a:gd name="connsiteX227" fmla="*/ 946218 w 2731203"/>
              <a:gd name="connsiteY227" fmla="*/ 82450 h 2794134"/>
              <a:gd name="connsiteX228" fmla="*/ 982413 w 2731203"/>
              <a:gd name="connsiteY228" fmla="*/ 66257 h 2794134"/>
              <a:gd name="connsiteX229" fmla="*/ 1013845 w 2731203"/>
              <a:gd name="connsiteY229" fmla="*/ 54827 h 2794134"/>
              <a:gd name="connsiteX230" fmla="*/ 1060518 w 2731203"/>
              <a:gd name="connsiteY230" fmla="*/ 40540 h 2794134"/>
              <a:gd name="connsiteX231" fmla="*/ 1128145 w 2731203"/>
              <a:gd name="connsiteY231" fmla="*/ 24347 h 2794134"/>
              <a:gd name="connsiteX232" fmla="*/ 1171008 w 2731203"/>
              <a:gd name="connsiteY232" fmla="*/ 16727 h 2794134"/>
              <a:gd name="connsiteX233" fmla="*/ 1194820 w 2731203"/>
              <a:gd name="connsiteY233" fmla="*/ 12917 h 2794134"/>
              <a:gd name="connsiteX234" fmla="*/ 1220538 w 2731203"/>
              <a:gd name="connsiteY234" fmla="*/ 10060 h 2794134"/>
              <a:gd name="connsiteX235" fmla="*/ 1362475 w 2731203"/>
              <a:gd name="connsiteY235" fmla="*/ 222 h 279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2731203" h="2794134">
                <a:moveTo>
                  <a:pt x="2554038" y="843497"/>
                </a:moveTo>
                <a:cubicBezTo>
                  <a:pt x="2554038" y="843497"/>
                  <a:pt x="2554990" y="843497"/>
                  <a:pt x="2554990" y="843497"/>
                </a:cubicBezTo>
                <a:cubicBezTo>
                  <a:pt x="2561658" y="858737"/>
                  <a:pt x="2568325" y="873024"/>
                  <a:pt x="2574040" y="889217"/>
                </a:cubicBezTo>
                <a:cubicBezTo>
                  <a:pt x="2568325" y="873024"/>
                  <a:pt x="2560705" y="858737"/>
                  <a:pt x="2554038" y="843497"/>
                </a:cubicBezTo>
                <a:close/>
                <a:moveTo>
                  <a:pt x="2630238" y="810160"/>
                </a:moveTo>
                <a:cubicBezTo>
                  <a:pt x="2630238" y="810160"/>
                  <a:pt x="2631190" y="810160"/>
                  <a:pt x="2631190" y="810160"/>
                </a:cubicBezTo>
                <a:cubicBezTo>
                  <a:pt x="2637858" y="826352"/>
                  <a:pt x="2645478" y="841592"/>
                  <a:pt x="2651193" y="858737"/>
                </a:cubicBezTo>
                <a:cubicBezTo>
                  <a:pt x="2645478" y="841592"/>
                  <a:pt x="2636905" y="826352"/>
                  <a:pt x="2630238" y="810160"/>
                </a:cubicBezTo>
                <a:close/>
                <a:moveTo>
                  <a:pt x="2475759" y="697568"/>
                </a:moveTo>
                <a:lnTo>
                  <a:pt x="2489267" y="717767"/>
                </a:lnTo>
                <a:cubicBezTo>
                  <a:pt x="2489267" y="717767"/>
                  <a:pt x="2488315" y="717767"/>
                  <a:pt x="2488315" y="717767"/>
                </a:cubicBezTo>
                <a:close/>
                <a:moveTo>
                  <a:pt x="2444909" y="651438"/>
                </a:moveTo>
                <a:lnTo>
                  <a:pt x="2454977" y="665379"/>
                </a:lnTo>
                <a:lnTo>
                  <a:pt x="2466407" y="682524"/>
                </a:lnTo>
                <a:lnTo>
                  <a:pt x="2475759" y="697568"/>
                </a:lnTo>
                <a:close/>
                <a:moveTo>
                  <a:pt x="382337" y="565367"/>
                </a:moveTo>
                <a:cubicBezTo>
                  <a:pt x="375670" y="577749"/>
                  <a:pt x="369002" y="589179"/>
                  <a:pt x="363287" y="599657"/>
                </a:cubicBezTo>
                <a:cubicBezTo>
                  <a:pt x="357572" y="612039"/>
                  <a:pt x="350905" y="623469"/>
                  <a:pt x="345190" y="635852"/>
                </a:cubicBezTo>
                <a:lnTo>
                  <a:pt x="336617" y="653949"/>
                </a:lnTo>
                <a:lnTo>
                  <a:pt x="328045" y="672047"/>
                </a:lnTo>
                <a:cubicBezTo>
                  <a:pt x="322330" y="684429"/>
                  <a:pt x="317567" y="696812"/>
                  <a:pt x="311852" y="709194"/>
                </a:cubicBezTo>
                <a:cubicBezTo>
                  <a:pt x="216602" y="866357"/>
                  <a:pt x="155642" y="1044474"/>
                  <a:pt x="134687" y="1227354"/>
                </a:cubicBezTo>
                <a:cubicBezTo>
                  <a:pt x="124210" y="1318794"/>
                  <a:pt x="123257" y="1411187"/>
                  <a:pt x="132782" y="1502627"/>
                </a:cubicBezTo>
                <a:cubicBezTo>
                  <a:pt x="141355" y="1594067"/>
                  <a:pt x="161357" y="1684554"/>
                  <a:pt x="189932" y="1772184"/>
                </a:cubicBezTo>
                <a:cubicBezTo>
                  <a:pt x="247082" y="1946492"/>
                  <a:pt x="343285" y="2108417"/>
                  <a:pt x="469015" y="2242719"/>
                </a:cubicBezTo>
                <a:cubicBezTo>
                  <a:pt x="594745" y="2377022"/>
                  <a:pt x="749050" y="2484654"/>
                  <a:pt x="919547" y="2553234"/>
                </a:cubicBezTo>
                <a:cubicBezTo>
                  <a:pt x="1089092" y="2622767"/>
                  <a:pt x="1274830" y="2654199"/>
                  <a:pt x="1458663" y="2645627"/>
                </a:cubicBezTo>
                <a:cubicBezTo>
                  <a:pt x="1642495" y="2638007"/>
                  <a:pt x="1824422" y="2588477"/>
                  <a:pt x="1987300" y="2503704"/>
                </a:cubicBezTo>
                <a:cubicBezTo>
                  <a:pt x="2150177" y="2419884"/>
                  <a:pt x="2294958" y="2298917"/>
                  <a:pt x="2407353" y="2153184"/>
                </a:cubicBezTo>
                <a:cubicBezTo>
                  <a:pt x="2520700" y="2008404"/>
                  <a:pt x="2601663" y="1837907"/>
                  <a:pt x="2642620" y="1658837"/>
                </a:cubicBezTo>
                <a:cubicBezTo>
                  <a:pt x="2656908" y="1696937"/>
                  <a:pt x="2668338" y="1735989"/>
                  <a:pt x="2679767" y="1776947"/>
                </a:cubicBezTo>
                <a:cubicBezTo>
                  <a:pt x="2618808" y="1962684"/>
                  <a:pt x="2516890" y="2136039"/>
                  <a:pt x="2382588" y="2277962"/>
                </a:cubicBezTo>
                <a:cubicBezTo>
                  <a:pt x="2249238" y="2419884"/>
                  <a:pt x="2084455" y="2533232"/>
                  <a:pt x="1903480" y="2604669"/>
                </a:cubicBezTo>
                <a:cubicBezTo>
                  <a:pt x="1722505" y="2677059"/>
                  <a:pt x="1526290" y="2708492"/>
                  <a:pt x="1332932" y="2697062"/>
                </a:cubicBezTo>
                <a:cubicBezTo>
                  <a:pt x="1139575" y="2685632"/>
                  <a:pt x="949075" y="2631339"/>
                  <a:pt x="779530" y="2538947"/>
                </a:cubicBezTo>
                <a:cubicBezTo>
                  <a:pt x="609032" y="2447507"/>
                  <a:pt x="461395" y="2317014"/>
                  <a:pt x="347095" y="2162709"/>
                </a:cubicBezTo>
                <a:cubicBezTo>
                  <a:pt x="233747" y="2008404"/>
                  <a:pt x="153737" y="1828382"/>
                  <a:pt x="116590" y="1640739"/>
                </a:cubicBezTo>
                <a:cubicBezTo>
                  <a:pt x="79442" y="1452144"/>
                  <a:pt x="84205" y="1257834"/>
                  <a:pt x="129925" y="1072097"/>
                </a:cubicBezTo>
                <a:cubicBezTo>
                  <a:pt x="152785" y="979704"/>
                  <a:pt x="185170" y="889217"/>
                  <a:pt x="228032" y="804444"/>
                </a:cubicBezTo>
                <a:cubicBezTo>
                  <a:pt x="270895" y="719672"/>
                  <a:pt x="322330" y="638709"/>
                  <a:pt x="382337" y="565367"/>
                </a:cubicBezTo>
                <a:close/>
                <a:moveTo>
                  <a:pt x="2429260" y="494882"/>
                </a:moveTo>
                <a:cubicBezTo>
                  <a:pt x="2431165" y="495834"/>
                  <a:pt x="2433070" y="496787"/>
                  <a:pt x="2434975" y="497739"/>
                </a:cubicBezTo>
                <a:cubicBezTo>
                  <a:pt x="2436880" y="499644"/>
                  <a:pt x="2439737" y="500597"/>
                  <a:pt x="2441642" y="501549"/>
                </a:cubicBezTo>
                <a:cubicBezTo>
                  <a:pt x="2451167" y="512027"/>
                  <a:pt x="2459740" y="523457"/>
                  <a:pt x="2468312" y="534887"/>
                </a:cubicBezTo>
                <a:cubicBezTo>
                  <a:pt x="2476885" y="546317"/>
                  <a:pt x="2486410" y="557747"/>
                  <a:pt x="2494030" y="569177"/>
                </a:cubicBezTo>
                <a:cubicBezTo>
                  <a:pt x="2504507" y="584417"/>
                  <a:pt x="2515937" y="600609"/>
                  <a:pt x="2526415" y="616802"/>
                </a:cubicBezTo>
                <a:cubicBezTo>
                  <a:pt x="2539750" y="637757"/>
                  <a:pt x="2553085" y="657759"/>
                  <a:pt x="2564515" y="678714"/>
                </a:cubicBezTo>
                <a:lnTo>
                  <a:pt x="2582612" y="711099"/>
                </a:lnTo>
                <a:lnTo>
                  <a:pt x="2591185" y="727292"/>
                </a:lnTo>
                <a:lnTo>
                  <a:pt x="2598805" y="743484"/>
                </a:lnTo>
                <a:cubicBezTo>
                  <a:pt x="2597852" y="743484"/>
                  <a:pt x="2597852" y="742532"/>
                  <a:pt x="2596900" y="742532"/>
                </a:cubicBezTo>
                <a:cubicBezTo>
                  <a:pt x="2591185" y="731102"/>
                  <a:pt x="2585470" y="720624"/>
                  <a:pt x="2578802" y="709194"/>
                </a:cubicBezTo>
                <a:lnTo>
                  <a:pt x="2559752" y="675857"/>
                </a:lnTo>
                <a:cubicBezTo>
                  <a:pt x="2546417" y="653949"/>
                  <a:pt x="2533082" y="632042"/>
                  <a:pt x="2518795" y="611087"/>
                </a:cubicBezTo>
                <a:lnTo>
                  <a:pt x="2486410" y="566319"/>
                </a:lnTo>
                <a:cubicBezTo>
                  <a:pt x="2477837" y="553937"/>
                  <a:pt x="2468312" y="542507"/>
                  <a:pt x="2458787" y="530124"/>
                </a:cubicBezTo>
                <a:lnTo>
                  <a:pt x="2444500" y="512027"/>
                </a:lnTo>
                <a:close/>
                <a:moveTo>
                  <a:pt x="2280670" y="458687"/>
                </a:moveTo>
                <a:cubicBezTo>
                  <a:pt x="2285432" y="460592"/>
                  <a:pt x="2291147" y="462497"/>
                  <a:pt x="2296862" y="465354"/>
                </a:cubicBezTo>
                <a:cubicBezTo>
                  <a:pt x="2334010" y="502978"/>
                  <a:pt x="2368538" y="542983"/>
                  <a:pt x="2400566" y="585131"/>
                </a:cubicBezTo>
                <a:lnTo>
                  <a:pt x="2444909" y="651438"/>
                </a:lnTo>
                <a:lnTo>
                  <a:pt x="2442595" y="648234"/>
                </a:lnTo>
                <a:lnTo>
                  <a:pt x="2418782" y="613944"/>
                </a:lnTo>
                <a:lnTo>
                  <a:pt x="2393065" y="581559"/>
                </a:lnTo>
                <a:lnTo>
                  <a:pt x="2379730" y="565367"/>
                </a:lnTo>
                <a:lnTo>
                  <a:pt x="2366395" y="549174"/>
                </a:lnTo>
                <a:cubicBezTo>
                  <a:pt x="2356870" y="538697"/>
                  <a:pt x="2348297" y="528219"/>
                  <a:pt x="2338772" y="517742"/>
                </a:cubicBezTo>
                <a:cubicBezTo>
                  <a:pt x="2319722" y="497739"/>
                  <a:pt x="2300672" y="477737"/>
                  <a:pt x="2280670" y="458687"/>
                </a:cubicBezTo>
                <a:close/>
                <a:moveTo>
                  <a:pt x="1399608" y="153887"/>
                </a:moveTo>
                <a:cubicBezTo>
                  <a:pt x="2072953" y="153887"/>
                  <a:pt x="2618808" y="699741"/>
                  <a:pt x="2618808" y="1373087"/>
                </a:cubicBezTo>
                <a:cubicBezTo>
                  <a:pt x="2618808" y="1415171"/>
                  <a:pt x="2616676" y="1456757"/>
                  <a:pt x="2612513" y="1497743"/>
                </a:cubicBezTo>
                <a:lnTo>
                  <a:pt x="2595954" y="1606243"/>
                </a:lnTo>
                <a:lnTo>
                  <a:pt x="2598805" y="1612164"/>
                </a:lnTo>
                <a:cubicBezTo>
                  <a:pt x="2606425" y="1630262"/>
                  <a:pt x="2613092" y="1648359"/>
                  <a:pt x="2620713" y="1667409"/>
                </a:cubicBezTo>
                <a:cubicBezTo>
                  <a:pt x="2580707" y="1828382"/>
                  <a:pt x="2507365" y="1979829"/>
                  <a:pt x="2408305" y="2112227"/>
                </a:cubicBezTo>
                <a:cubicBezTo>
                  <a:pt x="2309245" y="2244624"/>
                  <a:pt x="2183515" y="2357019"/>
                  <a:pt x="2041592" y="2439887"/>
                </a:cubicBezTo>
                <a:cubicBezTo>
                  <a:pt x="1899670" y="2523707"/>
                  <a:pt x="1741555" y="2577999"/>
                  <a:pt x="1578677" y="2599907"/>
                </a:cubicBezTo>
                <a:cubicBezTo>
                  <a:pt x="1415800" y="2621814"/>
                  <a:pt x="1250065" y="2611337"/>
                  <a:pt x="1091950" y="2569427"/>
                </a:cubicBezTo>
                <a:cubicBezTo>
                  <a:pt x="933835" y="2527517"/>
                  <a:pt x="785245" y="2453222"/>
                  <a:pt x="656657" y="2353209"/>
                </a:cubicBezTo>
                <a:cubicBezTo>
                  <a:pt x="528070" y="2253197"/>
                  <a:pt x="419485" y="2128419"/>
                  <a:pt x="339475" y="1987449"/>
                </a:cubicBezTo>
                <a:cubicBezTo>
                  <a:pt x="259465" y="1846479"/>
                  <a:pt x="208030" y="1689317"/>
                  <a:pt x="188980" y="1529297"/>
                </a:cubicBezTo>
                <a:lnTo>
                  <a:pt x="186849" y="1498705"/>
                </a:lnTo>
                <a:lnTo>
                  <a:pt x="186703" y="1497743"/>
                </a:lnTo>
                <a:lnTo>
                  <a:pt x="186492" y="1493576"/>
                </a:lnTo>
                <a:lnTo>
                  <a:pt x="180586" y="1408776"/>
                </a:lnTo>
                <a:lnTo>
                  <a:pt x="181167" y="1388115"/>
                </a:lnTo>
                <a:lnTo>
                  <a:pt x="180408" y="1373087"/>
                </a:lnTo>
                <a:lnTo>
                  <a:pt x="183073" y="1320311"/>
                </a:lnTo>
                <a:lnTo>
                  <a:pt x="183979" y="1288077"/>
                </a:lnTo>
                <a:lnTo>
                  <a:pt x="185178" y="1278633"/>
                </a:lnTo>
                <a:lnTo>
                  <a:pt x="186703" y="1248431"/>
                </a:lnTo>
                <a:cubicBezTo>
                  <a:pt x="249138" y="633642"/>
                  <a:pt x="768346" y="153887"/>
                  <a:pt x="1399608" y="153887"/>
                </a:cubicBezTo>
                <a:close/>
                <a:moveTo>
                  <a:pt x="823345" y="112930"/>
                </a:moveTo>
                <a:cubicBezTo>
                  <a:pt x="776673" y="141505"/>
                  <a:pt x="733810" y="172937"/>
                  <a:pt x="690948" y="207227"/>
                </a:cubicBezTo>
                <a:cubicBezTo>
                  <a:pt x="596650" y="265330"/>
                  <a:pt x="509973" y="333910"/>
                  <a:pt x="431868" y="411062"/>
                </a:cubicBezTo>
                <a:cubicBezTo>
                  <a:pt x="354715" y="489167"/>
                  <a:pt x="286135" y="575845"/>
                  <a:pt x="228985" y="670142"/>
                </a:cubicBezTo>
                <a:cubicBezTo>
                  <a:pt x="171835" y="765392"/>
                  <a:pt x="127068" y="866357"/>
                  <a:pt x="93730" y="971132"/>
                </a:cubicBezTo>
                <a:cubicBezTo>
                  <a:pt x="62298" y="1075907"/>
                  <a:pt x="42295" y="1185445"/>
                  <a:pt x="35628" y="1294982"/>
                </a:cubicBezTo>
                <a:cubicBezTo>
                  <a:pt x="28960" y="1404520"/>
                  <a:pt x="35628" y="1515010"/>
                  <a:pt x="55630" y="1623595"/>
                </a:cubicBezTo>
                <a:cubicBezTo>
                  <a:pt x="59440" y="1651217"/>
                  <a:pt x="67060" y="1677887"/>
                  <a:pt x="72775" y="1704557"/>
                </a:cubicBezTo>
                <a:cubicBezTo>
                  <a:pt x="75633" y="1717892"/>
                  <a:pt x="79443" y="1731227"/>
                  <a:pt x="83253" y="1744562"/>
                </a:cubicBezTo>
                <a:cubicBezTo>
                  <a:pt x="87063" y="1757897"/>
                  <a:pt x="90873" y="1771232"/>
                  <a:pt x="94683" y="1784567"/>
                </a:cubicBezTo>
                <a:cubicBezTo>
                  <a:pt x="111828" y="1836955"/>
                  <a:pt x="130878" y="1889342"/>
                  <a:pt x="153738" y="1938872"/>
                </a:cubicBezTo>
                <a:cubicBezTo>
                  <a:pt x="176598" y="1989355"/>
                  <a:pt x="203268" y="2036980"/>
                  <a:pt x="230890" y="2084605"/>
                </a:cubicBezTo>
                <a:cubicBezTo>
                  <a:pt x="260418" y="2131277"/>
                  <a:pt x="290898" y="2176997"/>
                  <a:pt x="325188" y="2219860"/>
                </a:cubicBezTo>
                <a:cubicBezTo>
                  <a:pt x="358525" y="2263675"/>
                  <a:pt x="396625" y="2304632"/>
                  <a:pt x="434725" y="2343685"/>
                </a:cubicBezTo>
                <a:cubicBezTo>
                  <a:pt x="474730" y="2381785"/>
                  <a:pt x="514735" y="2418932"/>
                  <a:pt x="558550" y="2452270"/>
                </a:cubicBezTo>
                <a:cubicBezTo>
                  <a:pt x="601413" y="2486560"/>
                  <a:pt x="647133" y="2517992"/>
                  <a:pt x="693805" y="2546567"/>
                </a:cubicBezTo>
                <a:lnTo>
                  <a:pt x="730000" y="2567522"/>
                </a:lnTo>
                <a:lnTo>
                  <a:pt x="748098" y="2578000"/>
                </a:lnTo>
                <a:lnTo>
                  <a:pt x="766195" y="2587525"/>
                </a:lnTo>
                <a:lnTo>
                  <a:pt x="803343" y="2606575"/>
                </a:lnTo>
                <a:cubicBezTo>
                  <a:pt x="815725" y="2612290"/>
                  <a:pt x="828108" y="2618005"/>
                  <a:pt x="840490" y="2623720"/>
                </a:cubicBezTo>
                <a:cubicBezTo>
                  <a:pt x="890020" y="2647532"/>
                  <a:pt x="942408" y="2665630"/>
                  <a:pt x="994795" y="2682775"/>
                </a:cubicBezTo>
                <a:cubicBezTo>
                  <a:pt x="1048135" y="2698967"/>
                  <a:pt x="1101475" y="2712302"/>
                  <a:pt x="1155768" y="2721827"/>
                </a:cubicBezTo>
                <a:cubicBezTo>
                  <a:pt x="1371985" y="2761832"/>
                  <a:pt x="1597728" y="2746592"/>
                  <a:pt x="1808230" y="2681822"/>
                </a:cubicBezTo>
                <a:cubicBezTo>
                  <a:pt x="1913005" y="2648485"/>
                  <a:pt x="2013970" y="2602765"/>
                  <a:pt x="2108268" y="2545615"/>
                </a:cubicBezTo>
                <a:cubicBezTo>
                  <a:pt x="2202565" y="2487512"/>
                  <a:pt x="2289243" y="2419885"/>
                  <a:pt x="2367348" y="2341780"/>
                </a:cubicBezTo>
                <a:cubicBezTo>
                  <a:pt x="2444500" y="2263675"/>
                  <a:pt x="2513080" y="2176997"/>
                  <a:pt x="2570230" y="2082700"/>
                </a:cubicBezTo>
                <a:cubicBezTo>
                  <a:pt x="2627380" y="1988402"/>
                  <a:pt x="2672148" y="1886485"/>
                  <a:pt x="2705485" y="1781710"/>
                </a:cubicBezTo>
                <a:cubicBezTo>
                  <a:pt x="2715963" y="1822667"/>
                  <a:pt x="2725488" y="1865530"/>
                  <a:pt x="2731203" y="1908392"/>
                </a:cubicBezTo>
                <a:cubicBezTo>
                  <a:pt x="2720725" y="1936015"/>
                  <a:pt x="2708343" y="1961732"/>
                  <a:pt x="2695960" y="1988402"/>
                </a:cubicBezTo>
                <a:cubicBezTo>
                  <a:pt x="2690245" y="2001737"/>
                  <a:pt x="2682625" y="2014120"/>
                  <a:pt x="2675958" y="2027455"/>
                </a:cubicBezTo>
                <a:cubicBezTo>
                  <a:pt x="2668338" y="2039837"/>
                  <a:pt x="2662623" y="2053172"/>
                  <a:pt x="2655003" y="2065555"/>
                </a:cubicBezTo>
                <a:cubicBezTo>
                  <a:pt x="2640715" y="2090320"/>
                  <a:pt x="2626428" y="2116037"/>
                  <a:pt x="2610235" y="2139850"/>
                </a:cubicBezTo>
                <a:lnTo>
                  <a:pt x="2586423" y="2176045"/>
                </a:lnTo>
                <a:lnTo>
                  <a:pt x="2560705" y="2211287"/>
                </a:lnTo>
                <a:cubicBezTo>
                  <a:pt x="2492125" y="2305585"/>
                  <a:pt x="2411163" y="2390357"/>
                  <a:pt x="2322580" y="2464652"/>
                </a:cubicBezTo>
                <a:cubicBezTo>
                  <a:pt x="2144463" y="2613242"/>
                  <a:pt x="1929198" y="2718017"/>
                  <a:pt x="1702503" y="2764690"/>
                </a:cubicBezTo>
                <a:cubicBezTo>
                  <a:pt x="1589155" y="2788502"/>
                  <a:pt x="1473903" y="2797075"/>
                  <a:pt x="1358650" y="2793265"/>
                </a:cubicBezTo>
                <a:cubicBezTo>
                  <a:pt x="1300548" y="2792312"/>
                  <a:pt x="1243398" y="2785645"/>
                  <a:pt x="1186248" y="2777072"/>
                </a:cubicBezTo>
                <a:cubicBezTo>
                  <a:pt x="1171960" y="2775167"/>
                  <a:pt x="1157673" y="2772310"/>
                  <a:pt x="1143385" y="2769452"/>
                </a:cubicBezTo>
                <a:cubicBezTo>
                  <a:pt x="1130050" y="2766595"/>
                  <a:pt x="1115763" y="2764690"/>
                  <a:pt x="1101475" y="2760880"/>
                </a:cubicBezTo>
                <a:cubicBezTo>
                  <a:pt x="1072900" y="2753260"/>
                  <a:pt x="1045278" y="2747545"/>
                  <a:pt x="1017655" y="2738972"/>
                </a:cubicBezTo>
                <a:lnTo>
                  <a:pt x="976698" y="2726590"/>
                </a:lnTo>
                <a:lnTo>
                  <a:pt x="935740" y="2712302"/>
                </a:lnTo>
                <a:cubicBezTo>
                  <a:pt x="908118" y="2702777"/>
                  <a:pt x="881448" y="2691347"/>
                  <a:pt x="854778" y="2680870"/>
                </a:cubicBezTo>
                <a:cubicBezTo>
                  <a:pt x="841443" y="2675155"/>
                  <a:pt x="829060" y="2668487"/>
                  <a:pt x="815725" y="2662772"/>
                </a:cubicBezTo>
                <a:cubicBezTo>
                  <a:pt x="802390" y="2656105"/>
                  <a:pt x="789055" y="2650390"/>
                  <a:pt x="776673" y="2643722"/>
                </a:cubicBezTo>
                <a:cubicBezTo>
                  <a:pt x="750955" y="2630387"/>
                  <a:pt x="725238" y="2618005"/>
                  <a:pt x="700473" y="2602765"/>
                </a:cubicBezTo>
                <a:cubicBezTo>
                  <a:pt x="688090" y="2595145"/>
                  <a:pt x="675708" y="2588477"/>
                  <a:pt x="663325" y="2580857"/>
                </a:cubicBezTo>
                <a:lnTo>
                  <a:pt x="627130" y="2557045"/>
                </a:lnTo>
                <a:lnTo>
                  <a:pt x="609033" y="2545615"/>
                </a:lnTo>
                <a:lnTo>
                  <a:pt x="591888" y="2533232"/>
                </a:lnTo>
                <a:lnTo>
                  <a:pt x="556645" y="2507515"/>
                </a:lnTo>
                <a:cubicBezTo>
                  <a:pt x="510925" y="2472272"/>
                  <a:pt x="467110" y="2435125"/>
                  <a:pt x="426153" y="2395120"/>
                </a:cubicBezTo>
                <a:cubicBezTo>
                  <a:pt x="384243" y="2355115"/>
                  <a:pt x="346143" y="2312252"/>
                  <a:pt x="309948" y="2268437"/>
                </a:cubicBezTo>
                <a:cubicBezTo>
                  <a:pt x="274705" y="2223670"/>
                  <a:pt x="240415" y="2176997"/>
                  <a:pt x="210888" y="2128420"/>
                </a:cubicBezTo>
                <a:cubicBezTo>
                  <a:pt x="195648" y="2104607"/>
                  <a:pt x="182313" y="2078890"/>
                  <a:pt x="168025" y="2054125"/>
                </a:cubicBezTo>
                <a:cubicBezTo>
                  <a:pt x="160405" y="2041742"/>
                  <a:pt x="154690" y="2028407"/>
                  <a:pt x="148023" y="2016025"/>
                </a:cubicBezTo>
                <a:cubicBezTo>
                  <a:pt x="141355" y="2003642"/>
                  <a:pt x="134688" y="1991260"/>
                  <a:pt x="128973" y="1977925"/>
                </a:cubicBezTo>
                <a:lnTo>
                  <a:pt x="111828" y="1938872"/>
                </a:lnTo>
                <a:cubicBezTo>
                  <a:pt x="108970" y="1932205"/>
                  <a:pt x="106113" y="1925537"/>
                  <a:pt x="103255" y="1918870"/>
                </a:cubicBezTo>
                <a:lnTo>
                  <a:pt x="95635" y="1898867"/>
                </a:lnTo>
                <a:lnTo>
                  <a:pt x="80395" y="1858862"/>
                </a:lnTo>
                <a:cubicBezTo>
                  <a:pt x="75633" y="1845527"/>
                  <a:pt x="71823" y="1831240"/>
                  <a:pt x="67060" y="1817905"/>
                </a:cubicBezTo>
                <a:cubicBezTo>
                  <a:pt x="57535" y="1791235"/>
                  <a:pt x="50868" y="1763612"/>
                  <a:pt x="43248" y="1735990"/>
                </a:cubicBezTo>
                <a:cubicBezTo>
                  <a:pt x="39438" y="1721702"/>
                  <a:pt x="36580" y="1708367"/>
                  <a:pt x="33723" y="1694080"/>
                </a:cubicBezTo>
                <a:cubicBezTo>
                  <a:pt x="30865" y="1679792"/>
                  <a:pt x="28008" y="1666457"/>
                  <a:pt x="25150" y="1652170"/>
                </a:cubicBezTo>
                <a:cubicBezTo>
                  <a:pt x="14673" y="1595972"/>
                  <a:pt x="6100" y="1539775"/>
                  <a:pt x="3243" y="1482625"/>
                </a:cubicBezTo>
                <a:cubicBezTo>
                  <a:pt x="-4377" y="1369277"/>
                  <a:pt x="1338" y="1254977"/>
                  <a:pt x="21340" y="1142582"/>
                </a:cubicBezTo>
                <a:lnTo>
                  <a:pt x="28960" y="1100672"/>
                </a:lnTo>
                <a:cubicBezTo>
                  <a:pt x="31818" y="1086385"/>
                  <a:pt x="35628" y="1073050"/>
                  <a:pt x="38485" y="1058762"/>
                </a:cubicBezTo>
                <a:cubicBezTo>
                  <a:pt x="42295" y="1045427"/>
                  <a:pt x="45153" y="1031140"/>
                  <a:pt x="48963" y="1017805"/>
                </a:cubicBezTo>
                <a:lnTo>
                  <a:pt x="61345" y="976847"/>
                </a:lnTo>
                <a:cubicBezTo>
                  <a:pt x="63250" y="970180"/>
                  <a:pt x="65155" y="963512"/>
                  <a:pt x="67060" y="956845"/>
                </a:cubicBezTo>
                <a:lnTo>
                  <a:pt x="73728" y="935890"/>
                </a:lnTo>
                <a:lnTo>
                  <a:pt x="88015" y="895885"/>
                </a:lnTo>
                <a:cubicBezTo>
                  <a:pt x="93730" y="882550"/>
                  <a:pt x="98493" y="869215"/>
                  <a:pt x="104208" y="855880"/>
                </a:cubicBezTo>
                <a:cubicBezTo>
                  <a:pt x="108970" y="842545"/>
                  <a:pt x="114685" y="829210"/>
                  <a:pt x="120400" y="816827"/>
                </a:cubicBezTo>
                <a:cubicBezTo>
                  <a:pt x="132783" y="791110"/>
                  <a:pt x="144213" y="765392"/>
                  <a:pt x="157548" y="740627"/>
                </a:cubicBezTo>
                <a:cubicBezTo>
                  <a:pt x="164215" y="728245"/>
                  <a:pt x="170883" y="715862"/>
                  <a:pt x="177550" y="703480"/>
                </a:cubicBezTo>
                <a:lnTo>
                  <a:pt x="199458" y="666332"/>
                </a:lnTo>
                <a:cubicBezTo>
                  <a:pt x="207078" y="653950"/>
                  <a:pt x="214698" y="641567"/>
                  <a:pt x="222318" y="630137"/>
                </a:cubicBezTo>
                <a:lnTo>
                  <a:pt x="245178" y="594895"/>
                </a:lnTo>
                <a:lnTo>
                  <a:pt x="269943" y="560605"/>
                </a:lnTo>
                <a:cubicBezTo>
                  <a:pt x="278515" y="548222"/>
                  <a:pt x="287088" y="536792"/>
                  <a:pt x="295660" y="526315"/>
                </a:cubicBezTo>
                <a:cubicBezTo>
                  <a:pt x="365193" y="437732"/>
                  <a:pt x="445203" y="356770"/>
                  <a:pt x="533785" y="287237"/>
                </a:cubicBezTo>
                <a:cubicBezTo>
                  <a:pt x="623320" y="217705"/>
                  <a:pt x="720475" y="158650"/>
                  <a:pt x="823345" y="112930"/>
                </a:cubicBezTo>
                <a:close/>
                <a:moveTo>
                  <a:pt x="1879668" y="109120"/>
                </a:moveTo>
                <a:cubicBezTo>
                  <a:pt x="1896813" y="113882"/>
                  <a:pt x="1914910" y="118645"/>
                  <a:pt x="1932055" y="124360"/>
                </a:cubicBezTo>
                <a:lnTo>
                  <a:pt x="1984443" y="142457"/>
                </a:lnTo>
                <a:cubicBezTo>
                  <a:pt x="2144463" y="219610"/>
                  <a:pt x="2288290" y="328195"/>
                  <a:pt x="2406400" y="459640"/>
                </a:cubicBezTo>
                <a:lnTo>
                  <a:pt x="2376873" y="432970"/>
                </a:lnTo>
                <a:cubicBezTo>
                  <a:pt x="2366395" y="424397"/>
                  <a:pt x="2356870" y="415825"/>
                  <a:pt x="2346393" y="407252"/>
                </a:cubicBezTo>
                <a:cubicBezTo>
                  <a:pt x="2213043" y="277712"/>
                  <a:pt x="2053975" y="174842"/>
                  <a:pt x="1879668" y="109120"/>
                </a:cubicBezTo>
                <a:close/>
                <a:moveTo>
                  <a:pt x="1596775" y="107215"/>
                </a:moveTo>
                <a:lnTo>
                  <a:pt x="1618682" y="107215"/>
                </a:lnTo>
                <a:lnTo>
                  <a:pt x="1658687" y="114835"/>
                </a:lnTo>
                <a:lnTo>
                  <a:pt x="1698692" y="124360"/>
                </a:lnTo>
                <a:lnTo>
                  <a:pt x="1718695" y="129122"/>
                </a:lnTo>
                <a:cubicBezTo>
                  <a:pt x="1725362" y="131027"/>
                  <a:pt x="1732030" y="132932"/>
                  <a:pt x="1738697" y="134837"/>
                </a:cubicBezTo>
                <a:lnTo>
                  <a:pt x="1777750" y="146267"/>
                </a:lnTo>
                <a:cubicBezTo>
                  <a:pt x="1829185" y="163412"/>
                  <a:pt x="1880620" y="182462"/>
                  <a:pt x="1930150" y="206275"/>
                </a:cubicBezTo>
                <a:cubicBezTo>
                  <a:pt x="2030162" y="251995"/>
                  <a:pt x="2122555" y="312002"/>
                  <a:pt x="2206375" y="381535"/>
                </a:cubicBezTo>
                <a:cubicBezTo>
                  <a:pt x="2199707" y="377725"/>
                  <a:pt x="2192087" y="374867"/>
                  <a:pt x="2185420" y="371057"/>
                </a:cubicBezTo>
                <a:cubicBezTo>
                  <a:pt x="2182562" y="369152"/>
                  <a:pt x="2178752" y="367247"/>
                  <a:pt x="2175895" y="365342"/>
                </a:cubicBezTo>
                <a:cubicBezTo>
                  <a:pt x="1990157" y="222467"/>
                  <a:pt x="1764415" y="131980"/>
                  <a:pt x="1532005" y="108167"/>
                </a:cubicBezTo>
                <a:lnTo>
                  <a:pt x="1574867" y="108167"/>
                </a:lnTo>
                <a:close/>
                <a:moveTo>
                  <a:pt x="1399607" y="81497"/>
                </a:moveTo>
                <a:lnTo>
                  <a:pt x="1348172" y="89117"/>
                </a:lnTo>
                <a:lnTo>
                  <a:pt x="1334837" y="91022"/>
                </a:lnTo>
                <a:lnTo>
                  <a:pt x="1321502" y="93879"/>
                </a:lnTo>
                <a:lnTo>
                  <a:pt x="1295785" y="99594"/>
                </a:lnTo>
                <a:cubicBezTo>
                  <a:pt x="1142432" y="111977"/>
                  <a:pt x="991937" y="151982"/>
                  <a:pt x="853825" y="217704"/>
                </a:cubicBezTo>
                <a:cubicBezTo>
                  <a:pt x="715712" y="282474"/>
                  <a:pt x="589030" y="373914"/>
                  <a:pt x="482350" y="483452"/>
                </a:cubicBezTo>
                <a:cubicBezTo>
                  <a:pt x="525212" y="428207"/>
                  <a:pt x="572837" y="375819"/>
                  <a:pt x="626177" y="327242"/>
                </a:cubicBezTo>
                <a:cubicBezTo>
                  <a:pt x="681422" y="286284"/>
                  <a:pt x="741430" y="251042"/>
                  <a:pt x="802390" y="219609"/>
                </a:cubicBezTo>
                <a:cubicBezTo>
                  <a:pt x="833822" y="204369"/>
                  <a:pt x="865255" y="190082"/>
                  <a:pt x="896687" y="176747"/>
                </a:cubicBezTo>
                <a:lnTo>
                  <a:pt x="945265" y="158649"/>
                </a:lnTo>
                <a:cubicBezTo>
                  <a:pt x="960505" y="152934"/>
                  <a:pt x="977650" y="148172"/>
                  <a:pt x="993842" y="142457"/>
                </a:cubicBezTo>
                <a:cubicBezTo>
                  <a:pt x="1059565" y="122454"/>
                  <a:pt x="1127192" y="105309"/>
                  <a:pt x="1194820" y="95784"/>
                </a:cubicBezTo>
                <a:cubicBezTo>
                  <a:pt x="1262447" y="86259"/>
                  <a:pt x="1331027" y="81497"/>
                  <a:pt x="1399607" y="81497"/>
                </a:cubicBezTo>
                <a:close/>
                <a:moveTo>
                  <a:pt x="1362475" y="222"/>
                </a:moveTo>
                <a:cubicBezTo>
                  <a:pt x="1504681" y="-2323"/>
                  <a:pt x="1647020" y="16965"/>
                  <a:pt x="1783465" y="57685"/>
                </a:cubicBezTo>
                <a:cubicBezTo>
                  <a:pt x="1771083" y="55780"/>
                  <a:pt x="1758700" y="53875"/>
                  <a:pt x="1748223" y="51970"/>
                </a:cubicBezTo>
                <a:cubicBezTo>
                  <a:pt x="1735840" y="50065"/>
                  <a:pt x="1723458" y="49112"/>
                  <a:pt x="1711075" y="48160"/>
                </a:cubicBezTo>
                <a:cubicBezTo>
                  <a:pt x="1678690" y="39587"/>
                  <a:pt x="1645353" y="33872"/>
                  <a:pt x="1612015" y="28157"/>
                </a:cubicBezTo>
                <a:cubicBezTo>
                  <a:pt x="1594870" y="26252"/>
                  <a:pt x="1578678" y="23395"/>
                  <a:pt x="1561533" y="21490"/>
                </a:cubicBezTo>
                <a:cubicBezTo>
                  <a:pt x="1544388" y="19585"/>
                  <a:pt x="1528195" y="17680"/>
                  <a:pt x="1511050" y="16727"/>
                </a:cubicBezTo>
                <a:cubicBezTo>
                  <a:pt x="1493905" y="15775"/>
                  <a:pt x="1477713" y="12917"/>
                  <a:pt x="1460568" y="12917"/>
                </a:cubicBezTo>
                <a:lnTo>
                  <a:pt x="1410085" y="11012"/>
                </a:lnTo>
                <a:cubicBezTo>
                  <a:pt x="1392940" y="11012"/>
                  <a:pt x="1376748" y="11965"/>
                  <a:pt x="1359603" y="11965"/>
                </a:cubicBezTo>
                <a:lnTo>
                  <a:pt x="1333885" y="12917"/>
                </a:lnTo>
                <a:cubicBezTo>
                  <a:pt x="1326265" y="13870"/>
                  <a:pt x="1317693" y="13870"/>
                  <a:pt x="1309120" y="14822"/>
                </a:cubicBezTo>
                <a:cubicBezTo>
                  <a:pt x="1173865" y="22442"/>
                  <a:pt x="1040515" y="51017"/>
                  <a:pt x="913833" y="98642"/>
                </a:cubicBezTo>
                <a:cubicBezTo>
                  <a:pt x="921453" y="94832"/>
                  <a:pt x="927168" y="91975"/>
                  <a:pt x="931930" y="89117"/>
                </a:cubicBezTo>
                <a:cubicBezTo>
                  <a:pt x="936693" y="87212"/>
                  <a:pt x="941455" y="84355"/>
                  <a:pt x="946218" y="82450"/>
                </a:cubicBezTo>
                <a:cubicBezTo>
                  <a:pt x="955743" y="77687"/>
                  <a:pt x="965268" y="72925"/>
                  <a:pt x="982413" y="66257"/>
                </a:cubicBezTo>
                <a:cubicBezTo>
                  <a:pt x="990985" y="62447"/>
                  <a:pt x="1001463" y="58637"/>
                  <a:pt x="1013845" y="54827"/>
                </a:cubicBezTo>
                <a:cubicBezTo>
                  <a:pt x="1026228" y="51017"/>
                  <a:pt x="1041468" y="45302"/>
                  <a:pt x="1060518" y="40540"/>
                </a:cubicBezTo>
                <a:cubicBezTo>
                  <a:pt x="1079568" y="35777"/>
                  <a:pt x="1101475" y="30062"/>
                  <a:pt x="1128145" y="24347"/>
                </a:cubicBezTo>
                <a:cubicBezTo>
                  <a:pt x="1141480" y="22442"/>
                  <a:pt x="1155768" y="19585"/>
                  <a:pt x="1171008" y="16727"/>
                </a:cubicBezTo>
                <a:cubicBezTo>
                  <a:pt x="1178628" y="15775"/>
                  <a:pt x="1186248" y="13870"/>
                  <a:pt x="1194820" y="12917"/>
                </a:cubicBezTo>
                <a:cubicBezTo>
                  <a:pt x="1202440" y="11965"/>
                  <a:pt x="1211965" y="11012"/>
                  <a:pt x="1220538" y="10060"/>
                </a:cubicBezTo>
                <a:cubicBezTo>
                  <a:pt x="1267687" y="4345"/>
                  <a:pt x="1315074" y="1071"/>
                  <a:pt x="1362475" y="222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494358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5254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5254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25217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113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26113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56076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56972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56972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886935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87831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387831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17793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18689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18689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9623CB6-6560-48C0-ADDF-15C11E875859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95C810C-AE5F-4460-9E04-B9E70C479FE6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38C3E6C6-AC4D-4596-8441-DAB1F5F8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152000"/>
            <a:ext cx="5508000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3200" y="1152525"/>
            <a:ext cx="55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2EF92-D0F7-4157-AFAF-E4A3058C5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B74888-33BB-4321-ABBD-249FF790012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3E52F9-0BF1-4A0A-B070-5CF233041DC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152000"/>
            <a:ext cx="5508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1584000"/>
            <a:ext cx="5508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3200" y="1584325"/>
            <a:ext cx="5508000" cy="46069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152525"/>
            <a:ext cx="5508000" cy="358775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07A33-2967-4899-A40F-2B187086D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1E492D2-A4F7-402D-8D63-336C4327294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9C6AEB5-34C4-41E3-AF24-81740A7555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2E0109-A852-4B1A-84CE-848A1D64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962B4-1A24-4802-B0E3-A18DD38015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0B94B-1D31-4C5A-8138-5F7EC4E5AA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1F9D68-D408-4753-A4A2-75AC2CD4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B0D1A-A27D-4434-9AAE-AAE33E2C5C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A8530-3866-411E-B986-53F7E2467F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19DB6E4-6C15-4E62-A17A-F29ECC34AA96}"/>
              </a:ext>
            </a:extLst>
          </p:cNvPr>
          <p:cNvSpPr/>
          <p:nvPr userDrawn="1"/>
        </p:nvSpPr>
        <p:spPr>
          <a:xfrm rot="10800000">
            <a:off x="2289031" y="4124464"/>
            <a:ext cx="6004835" cy="2733536"/>
          </a:xfrm>
          <a:custGeom>
            <a:avLst/>
            <a:gdLst>
              <a:gd name="connsiteX0" fmla="*/ 5889866 w 6004835"/>
              <a:gd name="connsiteY0" fmla="*/ 308613 h 2733536"/>
              <a:gd name="connsiteX1" fmla="*/ 5902881 w 6004835"/>
              <a:gd name="connsiteY1" fmla="*/ 299937 h 2733536"/>
              <a:gd name="connsiteX2" fmla="*/ 5903209 w 6004835"/>
              <a:gd name="connsiteY2" fmla="*/ 298272 h 2733536"/>
              <a:gd name="connsiteX3" fmla="*/ 5894204 w 6004835"/>
              <a:gd name="connsiteY3" fmla="*/ 304275 h 2733536"/>
              <a:gd name="connsiteX4" fmla="*/ 5872512 w 6004835"/>
              <a:gd name="connsiteY4" fmla="*/ 284751 h 2733536"/>
              <a:gd name="connsiteX5" fmla="*/ 5864801 w 6004835"/>
              <a:gd name="connsiteY5" fmla="*/ 275498 h 2733536"/>
              <a:gd name="connsiteX6" fmla="*/ 5864022 w 6004835"/>
              <a:gd name="connsiteY6" fmla="*/ 279335 h 2733536"/>
              <a:gd name="connsiteX7" fmla="*/ 5870342 w 6004835"/>
              <a:gd name="connsiteY7" fmla="*/ 286921 h 2733536"/>
              <a:gd name="connsiteX8" fmla="*/ 5889866 w 6004835"/>
              <a:gd name="connsiteY8" fmla="*/ 308613 h 2733536"/>
              <a:gd name="connsiteX9" fmla="*/ 5848652 w 6004835"/>
              <a:gd name="connsiteY9" fmla="*/ 620980 h 2733536"/>
              <a:gd name="connsiteX10" fmla="*/ 5852991 w 6004835"/>
              <a:gd name="connsiteY10" fmla="*/ 607965 h 2733536"/>
              <a:gd name="connsiteX11" fmla="*/ 5861668 w 6004835"/>
              <a:gd name="connsiteY11" fmla="*/ 516858 h 2733536"/>
              <a:gd name="connsiteX12" fmla="*/ 5894204 w 6004835"/>
              <a:gd name="connsiteY12" fmla="*/ 421412 h 2733536"/>
              <a:gd name="connsiteX13" fmla="*/ 5920235 w 6004835"/>
              <a:gd name="connsiteY13" fmla="*/ 406229 h 2733536"/>
              <a:gd name="connsiteX14" fmla="*/ 5920235 w 6004835"/>
              <a:gd name="connsiteY14" fmla="*/ 406227 h 2733536"/>
              <a:gd name="connsiteX15" fmla="*/ 5948436 w 6004835"/>
              <a:gd name="connsiteY15" fmla="*/ 241367 h 2733536"/>
              <a:gd name="connsiteX16" fmla="*/ 5963619 w 6004835"/>
              <a:gd name="connsiteY16" fmla="*/ 163275 h 2733536"/>
              <a:gd name="connsiteX17" fmla="*/ 5976634 w 6004835"/>
              <a:gd name="connsiteY17" fmla="*/ 83015 h 2733536"/>
              <a:gd name="connsiteX18" fmla="*/ 5987481 w 6004835"/>
              <a:gd name="connsiteY18" fmla="*/ 7092 h 2733536"/>
              <a:gd name="connsiteX19" fmla="*/ 5987911 w 6004835"/>
              <a:gd name="connsiteY19" fmla="*/ 0 h 2733536"/>
              <a:gd name="connsiteX20" fmla="*/ 6004835 w 6004835"/>
              <a:gd name="connsiteY20" fmla="*/ 0 h 2733536"/>
              <a:gd name="connsiteX21" fmla="*/ 6004835 w 6004835"/>
              <a:gd name="connsiteY21" fmla="*/ 18481 h 2733536"/>
              <a:gd name="connsiteX22" fmla="*/ 5998327 w 6004835"/>
              <a:gd name="connsiteY22" fmla="*/ 80845 h 2733536"/>
              <a:gd name="connsiteX23" fmla="*/ 5991820 w 6004835"/>
              <a:gd name="connsiteY23" fmla="*/ 145921 h 2733536"/>
              <a:gd name="connsiteX24" fmla="*/ 5972296 w 6004835"/>
              <a:gd name="connsiteY24" fmla="*/ 241367 h 2733536"/>
              <a:gd name="connsiteX25" fmla="*/ 5965789 w 6004835"/>
              <a:gd name="connsiteY25" fmla="*/ 321629 h 2733536"/>
              <a:gd name="connsiteX26" fmla="*/ 5933250 w 6004835"/>
              <a:gd name="connsiteY26" fmla="*/ 469135 h 2733536"/>
              <a:gd name="connsiteX27" fmla="*/ 5902881 w 6004835"/>
              <a:gd name="connsiteY27" fmla="*/ 597118 h 2733536"/>
              <a:gd name="connsiteX28" fmla="*/ 5848652 w 6004835"/>
              <a:gd name="connsiteY28" fmla="*/ 620980 h 2733536"/>
              <a:gd name="connsiteX29" fmla="*/ 239070 w 6004835"/>
              <a:gd name="connsiteY29" fmla="*/ 761980 h 2733536"/>
              <a:gd name="connsiteX30" fmla="*/ 206531 w 6004835"/>
              <a:gd name="connsiteY30" fmla="*/ 712087 h 2733536"/>
              <a:gd name="connsiteX31" fmla="*/ 171823 w 6004835"/>
              <a:gd name="connsiteY31" fmla="*/ 633995 h 2733536"/>
              <a:gd name="connsiteX32" fmla="*/ 169655 w 6004835"/>
              <a:gd name="connsiteY32" fmla="*/ 655687 h 2733536"/>
              <a:gd name="connsiteX33" fmla="*/ 150782 w 6004835"/>
              <a:gd name="connsiteY33" fmla="*/ 597186 h 2733536"/>
              <a:gd name="connsiteX34" fmla="*/ 137116 w 6004835"/>
              <a:gd name="connsiteY34" fmla="*/ 599288 h 2733536"/>
              <a:gd name="connsiteX35" fmla="*/ 121930 w 6004835"/>
              <a:gd name="connsiteY35" fmla="*/ 549397 h 2733536"/>
              <a:gd name="connsiteX36" fmla="*/ 69869 w 6004835"/>
              <a:gd name="connsiteY36" fmla="*/ 430089 h 2733536"/>
              <a:gd name="connsiteX37" fmla="*/ 37332 w 6004835"/>
              <a:gd name="connsiteY37" fmla="*/ 323799 h 2733536"/>
              <a:gd name="connsiteX38" fmla="*/ 35162 w 6004835"/>
              <a:gd name="connsiteY38" fmla="*/ 234860 h 2733536"/>
              <a:gd name="connsiteX39" fmla="*/ 19978 w 6004835"/>
              <a:gd name="connsiteY39" fmla="*/ 130738 h 2733536"/>
              <a:gd name="connsiteX40" fmla="*/ 9131 w 6004835"/>
              <a:gd name="connsiteY40" fmla="*/ 26616 h 2733536"/>
              <a:gd name="connsiteX41" fmla="*/ 0 w 6004835"/>
              <a:gd name="connsiteY41" fmla="*/ 0 h 2733536"/>
              <a:gd name="connsiteX42" fmla="*/ 34839 w 6004835"/>
              <a:gd name="connsiteY42" fmla="*/ 0 h 2733536"/>
              <a:gd name="connsiteX43" fmla="*/ 61192 w 6004835"/>
              <a:gd name="connsiteY43" fmla="*/ 115555 h 2733536"/>
              <a:gd name="connsiteX44" fmla="*/ 76378 w 6004835"/>
              <a:gd name="connsiteY44" fmla="*/ 217507 h 2733536"/>
              <a:gd name="connsiteX45" fmla="*/ 108915 w 6004835"/>
              <a:gd name="connsiteY45" fmla="*/ 321629 h 2733536"/>
              <a:gd name="connsiteX46" fmla="*/ 160163 w 6004835"/>
              <a:gd name="connsiteY46" fmla="*/ 545532 h 2733536"/>
              <a:gd name="connsiteX47" fmla="*/ 164636 w 6004835"/>
              <a:gd name="connsiteY47" fmla="*/ 588443 h 2733536"/>
              <a:gd name="connsiteX48" fmla="*/ 173993 w 6004835"/>
              <a:gd name="connsiteY48" fmla="*/ 588443 h 2733536"/>
              <a:gd name="connsiteX49" fmla="*/ 221716 w 6004835"/>
              <a:gd name="connsiteY49" fmla="*/ 703410 h 2733536"/>
              <a:gd name="connsiteX50" fmla="*/ 239070 w 6004835"/>
              <a:gd name="connsiteY50" fmla="*/ 761980 h 2733536"/>
              <a:gd name="connsiteX51" fmla="*/ 5524471 w 6004835"/>
              <a:gd name="connsiteY51" fmla="*/ 900866 h 2733536"/>
              <a:gd name="connsiteX52" fmla="*/ 5577500 w 6004835"/>
              <a:gd name="connsiteY52" fmla="*/ 807532 h 2733536"/>
              <a:gd name="connsiteX53" fmla="*/ 5578092 w 6004835"/>
              <a:gd name="connsiteY53" fmla="*/ 805972 h 2733536"/>
              <a:gd name="connsiteX54" fmla="*/ 5525438 w 6004835"/>
              <a:gd name="connsiteY54" fmla="*/ 898639 h 2733536"/>
              <a:gd name="connsiteX55" fmla="*/ 5544962 w 6004835"/>
              <a:gd name="connsiteY55" fmla="*/ 1319466 h 2733536"/>
              <a:gd name="connsiteX56" fmla="*/ 5575331 w 6004835"/>
              <a:gd name="connsiteY56" fmla="*/ 1258728 h 2733536"/>
              <a:gd name="connsiteX57" fmla="*/ 5601362 w 6004835"/>
              <a:gd name="connsiteY57" fmla="*/ 1197991 h 2733536"/>
              <a:gd name="connsiteX58" fmla="*/ 5620883 w 6004835"/>
              <a:gd name="connsiteY58" fmla="*/ 1165453 h 2733536"/>
              <a:gd name="connsiteX59" fmla="*/ 5646914 w 6004835"/>
              <a:gd name="connsiteY59" fmla="*/ 1122069 h 2733536"/>
              <a:gd name="connsiteX60" fmla="*/ 5670776 w 6004835"/>
              <a:gd name="connsiteY60" fmla="*/ 1078685 h 2733536"/>
              <a:gd name="connsiteX61" fmla="*/ 5718499 w 6004835"/>
              <a:gd name="connsiteY61" fmla="*/ 991917 h 2733536"/>
              <a:gd name="connsiteX62" fmla="*/ 5690298 w 6004835"/>
              <a:gd name="connsiteY62" fmla="*/ 1076515 h 2733536"/>
              <a:gd name="connsiteX63" fmla="*/ 5640407 w 6004835"/>
              <a:gd name="connsiteY63" fmla="*/ 1167622 h 2733536"/>
              <a:gd name="connsiteX64" fmla="*/ 5590514 w 6004835"/>
              <a:gd name="connsiteY64" fmla="*/ 1260899 h 2733536"/>
              <a:gd name="connsiteX65" fmla="*/ 5544962 w 6004835"/>
              <a:gd name="connsiteY65" fmla="*/ 1319466 h 2733536"/>
              <a:gd name="connsiteX66" fmla="*/ 5491969 w 6004835"/>
              <a:gd name="connsiteY66" fmla="*/ 1350769 h 2733536"/>
              <a:gd name="connsiteX67" fmla="*/ 5516761 w 6004835"/>
              <a:gd name="connsiteY67" fmla="*/ 1293436 h 2733536"/>
              <a:gd name="connsiteX68" fmla="*/ 5515661 w 6004835"/>
              <a:gd name="connsiteY68" fmla="*/ 1293907 h 2733536"/>
              <a:gd name="connsiteX69" fmla="*/ 5194333 w 6004835"/>
              <a:gd name="connsiteY69" fmla="*/ 1461874 h 2733536"/>
              <a:gd name="connsiteX70" fmla="*/ 5200056 w 6004835"/>
              <a:gd name="connsiteY70" fmla="*/ 1458296 h 2733536"/>
              <a:gd name="connsiteX71" fmla="*/ 5252117 w 6004835"/>
              <a:gd name="connsiteY71" fmla="*/ 1386713 h 2733536"/>
              <a:gd name="connsiteX72" fmla="*/ 5310687 w 6004835"/>
              <a:gd name="connsiteY72" fmla="*/ 1297774 h 2733536"/>
              <a:gd name="connsiteX73" fmla="*/ 5377932 w 6004835"/>
              <a:gd name="connsiteY73" fmla="*/ 1208838 h 2733536"/>
              <a:gd name="connsiteX74" fmla="*/ 5406132 w 6004835"/>
              <a:gd name="connsiteY74" fmla="*/ 1161115 h 2733536"/>
              <a:gd name="connsiteX75" fmla="*/ 5434331 w 6004835"/>
              <a:gd name="connsiteY75" fmla="*/ 1109054 h 2733536"/>
              <a:gd name="connsiteX76" fmla="*/ 5442366 w 6004835"/>
              <a:gd name="connsiteY76" fmla="*/ 1096242 h 2733536"/>
              <a:gd name="connsiteX77" fmla="*/ 5485295 w 6004835"/>
              <a:gd name="connsiteY77" fmla="*/ 1034233 h 2733536"/>
              <a:gd name="connsiteX78" fmla="*/ 5492901 w 6004835"/>
              <a:gd name="connsiteY78" fmla="*/ 1024454 h 2733536"/>
              <a:gd name="connsiteX79" fmla="*/ 5493987 w 6004835"/>
              <a:gd name="connsiteY79" fmla="*/ 1021677 h 2733536"/>
              <a:gd name="connsiteX80" fmla="*/ 5485295 w 6004835"/>
              <a:gd name="connsiteY80" fmla="*/ 1034233 h 2733536"/>
              <a:gd name="connsiteX81" fmla="*/ 5464430 w 6004835"/>
              <a:gd name="connsiteY81" fmla="*/ 1061060 h 2733536"/>
              <a:gd name="connsiteX82" fmla="*/ 5442366 w 6004835"/>
              <a:gd name="connsiteY82" fmla="*/ 1096242 h 2733536"/>
              <a:gd name="connsiteX83" fmla="*/ 5436501 w 6004835"/>
              <a:gd name="connsiteY83" fmla="*/ 1104713 h 2733536"/>
              <a:gd name="connsiteX84" fmla="*/ 5408301 w 6004835"/>
              <a:gd name="connsiteY84" fmla="*/ 1156774 h 2733536"/>
              <a:gd name="connsiteX85" fmla="*/ 5380102 w 6004835"/>
              <a:gd name="connsiteY85" fmla="*/ 1204497 h 2733536"/>
              <a:gd name="connsiteX86" fmla="*/ 5312856 w 6004835"/>
              <a:gd name="connsiteY86" fmla="*/ 1293436 h 2733536"/>
              <a:gd name="connsiteX87" fmla="*/ 5254288 w 6004835"/>
              <a:gd name="connsiteY87" fmla="*/ 1382372 h 2733536"/>
              <a:gd name="connsiteX88" fmla="*/ 5202227 w 6004835"/>
              <a:gd name="connsiteY88" fmla="*/ 1453958 h 2733536"/>
              <a:gd name="connsiteX89" fmla="*/ 5197886 w 6004835"/>
              <a:gd name="connsiteY89" fmla="*/ 1456611 h 2733536"/>
              <a:gd name="connsiteX90" fmla="*/ 1063152 w 6004835"/>
              <a:gd name="connsiteY90" fmla="*/ 1693288 h 2733536"/>
              <a:gd name="connsiteX91" fmla="*/ 1063368 w 6004835"/>
              <a:gd name="connsiteY91" fmla="*/ 1692571 h 2733536"/>
              <a:gd name="connsiteX92" fmla="*/ 1058857 w 6004835"/>
              <a:gd name="connsiteY92" fmla="*/ 1688057 h 2733536"/>
              <a:gd name="connsiteX93" fmla="*/ 4881181 w 6004835"/>
              <a:gd name="connsiteY93" fmla="*/ 1831400 h 2733536"/>
              <a:gd name="connsiteX94" fmla="*/ 4883666 w 6004835"/>
              <a:gd name="connsiteY94" fmla="*/ 1830829 h 2733536"/>
              <a:gd name="connsiteX95" fmla="*/ 4922398 w 6004835"/>
              <a:gd name="connsiteY95" fmla="*/ 1788016 h 2733536"/>
              <a:gd name="connsiteX96" fmla="*/ 4957104 w 6004835"/>
              <a:gd name="connsiteY96" fmla="*/ 1748970 h 2733536"/>
              <a:gd name="connsiteX97" fmla="*/ 4958733 w 6004835"/>
              <a:gd name="connsiteY97" fmla="*/ 1736905 h 2733536"/>
              <a:gd name="connsiteX98" fmla="*/ 4958540 w 6004835"/>
              <a:gd name="connsiteY98" fmla="*/ 1736973 h 2733536"/>
              <a:gd name="connsiteX99" fmla="*/ 4957104 w 6004835"/>
              <a:gd name="connsiteY99" fmla="*/ 1746802 h 2733536"/>
              <a:gd name="connsiteX100" fmla="*/ 4922398 w 6004835"/>
              <a:gd name="connsiteY100" fmla="*/ 1785848 h 2733536"/>
              <a:gd name="connsiteX101" fmla="*/ 4881181 w 6004835"/>
              <a:gd name="connsiteY101" fmla="*/ 1831400 h 2733536"/>
              <a:gd name="connsiteX102" fmla="*/ 928761 w 6004835"/>
              <a:gd name="connsiteY102" fmla="*/ 1833430 h 2733536"/>
              <a:gd name="connsiteX103" fmla="*/ 863801 w 6004835"/>
              <a:gd name="connsiteY103" fmla="*/ 1755477 h 2733536"/>
              <a:gd name="connsiteX104" fmla="*/ 846834 w 6004835"/>
              <a:gd name="connsiteY104" fmla="*/ 1736969 h 2733536"/>
              <a:gd name="connsiteX105" fmla="*/ 4790074 w 6004835"/>
              <a:gd name="connsiteY105" fmla="*/ 1857431 h 2733536"/>
              <a:gd name="connsiteX106" fmla="*/ 4798856 w 6004835"/>
              <a:gd name="connsiteY106" fmla="*/ 1851810 h 2733536"/>
              <a:gd name="connsiteX107" fmla="*/ 4805146 w 6004835"/>
              <a:gd name="connsiteY107" fmla="*/ 1846231 h 2733536"/>
              <a:gd name="connsiteX108" fmla="*/ 4792338 w 6004835"/>
              <a:gd name="connsiteY108" fmla="*/ 1855078 h 2733536"/>
              <a:gd name="connsiteX109" fmla="*/ 4760985 w 6004835"/>
              <a:gd name="connsiteY109" fmla="*/ 1880234 h 2733536"/>
              <a:gd name="connsiteX110" fmla="*/ 4761875 w 6004835"/>
              <a:gd name="connsiteY110" fmla="*/ 1879123 h 2733536"/>
              <a:gd name="connsiteX111" fmla="*/ 4758282 w 6004835"/>
              <a:gd name="connsiteY111" fmla="*/ 1878611 h 2733536"/>
              <a:gd name="connsiteX112" fmla="*/ 4757537 w 6004835"/>
              <a:gd name="connsiteY112" fmla="*/ 1879123 h 2733536"/>
              <a:gd name="connsiteX113" fmla="*/ 4757537 w 6004835"/>
              <a:gd name="connsiteY113" fmla="*/ 1879743 h 2733536"/>
              <a:gd name="connsiteX114" fmla="*/ 1035001 w 6004835"/>
              <a:gd name="connsiteY114" fmla="*/ 1943735 h 2733536"/>
              <a:gd name="connsiteX115" fmla="*/ 1023953 w 6004835"/>
              <a:gd name="connsiteY115" fmla="*/ 1935238 h 2733536"/>
              <a:gd name="connsiteX116" fmla="*/ 1032188 w 6004835"/>
              <a:gd name="connsiteY116" fmla="*/ 1942302 h 2733536"/>
              <a:gd name="connsiteX117" fmla="*/ 4766902 w 6004835"/>
              <a:gd name="connsiteY117" fmla="*/ 1960050 h 2733536"/>
              <a:gd name="connsiteX118" fmla="*/ 4774891 w 6004835"/>
              <a:gd name="connsiteY118" fmla="*/ 1959385 h 2733536"/>
              <a:gd name="connsiteX119" fmla="*/ 4831290 w 6004835"/>
              <a:gd name="connsiteY119" fmla="*/ 1918169 h 2733536"/>
              <a:gd name="connsiteX120" fmla="*/ 4885522 w 6004835"/>
              <a:gd name="connsiteY120" fmla="*/ 1874785 h 2733536"/>
              <a:gd name="connsiteX121" fmla="*/ 4952766 w 6004835"/>
              <a:gd name="connsiteY121" fmla="*/ 1827062 h 2733536"/>
              <a:gd name="connsiteX122" fmla="*/ 5015674 w 6004835"/>
              <a:gd name="connsiteY122" fmla="*/ 1761986 h 2733536"/>
              <a:gd name="connsiteX123" fmla="*/ 5013504 w 6004835"/>
              <a:gd name="connsiteY123" fmla="*/ 1753309 h 2733536"/>
              <a:gd name="connsiteX124" fmla="*/ 5074242 w 6004835"/>
              <a:gd name="connsiteY124" fmla="*/ 1686064 h 2733536"/>
              <a:gd name="connsiteX125" fmla="*/ 5111120 w 6004835"/>
              <a:gd name="connsiteY125" fmla="*/ 1655695 h 2733536"/>
              <a:gd name="connsiteX126" fmla="*/ 5134980 w 6004835"/>
              <a:gd name="connsiteY126" fmla="*/ 1625326 h 2733536"/>
              <a:gd name="connsiteX127" fmla="*/ 5156672 w 6004835"/>
              <a:gd name="connsiteY127" fmla="*/ 1594957 h 2733536"/>
              <a:gd name="connsiteX128" fmla="*/ 5219580 w 6004835"/>
              <a:gd name="connsiteY128" fmla="*/ 1521204 h 2733536"/>
              <a:gd name="connsiteX129" fmla="*/ 5278148 w 6004835"/>
              <a:gd name="connsiteY129" fmla="*/ 1445281 h 2733536"/>
              <a:gd name="connsiteX130" fmla="*/ 5367087 w 6004835"/>
              <a:gd name="connsiteY130" fmla="*/ 1310790 h 2733536"/>
              <a:gd name="connsiteX131" fmla="*/ 5447346 w 6004835"/>
              <a:gd name="connsiteY131" fmla="*/ 1174130 h 2733536"/>
              <a:gd name="connsiteX132" fmla="*/ 5510255 w 6004835"/>
              <a:gd name="connsiteY132" fmla="*/ 1072176 h 2733536"/>
              <a:gd name="connsiteX133" fmla="*/ 5568822 w 6004835"/>
              <a:gd name="connsiteY133" fmla="*/ 968054 h 2733536"/>
              <a:gd name="connsiteX134" fmla="*/ 5590514 w 6004835"/>
              <a:gd name="connsiteY134" fmla="*/ 929008 h 2733536"/>
              <a:gd name="connsiteX135" fmla="*/ 5607868 w 6004835"/>
              <a:gd name="connsiteY135" fmla="*/ 892133 h 2733536"/>
              <a:gd name="connsiteX136" fmla="*/ 5636069 w 6004835"/>
              <a:gd name="connsiteY136" fmla="*/ 822718 h 2733536"/>
              <a:gd name="connsiteX137" fmla="*/ 5696807 w 6004835"/>
              <a:gd name="connsiteY137" fmla="*/ 690395 h 2733536"/>
              <a:gd name="connsiteX138" fmla="*/ 5720667 w 6004835"/>
              <a:gd name="connsiteY138" fmla="*/ 601458 h 2733536"/>
              <a:gd name="connsiteX139" fmla="*/ 5779237 w 6004835"/>
              <a:gd name="connsiteY139" fmla="*/ 423583 h 2733536"/>
              <a:gd name="connsiteX140" fmla="*/ 5805267 w 6004835"/>
              <a:gd name="connsiteY140" fmla="*/ 284753 h 2733536"/>
              <a:gd name="connsiteX141" fmla="*/ 5839975 w 6004835"/>
              <a:gd name="connsiteY141" fmla="*/ 117723 h 2733536"/>
              <a:gd name="connsiteX142" fmla="*/ 5847800 w 6004835"/>
              <a:gd name="connsiteY142" fmla="*/ 88383 h 2733536"/>
              <a:gd name="connsiteX143" fmla="*/ 5842143 w 6004835"/>
              <a:gd name="connsiteY143" fmla="*/ 87354 h 2733536"/>
              <a:gd name="connsiteX144" fmla="*/ 5844311 w 6004835"/>
              <a:gd name="connsiteY144" fmla="*/ 33125 h 2733536"/>
              <a:gd name="connsiteX145" fmla="*/ 5845466 w 6004835"/>
              <a:gd name="connsiteY145" fmla="*/ 29082 h 2733536"/>
              <a:gd name="connsiteX146" fmla="*/ 5843951 w 6004835"/>
              <a:gd name="connsiteY146" fmla="*/ 29167 h 2733536"/>
              <a:gd name="connsiteX147" fmla="*/ 5841207 w 6004835"/>
              <a:gd name="connsiteY147" fmla="*/ 29319 h 2733536"/>
              <a:gd name="connsiteX148" fmla="*/ 5842143 w 6004835"/>
              <a:gd name="connsiteY148" fmla="*/ 39631 h 2733536"/>
              <a:gd name="connsiteX149" fmla="*/ 5839975 w 6004835"/>
              <a:gd name="connsiteY149" fmla="*/ 93863 h 2733536"/>
              <a:gd name="connsiteX150" fmla="*/ 5831299 w 6004835"/>
              <a:gd name="connsiteY150" fmla="*/ 126400 h 2733536"/>
              <a:gd name="connsiteX151" fmla="*/ 5779237 w 6004835"/>
              <a:gd name="connsiteY151" fmla="*/ 208830 h 2733536"/>
              <a:gd name="connsiteX152" fmla="*/ 5766222 w 6004835"/>
              <a:gd name="connsiteY152" fmla="*/ 280415 h 2733536"/>
              <a:gd name="connsiteX153" fmla="*/ 5753207 w 6004835"/>
              <a:gd name="connsiteY153" fmla="*/ 304275 h 2733536"/>
              <a:gd name="connsiteX154" fmla="*/ 5731514 w 6004835"/>
              <a:gd name="connsiteY154" fmla="*/ 408397 h 2733536"/>
              <a:gd name="connsiteX155" fmla="*/ 5707652 w 6004835"/>
              <a:gd name="connsiteY155" fmla="*/ 490827 h 2733536"/>
              <a:gd name="connsiteX156" fmla="*/ 5681621 w 6004835"/>
              <a:gd name="connsiteY156" fmla="*/ 571089 h 2733536"/>
              <a:gd name="connsiteX157" fmla="*/ 5666438 w 6004835"/>
              <a:gd name="connsiteY157" fmla="*/ 633995 h 2733536"/>
              <a:gd name="connsiteX158" fmla="*/ 5649084 w 6004835"/>
              <a:gd name="connsiteY158" fmla="*/ 699072 h 2733536"/>
              <a:gd name="connsiteX159" fmla="*/ 5662924 w 6004835"/>
              <a:gd name="connsiteY159" fmla="*/ 677546 h 2733536"/>
              <a:gd name="connsiteX160" fmla="*/ 5675115 w 6004835"/>
              <a:gd name="connsiteY160" fmla="*/ 631825 h 2733536"/>
              <a:gd name="connsiteX161" fmla="*/ 5685960 w 6004835"/>
              <a:gd name="connsiteY161" fmla="*/ 566749 h 2733536"/>
              <a:gd name="connsiteX162" fmla="*/ 5711990 w 6004835"/>
              <a:gd name="connsiteY162" fmla="*/ 486489 h 2733536"/>
              <a:gd name="connsiteX163" fmla="*/ 5735853 w 6004835"/>
              <a:gd name="connsiteY163" fmla="*/ 404059 h 2733536"/>
              <a:gd name="connsiteX164" fmla="*/ 5757545 w 6004835"/>
              <a:gd name="connsiteY164" fmla="*/ 299937 h 2733536"/>
              <a:gd name="connsiteX165" fmla="*/ 5770560 w 6004835"/>
              <a:gd name="connsiteY165" fmla="*/ 276074 h 2733536"/>
              <a:gd name="connsiteX166" fmla="*/ 5783576 w 6004835"/>
              <a:gd name="connsiteY166" fmla="*/ 204491 h 2733536"/>
              <a:gd name="connsiteX167" fmla="*/ 5835636 w 6004835"/>
              <a:gd name="connsiteY167" fmla="*/ 122061 h 2733536"/>
              <a:gd name="connsiteX168" fmla="*/ 5800929 w 6004835"/>
              <a:gd name="connsiteY168" fmla="*/ 289089 h 2733536"/>
              <a:gd name="connsiteX169" fmla="*/ 5774899 w 6004835"/>
              <a:gd name="connsiteY169" fmla="*/ 427919 h 2733536"/>
              <a:gd name="connsiteX170" fmla="*/ 5716329 w 6004835"/>
              <a:gd name="connsiteY170" fmla="*/ 605794 h 2733536"/>
              <a:gd name="connsiteX171" fmla="*/ 5704744 w 6004835"/>
              <a:gd name="connsiteY171" fmla="*/ 623818 h 2733536"/>
              <a:gd name="connsiteX172" fmla="*/ 5699791 w 6004835"/>
              <a:gd name="connsiteY172" fmla="*/ 650807 h 2733536"/>
              <a:gd name="connsiteX173" fmla="*/ 5683792 w 6004835"/>
              <a:gd name="connsiteY173" fmla="*/ 696904 h 2733536"/>
              <a:gd name="connsiteX174" fmla="*/ 5623054 w 6004835"/>
              <a:gd name="connsiteY174" fmla="*/ 829224 h 2733536"/>
              <a:gd name="connsiteX175" fmla="*/ 5594853 w 6004835"/>
              <a:gd name="connsiteY175" fmla="*/ 898639 h 2733536"/>
              <a:gd name="connsiteX176" fmla="*/ 5577500 w 6004835"/>
              <a:gd name="connsiteY176" fmla="*/ 935517 h 2733536"/>
              <a:gd name="connsiteX177" fmla="*/ 5555807 w 6004835"/>
              <a:gd name="connsiteY177" fmla="*/ 974563 h 2733536"/>
              <a:gd name="connsiteX178" fmla="*/ 5497239 w 6004835"/>
              <a:gd name="connsiteY178" fmla="*/ 1078685 h 2733536"/>
              <a:gd name="connsiteX179" fmla="*/ 5434331 w 6004835"/>
              <a:gd name="connsiteY179" fmla="*/ 1180637 h 2733536"/>
              <a:gd name="connsiteX180" fmla="*/ 5354071 w 6004835"/>
              <a:gd name="connsiteY180" fmla="*/ 1317298 h 2733536"/>
              <a:gd name="connsiteX181" fmla="*/ 5265133 w 6004835"/>
              <a:gd name="connsiteY181" fmla="*/ 1451789 h 2733536"/>
              <a:gd name="connsiteX182" fmla="*/ 5206565 w 6004835"/>
              <a:gd name="connsiteY182" fmla="*/ 1527711 h 2733536"/>
              <a:gd name="connsiteX183" fmla="*/ 5143657 w 6004835"/>
              <a:gd name="connsiteY183" fmla="*/ 1601464 h 2733536"/>
              <a:gd name="connsiteX184" fmla="*/ 5121965 w 6004835"/>
              <a:gd name="connsiteY184" fmla="*/ 1631833 h 2733536"/>
              <a:gd name="connsiteX185" fmla="*/ 5098105 w 6004835"/>
              <a:gd name="connsiteY185" fmla="*/ 1662202 h 2733536"/>
              <a:gd name="connsiteX186" fmla="*/ 5061227 w 6004835"/>
              <a:gd name="connsiteY186" fmla="*/ 1692571 h 2733536"/>
              <a:gd name="connsiteX187" fmla="*/ 5000915 w 6004835"/>
              <a:gd name="connsiteY187" fmla="*/ 1759348 h 2733536"/>
              <a:gd name="connsiteX188" fmla="*/ 5002657 w 6004835"/>
              <a:gd name="connsiteY188" fmla="*/ 1766324 h 2733536"/>
              <a:gd name="connsiteX189" fmla="*/ 4939751 w 6004835"/>
              <a:gd name="connsiteY189" fmla="*/ 1831400 h 2733536"/>
              <a:gd name="connsiteX190" fmla="*/ 4872505 w 6004835"/>
              <a:gd name="connsiteY190" fmla="*/ 1879123 h 2733536"/>
              <a:gd name="connsiteX191" fmla="*/ 4818275 w 6004835"/>
              <a:gd name="connsiteY191" fmla="*/ 1922507 h 2733536"/>
              <a:gd name="connsiteX192" fmla="*/ 1583173 w 6004835"/>
              <a:gd name="connsiteY192" fmla="*/ 2117115 h 2733536"/>
              <a:gd name="connsiteX193" fmla="*/ 1583979 w 6004835"/>
              <a:gd name="connsiteY193" fmla="*/ 2113398 h 2733536"/>
              <a:gd name="connsiteX194" fmla="*/ 1575826 w 6004835"/>
              <a:gd name="connsiteY194" fmla="*/ 2107629 h 2733536"/>
              <a:gd name="connsiteX195" fmla="*/ 1575847 w 6004835"/>
              <a:gd name="connsiteY195" fmla="*/ 2108247 h 2733536"/>
              <a:gd name="connsiteX196" fmla="*/ 1217383 w 6004835"/>
              <a:gd name="connsiteY196" fmla="*/ 2132920 h 2733536"/>
              <a:gd name="connsiteX197" fmla="*/ 1178338 w 6004835"/>
              <a:gd name="connsiteY197" fmla="*/ 2106889 h 2733536"/>
              <a:gd name="connsiteX198" fmla="*/ 1141462 w 6004835"/>
              <a:gd name="connsiteY198" fmla="*/ 2078691 h 2733536"/>
              <a:gd name="connsiteX199" fmla="*/ 1050355 w 6004835"/>
              <a:gd name="connsiteY199" fmla="*/ 2002767 h 2733536"/>
              <a:gd name="connsiteX200" fmla="*/ 965755 w 6004835"/>
              <a:gd name="connsiteY200" fmla="*/ 1926846 h 2733536"/>
              <a:gd name="connsiteX201" fmla="*/ 887663 w 6004835"/>
              <a:gd name="connsiteY201" fmla="*/ 1850922 h 2733536"/>
              <a:gd name="connsiteX202" fmla="*/ 850788 w 6004835"/>
              <a:gd name="connsiteY202" fmla="*/ 1814047 h 2733536"/>
              <a:gd name="connsiteX203" fmla="*/ 816080 w 6004835"/>
              <a:gd name="connsiteY203" fmla="*/ 1775001 h 2733536"/>
              <a:gd name="connsiteX204" fmla="*/ 829096 w 6004835"/>
              <a:gd name="connsiteY204" fmla="*/ 1757647 h 2733536"/>
              <a:gd name="connsiteX205" fmla="*/ 872480 w 6004835"/>
              <a:gd name="connsiteY205" fmla="*/ 1796693 h 2733536"/>
              <a:gd name="connsiteX206" fmla="*/ 920202 w 6004835"/>
              <a:gd name="connsiteY206" fmla="*/ 1833568 h 2733536"/>
              <a:gd name="connsiteX207" fmla="*/ 978770 w 6004835"/>
              <a:gd name="connsiteY207" fmla="*/ 1896477 h 2733536"/>
              <a:gd name="connsiteX208" fmla="*/ 983748 w 6004835"/>
              <a:gd name="connsiteY208" fmla="*/ 1900747 h 2733536"/>
              <a:gd name="connsiteX209" fmla="*/ 920202 w 6004835"/>
              <a:gd name="connsiteY209" fmla="*/ 1833568 h 2733536"/>
              <a:gd name="connsiteX210" fmla="*/ 874648 w 6004835"/>
              <a:gd name="connsiteY210" fmla="*/ 1796693 h 2733536"/>
              <a:gd name="connsiteX211" fmla="*/ 831264 w 6004835"/>
              <a:gd name="connsiteY211" fmla="*/ 1757647 h 2733536"/>
              <a:gd name="connsiteX212" fmla="*/ 783541 w 6004835"/>
              <a:gd name="connsiteY212" fmla="*/ 1699077 h 2733536"/>
              <a:gd name="connsiteX213" fmla="*/ 737989 w 6004835"/>
              <a:gd name="connsiteY213" fmla="*/ 1638339 h 2733536"/>
              <a:gd name="connsiteX214" fmla="*/ 794388 w 6004835"/>
              <a:gd name="connsiteY214" fmla="*/ 1675217 h 2733536"/>
              <a:gd name="connsiteX215" fmla="*/ 797157 w 6004835"/>
              <a:gd name="connsiteY215" fmla="*/ 1678478 h 2733536"/>
              <a:gd name="connsiteX216" fmla="*/ 822858 w 6004835"/>
              <a:gd name="connsiteY216" fmla="*/ 1684165 h 2733536"/>
              <a:gd name="connsiteX217" fmla="*/ 881154 w 6004835"/>
              <a:gd name="connsiteY217" fmla="*/ 1738123 h 2733536"/>
              <a:gd name="connsiteX218" fmla="*/ 961416 w 6004835"/>
              <a:gd name="connsiteY218" fmla="*/ 1803200 h 2733536"/>
              <a:gd name="connsiteX219" fmla="*/ 996124 w 6004835"/>
              <a:gd name="connsiteY219" fmla="*/ 1850922 h 2733536"/>
              <a:gd name="connsiteX220" fmla="*/ 1015645 w 6004835"/>
              <a:gd name="connsiteY220" fmla="*/ 1874785 h 2733536"/>
              <a:gd name="connsiteX221" fmla="*/ 1098076 w 6004835"/>
              <a:gd name="connsiteY221" fmla="*/ 1944199 h 2733536"/>
              <a:gd name="connsiteX222" fmla="*/ 1074215 w 6004835"/>
              <a:gd name="connsiteY222" fmla="*/ 1963721 h 2733536"/>
              <a:gd name="connsiteX223" fmla="*/ 997449 w 6004835"/>
              <a:gd name="connsiteY223" fmla="*/ 1878424 h 2733536"/>
              <a:gd name="connsiteX224" fmla="*/ 993956 w 6004835"/>
              <a:gd name="connsiteY224" fmla="*/ 1879123 h 2733536"/>
              <a:gd name="connsiteX225" fmla="*/ 1066602 w 6004835"/>
              <a:gd name="connsiteY225" fmla="*/ 1959841 h 2733536"/>
              <a:gd name="connsiteX226" fmla="*/ 1074215 w 6004835"/>
              <a:gd name="connsiteY226" fmla="*/ 1963721 h 2733536"/>
              <a:gd name="connsiteX227" fmla="*/ 1098078 w 6004835"/>
              <a:gd name="connsiteY227" fmla="*/ 1944199 h 2733536"/>
              <a:gd name="connsiteX228" fmla="*/ 1304152 w 6004835"/>
              <a:gd name="connsiteY228" fmla="*/ 2106889 h 2733536"/>
              <a:gd name="connsiteX229" fmla="*/ 1262938 w 6004835"/>
              <a:gd name="connsiteY229" fmla="*/ 2119904 h 2733536"/>
              <a:gd name="connsiteX230" fmla="*/ 1278121 w 6004835"/>
              <a:gd name="connsiteY230" fmla="*/ 2130752 h 2733536"/>
              <a:gd name="connsiteX231" fmla="*/ 1217383 w 6004835"/>
              <a:gd name="connsiteY231" fmla="*/ 2132920 h 2733536"/>
              <a:gd name="connsiteX232" fmla="*/ 1495043 w 6004835"/>
              <a:gd name="connsiteY232" fmla="*/ 2280428 h 2733536"/>
              <a:gd name="connsiteX233" fmla="*/ 1425628 w 6004835"/>
              <a:gd name="connsiteY233" fmla="*/ 2243551 h 2733536"/>
              <a:gd name="connsiteX234" fmla="*/ 1373567 w 6004835"/>
              <a:gd name="connsiteY234" fmla="*/ 2211014 h 2733536"/>
              <a:gd name="connsiteX235" fmla="*/ 1317167 w 6004835"/>
              <a:gd name="connsiteY235" fmla="*/ 2163291 h 2733536"/>
              <a:gd name="connsiteX236" fmla="*/ 1464674 w 6004835"/>
              <a:gd name="connsiteY236" fmla="*/ 2245721 h 2733536"/>
              <a:gd name="connsiteX237" fmla="*/ 1495043 w 6004835"/>
              <a:gd name="connsiteY237" fmla="*/ 2280428 h 2733536"/>
              <a:gd name="connsiteX238" fmla="*/ 1861641 w 6004835"/>
              <a:gd name="connsiteY238" fmla="*/ 2380212 h 2733536"/>
              <a:gd name="connsiteX239" fmla="*/ 1722811 w 6004835"/>
              <a:gd name="connsiteY239" fmla="*/ 2312965 h 2733536"/>
              <a:gd name="connsiteX240" fmla="*/ 1757518 w 6004835"/>
              <a:gd name="connsiteY240" fmla="*/ 2310797 h 2733536"/>
              <a:gd name="connsiteX241" fmla="*/ 1876824 w 6004835"/>
              <a:gd name="connsiteY241" fmla="*/ 2371535 h 2733536"/>
              <a:gd name="connsiteX242" fmla="*/ 1861641 w 6004835"/>
              <a:gd name="connsiteY242" fmla="*/ 2380212 h 2733536"/>
              <a:gd name="connsiteX243" fmla="*/ 3611567 w 6004835"/>
              <a:gd name="connsiteY243" fmla="*/ 2391251 h 2733536"/>
              <a:gd name="connsiteX244" fmla="*/ 3772715 w 6004835"/>
              <a:gd name="connsiteY244" fmla="*/ 2360688 h 2733536"/>
              <a:gd name="connsiteX245" fmla="*/ 3803084 w 6004835"/>
              <a:gd name="connsiteY245" fmla="*/ 2354179 h 2733536"/>
              <a:gd name="connsiteX246" fmla="*/ 3900697 w 6004835"/>
              <a:gd name="connsiteY246" fmla="*/ 2319472 h 2733536"/>
              <a:gd name="connsiteX247" fmla="*/ 3961435 w 6004835"/>
              <a:gd name="connsiteY247" fmla="*/ 2299950 h 2733536"/>
              <a:gd name="connsiteX248" fmla="*/ 4059051 w 6004835"/>
              <a:gd name="connsiteY248" fmla="*/ 2250057 h 2733536"/>
              <a:gd name="connsiteX249" fmla="*/ 4169679 w 6004835"/>
              <a:gd name="connsiteY249" fmla="*/ 2211011 h 2733536"/>
              <a:gd name="connsiteX250" fmla="*/ 4240558 w 6004835"/>
              <a:gd name="connsiteY250" fmla="*/ 2183216 h 2733536"/>
              <a:gd name="connsiteX251" fmla="*/ 4271633 w 6004835"/>
              <a:gd name="connsiteY251" fmla="*/ 2165459 h 2733536"/>
              <a:gd name="connsiteX252" fmla="*/ 4299830 w 6004835"/>
              <a:gd name="connsiteY252" fmla="*/ 2156784 h 2733536"/>
              <a:gd name="connsiteX253" fmla="*/ 4338878 w 6004835"/>
              <a:gd name="connsiteY253" fmla="*/ 2135090 h 2733536"/>
              <a:gd name="connsiteX254" fmla="*/ 4349137 w 6004835"/>
              <a:gd name="connsiteY254" fmla="*/ 2127960 h 2733536"/>
              <a:gd name="connsiteX255" fmla="*/ 4375756 w 6004835"/>
              <a:gd name="connsiteY255" fmla="*/ 2102553 h 2733536"/>
              <a:gd name="connsiteX256" fmla="*/ 4434323 w 6004835"/>
              <a:gd name="connsiteY256" fmla="*/ 2067846 h 2733536"/>
              <a:gd name="connsiteX257" fmla="*/ 4500956 w 6004835"/>
              <a:gd name="connsiteY257" fmla="*/ 2035183 h 2733536"/>
              <a:gd name="connsiteX258" fmla="*/ 4525430 w 6004835"/>
              <a:gd name="connsiteY258" fmla="*/ 2020121 h 2733536"/>
              <a:gd name="connsiteX259" fmla="*/ 4610031 w 6004835"/>
              <a:gd name="connsiteY259" fmla="*/ 1963721 h 2733536"/>
              <a:gd name="connsiteX260" fmla="*/ 4646906 w 6004835"/>
              <a:gd name="connsiteY260" fmla="*/ 1929014 h 2733536"/>
              <a:gd name="connsiteX261" fmla="*/ 4688122 w 6004835"/>
              <a:gd name="connsiteY261" fmla="*/ 1902983 h 2733536"/>
              <a:gd name="connsiteX262" fmla="*/ 4794412 w 6004835"/>
              <a:gd name="connsiteY262" fmla="*/ 1822724 h 2733536"/>
              <a:gd name="connsiteX263" fmla="*/ 4870336 w 6004835"/>
              <a:gd name="connsiteY263" fmla="*/ 1751138 h 2733536"/>
              <a:gd name="connsiteX264" fmla="*/ 4954934 w 6004835"/>
              <a:gd name="connsiteY264" fmla="*/ 1679556 h 2733536"/>
              <a:gd name="connsiteX265" fmla="*/ 5210901 w 6004835"/>
              <a:gd name="connsiteY265" fmla="*/ 1391049 h 2733536"/>
              <a:gd name="connsiteX266" fmla="*/ 5246128 w 6004835"/>
              <a:gd name="connsiteY266" fmla="*/ 1331165 h 2733536"/>
              <a:gd name="connsiteX267" fmla="*/ 5247779 w 6004835"/>
              <a:gd name="connsiteY267" fmla="*/ 1325973 h 2733536"/>
              <a:gd name="connsiteX268" fmla="*/ 5304178 w 6004835"/>
              <a:gd name="connsiteY268" fmla="*/ 1239204 h 2733536"/>
              <a:gd name="connsiteX269" fmla="*/ 5321533 w 6004835"/>
              <a:gd name="connsiteY269" fmla="*/ 1213174 h 2733536"/>
              <a:gd name="connsiteX270" fmla="*/ 5344607 w 6004835"/>
              <a:gd name="connsiteY270" fmla="*/ 1181170 h 2733536"/>
              <a:gd name="connsiteX271" fmla="*/ 5351902 w 6004835"/>
              <a:gd name="connsiteY271" fmla="*/ 1167622 h 2733536"/>
              <a:gd name="connsiteX272" fmla="*/ 5397453 w 6004835"/>
              <a:gd name="connsiteY272" fmla="*/ 1089530 h 2733536"/>
              <a:gd name="connsiteX273" fmla="*/ 5486392 w 6004835"/>
              <a:gd name="connsiteY273" fmla="*/ 905146 h 2733536"/>
              <a:gd name="connsiteX274" fmla="*/ 5573161 w 6004835"/>
              <a:gd name="connsiteY274" fmla="*/ 707748 h 2733536"/>
              <a:gd name="connsiteX275" fmla="*/ 5598649 w 6004835"/>
              <a:gd name="connsiteY275" fmla="*/ 627486 h 2733536"/>
              <a:gd name="connsiteX276" fmla="*/ 5606968 w 6004835"/>
              <a:gd name="connsiteY276" fmla="*/ 596090 h 2733536"/>
              <a:gd name="connsiteX277" fmla="*/ 5543685 w 6004835"/>
              <a:gd name="connsiteY277" fmla="*/ 768994 h 2733536"/>
              <a:gd name="connsiteX278" fmla="*/ 5410562 w 6004835"/>
              <a:gd name="connsiteY278" fmla="*/ 1041106 h 2733536"/>
              <a:gd name="connsiteX279" fmla="*/ 5391072 w 6004835"/>
              <a:gd name="connsiteY279" fmla="*/ 1071921 h 2733536"/>
              <a:gd name="connsiteX280" fmla="*/ 5390947 w 6004835"/>
              <a:gd name="connsiteY280" fmla="*/ 1072176 h 2733536"/>
              <a:gd name="connsiteX281" fmla="*/ 5345392 w 6004835"/>
              <a:gd name="connsiteY281" fmla="*/ 1150268 h 2733536"/>
              <a:gd name="connsiteX282" fmla="*/ 5299840 w 6004835"/>
              <a:gd name="connsiteY282" fmla="*/ 1234868 h 2733536"/>
              <a:gd name="connsiteX283" fmla="*/ 5247779 w 6004835"/>
              <a:gd name="connsiteY283" fmla="*/ 1299945 h 2733536"/>
              <a:gd name="connsiteX284" fmla="*/ 5204395 w 6004835"/>
              <a:gd name="connsiteY284" fmla="*/ 1373698 h 2733536"/>
              <a:gd name="connsiteX285" fmla="*/ 4948428 w 6004835"/>
              <a:gd name="connsiteY285" fmla="*/ 1662202 h 2733536"/>
              <a:gd name="connsiteX286" fmla="*/ 4863827 w 6004835"/>
              <a:gd name="connsiteY286" fmla="*/ 1733787 h 2733536"/>
              <a:gd name="connsiteX287" fmla="*/ 4855711 w 6004835"/>
              <a:gd name="connsiteY287" fmla="*/ 1739959 h 2733536"/>
              <a:gd name="connsiteX288" fmla="*/ 4852211 w 6004835"/>
              <a:gd name="connsiteY288" fmla="*/ 1743502 h 2733536"/>
              <a:gd name="connsiteX289" fmla="*/ 4816833 w 6004835"/>
              <a:gd name="connsiteY289" fmla="*/ 1772341 h 2733536"/>
              <a:gd name="connsiteX290" fmla="*/ 4787906 w 6004835"/>
              <a:gd name="connsiteY290" fmla="*/ 1805370 h 2733536"/>
              <a:gd name="connsiteX291" fmla="*/ 4681613 w 6004835"/>
              <a:gd name="connsiteY291" fmla="*/ 1885632 h 2733536"/>
              <a:gd name="connsiteX292" fmla="*/ 4664959 w 6004835"/>
              <a:gd name="connsiteY292" fmla="*/ 1896153 h 2733536"/>
              <a:gd name="connsiteX293" fmla="*/ 4619721 w 6004835"/>
              <a:gd name="connsiteY293" fmla="*/ 1933031 h 2733536"/>
              <a:gd name="connsiteX294" fmla="*/ 4613189 w 6004835"/>
              <a:gd name="connsiteY294" fmla="*/ 1937274 h 2733536"/>
              <a:gd name="connsiteX295" fmla="*/ 4603522 w 6004835"/>
              <a:gd name="connsiteY295" fmla="*/ 1946370 h 2733536"/>
              <a:gd name="connsiteX296" fmla="*/ 4518924 w 6004835"/>
              <a:gd name="connsiteY296" fmla="*/ 2002769 h 2733536"/>
              <a:gd name="connsiteX297" fmla="*/ 4434323 w 6004835"/>
              <a:gd name="connsiteY297" fmla="*/ 2054830 h 2733536"/>
              <a:gd name="connsiteX298" fmla="*/ 4424640 w 6004835"/>
              <a:gd name="connsiteY298" fmla="*/ 2059738 h 2733536"/>
              <a:gd name="connsiteX299" fmla="*/ 4367359 w 6004835"/>
              <a:gd name="connsiteY299" fmla="*/ 2096944 h 2733536"/>
              <a:gd name="connsiteX300" fmla="*/ 4349602 w 6004835"/>
              <a:gd name="connsiteY300" fmla="*/ 2105901 h 2733536"/>
              <a:gd name="connsiteX301" fmla="*/ 4332371 w 6004835"/>
              <a:gd name="connsiteY301" fmla="*/ 2117736 h 2733536"/>
              <a:gd name="connsiteX302" fmla="*/ 4273802 w 6004835"/>
              <a:gd name="connsiteY302" fmla="*/ 2150276 h 2733536"/>
              <a:gd name="connsiteX303" fmla="*/ 4219078 w 6004835"/>
              <a:gd name="connsiteY303" fmla="*/ 2171738 h 2733536"/>
              <a:gd name="connsiteX304" fmla="*/ 4097113 w 6004835"/>
              <a:gd name="connsiteY304" fmla="*/ 2233257 h 2733536"/>
              <a:gd name="connsiteX305" fmla="*/ 3810966 w 6004835"/>
              <a:gd name="connsiteY305" fmla="*/ 2339980 h 2733536"/>
              <a:gd name="connsiteX306" fmla="*/ 3434318 w 6004835"/>
              <a:gd name="connsiteY306" fmla="*/ 2432271 h 2733536"/>
              <a:gd name="connsiteX307" fmla="*/ 3489904 w 6004835"/>
              <a:gd name="connsiteY307" fmla="*/ 2421968 h 2733536"/>
              <a:gd name="connsiteX308" fmla="*/ 3508260 w 6004835"/>
              <a:gd name="connsiteY308" fmla="*/ 2413988 h 2733536"/>
              <a:gd name="connsiteX309" fmla="*/ 3395689 w 6004835"/>
              <a:gd name="connsiteY309" fmla="*/ 2431169 h 2733536"/>
              <a:gd name="connsiteX310" fmla="*/ 3115443 w 6004835"/>
              <a:gd name="connsiteY310" fmla="*/ 2471317 h 2733536"/>
              <a:gd name="connsiteX311" fmla="*/ 3134967 w 6004835"/>
              <a:gd name="connsiteY311" fmla="*/ 2466978 h 2733536"/>
              <a:gd name="connsiteX312" fmla="*/ 3269458 w 6004835"/>
              <a:gd name="connsiteY312" fmla="*/ 2451795 h 2733536"/>
              <a:gd name="connsiteX313" fmla="*/ 3291589 w 6004835"/>
              <a:gd name="connsiteY313" fmla="*/ 2447491 h 2733536"/>
              <a:gd name="connsiteX314" fmla="*/ 3302325 w 6004835"/>
              <a:gd name="connsiteY314" fmla="*/ 2445418 h 2733536"/>
              <a:gd name="connsiteX315" fmla="*/ 3269182 w 6004835"/>
              <a:gd name="connsiteY315" fmla="*/ 2450476 h 2733536"/>
              <a:gd name="connsiteX316" fmla="*/ 3039972 w 6004835"/>
              <a:gd name="connsiteY316" fmla="*/ 2462050 h 2733536"/>
              <a:gd name="connsiteX317" fmla="*/ 3566117 w 6004835"/>
              <a:gd name="connsiteY317" fmla="*/ 2502995 h 2733536"/>
              <a:gd name="connsiteX318" fmla="*/ 3744787 w 6004835"/>
              <a:gd name="connsiteY318" fmla="*/ 2463184 h 2733536"/>
              <a:gd name="connsiteX319" fmla="*/ 3919185 w 6004835"/>
              <a:gd name="connsiteY319" fmla="*/ 2408971 h 2733536"/>
              <a:gd name="connsiteX320" fmla="*/ 3719971 w 6004835"/>
              <a:gd name="connsiteY320" fmla="*/ 2526104 h 2733536"/>
              <a:gd name="connsiteX321" fmla="*/ 3722825 w 6004835"/>
              <a:gd name="connsiteY321" fmla="*/ 2525548 h 2733536"/>
              <a:gd name="connsiteX322" fmla="*/ 3725537 w 6004835"/>
              <a:gd name="connsiteY322" fmla="*/ 2524533 h 2733536"/>
              <a:gd name="connsiteX323" fmla="*/ 3245598 w 6004835"/>
              <a:gd name="connsiteY323" fmla="*/ 2558088 h 2733536"/>
              <a:gd name="connsiteX324" fmla="*/ 3337099 w 6004835"/>
              <a:gd name="connsiteY324" fmla="*/ 2535211 h 2733536"/>
              <a:gd name="connsiteX325" fmla="*/ 3338873 w 6004835"/>
              <a:gd name="connsiteY325" fmla="*/ 2529887 h 2733536"/>
              <a:gd name="connsiteX326" fmla="*/ 3510242 w 6004835"/>
              <a:gd name="connsiteY326" fmla="*/ 2501688 h 2733536"/>
              <a:gd name="connsiteX327" fmla="*/ 3631717 w 6004835"/>
              <a:gd name="connsiteY327" fmla="*/ 2471319 h 2733536"/>
              <a:gd name="connsiteX328" fmla="*/ 3729331 w 6004835"/>
              <a:gd name="connsiteY328" fmla="*/ 2443118 h 2733536"/>
              <a:gd name="connsiteX329" fmla="*/ 3818270 w 6004835"/>
              <a:gd name="connsiteY329" fmla="*/ 2414920 h 2733536"/>
              <a:gd name="connsiteX330" fmla="*/ 3915883 w 6004835"/>
              <a:gd name="connsiteY330" fmla="*/ 2384551 h 2733536"/>
              <a:gd name="connsiteX331" fmla="*/ 3991807 w 6004835"/>
              <a:gd name="connsiteY331" fmla="*/ 2371535 h 2733536"/>
              <a:gd name="connsiteX332" fmla="*/ 3940410 w 6004835"/>
              <a:gd name="connsiteY332" fmla="*/ 2402373 h 2733536"/>
              <a:gd name="connsiteX333" fmla="*/ 3941914 w 6004835"/>
              <a:gd name="connsiteY333" fmla="*/ 2401904 h 2733536"/>
              <a:gd name="connsiteX334" fmla="*/ 3996145 w 6004835"/>
              <a:gd name="connsiteY334" fmla="*/ 2369365 h 2733536"/>
              <a:gd name="connsiteX335" fmla="*/ 4026514 w 6004835"/>
              <a:gd name="connsiteY335" fmla="*/ 2358520 h 2733536"/>
              <a:gd name="connsiteX336" fmla="*/ 4028536 w 6004835"/>
              <a:gd name="connsiteY336" fmla="*/ 2357960 h 2733536"/>
              <a:gd name="connsiteX337" fmla="*/ 4041697 w 6004835"/>
              <a:gd name="connsiteY337" fmla="*/ 2343334 h 2733536"/>
              <a:gd name="connsiteX338" fmla="*/ 4113282 w 6004835"/>
              <a:gd name="connsiteY338" fmla="*/ 2317304 h 2733536"/>
              <a:gd name="connsiteX339" fmla="*/ 4182697 w 6004835"/>
              <a:gd name="connsiteY339" fmla="*/ 2289105 h 2733536"/>
              <a:gd name="connsiteX340" fmla="*/ 4230420 w 6004835"/>
              <a:gd name="connsiteY340" fmla="*/ 2260904 h 2733536"/>
              <a:gd name="connsiteX341" fmla="*/ 4293326 w 6004835"/>
              <a:gd name="connsiteY341" fmla="*/ 2228367 h 2733536"/>
              <a:gd name="connsiteX342" fmla="*/ 4345387 w 6004835"/>
              <a:gd name="connsiteY342" fmla="*/ 2206675 h 2733536"/>
              <a:gd name="connsiteX343" fmla="*/ 4381087 w 6004835"/>
              <a:gd name="connsiteY343" fmla="*/ 2191155 h 2733536"/>
              <a:gd name="connsiteX344" fmla="*/ 4399618 w 6004835"/>
              <a:gd name="connsiteY344" fmla="*/ 2178474 h 2733536"/>
              <a:gd name="connsiteX345" fmla="*/ 4490725 w 6004835"/>
              <a:gd name="connsiteY345" fmla="*/ 2124245 h 2733536"/>
              <a:gd name="connsiteX346" fmla="*/ 4618708 w 6004835"/>
              <a:gd name="connsiteY346" fmla="*/ 2054830 h 2733536"/>
              <a:gd name="connsiteX347" fmla="*/ 4743722 w 6004835"/>
              <a:gd name="connsiteY347" fmla="*/ 1965236 h 2733536"/>
              <a:gd name="connsiteX348" fmla="*/ 4735845 w 6004835"/>
              <a:gd name="connsiteY348" fmla="*/ 1965892 h 2733536"/>
              <a:gd name="connsiteX349" fmla="*/ 4605692 w 6004835"/>
              <a:gd name="connsiteY349" fmla="*/ 2059169 h 2733536"/>
              <a:gd name="connsiteX350" fmla="*/ 4477707 w 6004835"/>
              <a:gd name="connsiteY350" fmla="*/ 2128584 h 2733536"/>
              <a:gd name="connsiteX351" fmla="*/ 4386601 w 6004835"/>
              <a:gd name="connsiteY351" fmla="*/ 2182813 h 2733536"/>
              <a:gd name="connsiteX352" fmla="*/ 4336710 w 6004835"/>
              <a:gd name="connsiteY352" fmla="*/ 2204505 h 2733536"/>
              <a:gd name="connsiteX353" fmla="*/ 4284649 w 6004835"/>
              <a:gd name="connsiteY353" fmla="*/ 2226197 h 2733536"/>
              <a:gd name="connsiteX354" fmla="*/ 4221740 w 6004835"/>
              <a:gd name="connsiteY354" fmla="*/ 2258736 h 2733536"/>
              <a:gd name="connsiteX355" fmla="*/ 4174018 w 6004835"/>
              <a:gd name="connsiteY355" fmla="*/ 2286935 h 2733536"/>
              <a:gd name="connsiteX356" fmla="*/ 4104603 w 6004835"/>
              <a:gd name="connsiteY356" fmla="*/ 2315136 h 2733536"/>
              <a:gd name="connsiteX357" fmla="*/ 4033020 w 6004835"/>
              <a:gd name="connsiteY357" fmla="*/ 2341166 h 2733536"/>
              <a:gd name="connsiteX358" fmla="*/ 4013496 w 6004835"/>
              <a:gd name="connsiteY358" fmla="*/ 2360688 h 2733536"/>
              <a:gd name="connsiteX359" fmla="*/ 3983127 w 6004835"/>
              <a:gd name="connsiteY359" fmla="*/ 2371535 h 2733536"/>
              <a:gd name="connsiteX360" fmla="*/ 3907206 w 6004835"/>
              <a:gd name="connsiteY360" fmla="*/ 2384551 h 2733536"/>
              <a:gd name="connsiteX361" fmla="*/ 3809590 w 6004835"/>
              <a:gd name="connsiteY361" fmla="*/ 2414920 h 2733536"/>
              <a:gd name="connsiteX362" fmla="*/ 3720654 w 6004835"/>
              <a:gd name="connsiteY362" fmla="*/ 2443118 h 2733536"/>
              <a:gd name="connsiteX363" fmla="*/ 3623038 w 6004835"/>
              <a:gd name="connsiteY363" fmla="*/ 2471319 h 2733536"/>
              <a:gd name="connsiteX364" fmla="*/ 3501563 w 6004835"/>
              <a:gd name="connsiteY364" fmla="*/ 2501688 h 2733536"/>
              <a:gd name="connsiteX365" fmla="*/ 3330196 w 6004835"/>
              <a:gd name="connsiteY365" fmla="*/ 2529887 h 2733536"/>
              <a:gd name="connsiteX366" fmla="*/ 3325858 w 6004835"/>
              <a:gd name="connsiteY366" fmla="*/ 2536395 h 2733536"/>
              <a:gd name="connsiteX367" fmla="*/ 3243464 w 6004835"/>
              <a:gd name="connsiteY367" fmla="*/ 2556994 h 2733536"/>
              <a:gd name="connsiteX368" fmla="*/ 2174005 w 6004835"/>
              <a:gd name="connsiteY368" fmla="*/ 2581948 h 2733536"/>
              <a:gd name="connsiteX369" fmla="*/ 2139297 w 6004835"/>
              <a:gd name="connsiteY369" fmla="*/ 2575439 h 2733536"/>
              <a:gd name="connsiteX370" fmla="*/ 2015653 w 6004835"/>
              <a:gd name="connsiteY370" fmla="*/ 2529887 h 2733536"/>
              <a:gd name="connsiteX371" fmla="*/ 1954915 w 6004835"/>
              <a:gd name="connsiteY371" fmla="*/ 2506024 h 2733536"/>
              <a:gd name="connsiteX372" fmla="*/ 1894178 w 6004835"/>
              <a:gd name="connsiteY372" fmla="*/ 2479994 h 2733536"/>
              <a:gd name="connsiteX373" fmla="*/ 1813916 w 6004835"/>
              <a:gd name="connsiteY373" fmla="*/ 2451795 h 2733536"/>
              <a:gd name="connsiteX374" fmla="*/ 1744501 w 6004835"/>
              <a:gd name="connsiteY374" fmla="*/ 2421426 h 2733536"/>
              <a:gd name="connsiteX375" fmla="*/ 1690272 w 6004835"/>
              <a:gd name="connsiteY375" fmla="*/ 2393225 h 2733536"/>
              <a:gd name="connsiteX376" fmla="*/ 1655564 w 6004835"/>
              <a:gd name="connsiteY376" fmla="*/ 2365027 h 2733536"/>
              <a:gd name="connsiteX377" fmla="*/ 1905022 w 6004835"/>
              <a:gd name="connsiteY377" fmla="*/ 2471317 h 2733536"/>
              <a:gd name="connsiteX378" fmla="*/ 1993961 w 6004835"/>
              <a:gd name="connsiteY378" fmla="*/ 2499518 h 2733536"/>
              <a:gd name="connsiteX379" fmla="*/ 2061206 w 6004835"/>
              <a:gd name="connsiteY379" fmla="*/ 2523378 h 2733536"/>
              <a:gd name="connsiteX380" fmla="*/ 2128453 w 6004835"/>
              <a:gd name="connsiteY380" fmla="*/ 2545070 h 2733536"/>
              <a:gd name="connsiteX381" fmla="*/ 2187020 w 6004835"/>
              <a:gd name="connsiteY381" fmla="*/ 2571101 h 2733536"/>
              <a:gd name="connsiteX382" fmla="*/ 2174005 w 6004835"/>
              <a:gd name="connsiteY382" fmla="*/ 2581948 h 2733536"/>
              <a:gd name="connsiteX383" fmla="*/ 3260781 w 6004835"/>
              <a:gd name="connsiteY383" fmla="*/ 2586286 h 2733536"/>
              <a:gd name="connsiteX384" fmla="*/ 3254275 w 6004835"/>
              <a:gd name="connsiteY384" fmla="*/ 2568932 h 2733536"/>
              <a:gd name="connsiteX385" fmla="*/ 3349720 w 6004835"/>
              <a:gd name="connsiteY385" fmla="*/ 2560256 h 2733536"/>
              <a:gd name="connsiteX386" fmla="*/ 3488550 w 6004835"/>
              <a:gd name="connsiteY386" fmla="*/ 2547240 h 2733536"/>
              <a:gd name="connsiteX387" fmla="*/ 3397443 w 6004835"/>
              <a:gd name="connsiteY387" fmla="*/ 2568932 h 2733536"/>
              <a:gd name="connsiteX388" fmla="*/ 3260781 w 6004835"/>
              <a:gd name="connsiteY388" fmla="*/ 2586286 h 2733536"/>
              <a:gd name="connsiteX389" fmla="*/ 3076397 w 6004835"/>
              <a:gd name="connsiteY389" fmla="*/ 2696917 h 2733536"/>
              <a:gd name="connsiteX390" fmla="*/ 3024336 w 6004835"/>
              <a:gd name="connsiteY390" fmla="*/ 2696917 h 2733536"/>
              <a:gd name="connsiteX391" fmla="*/ 2957092 w 6004835"/>
              <a:gd name="connsiteY391" fmla="*/ 2692578 h 2733536"/>
              <a:gd name="connsiteX392" fmla="*/ 2811753 w 6004835"/>
              <a:gd name="connsiteY392" fmla="*/ 2688240 h 2733536"/>
              <a:gd name="connsiteX393" fmla="*/ 2703293 w 6004835"/>
              <a:gd name="connsiteY393" fmla="*/ 2679563 h 2733536"/>
              <a:gd name="connsiteX394" fmla="*/ 2607847 w 6004835"/>
              <a:gd name="connsiteY394" fmla="*/ 2666548 h 2733536"/>
              <a:gd name="connsiteX395" fmla="*/ 2512402 w 6004835"/>
              <a:gd name="connsiteY395" fmla="*/ 2651363 h 2733536"/>
              <a:gd name="connsiteX396" fmla="*/ 2367066 w 6004835"/>
              <a:gd name="connsiteY396" fmla="*/ 2629670 h 2733536"/>
              <a:gd name="connsiteX397" fmla="*/ 2254267 w 6004835"/>
              <a:gd name="connsiteY397" fmla="*/ 2592795 h 2733536"/>
              <a:gd name="connsiteX398" fmla="*/ 2255572 w 6004835"/>
              <a:gd name="connsiteY398" fmla="*/ 2591848 h 2733536"/>
              <a:gd name="connsiteX399" fmla="*/ 2189190 w 6004835"/>
              <a:gd name="connsiteY399" fmla="*/ 2571103 h 2733536"/>
              <a:gd name="connsiteX400" fmla="*/ 2130621 w 6004835"/>
              <a:gd name="connsiteY400" fmla="*/ 2545072 h 2733536"/>
              <a:gd name="connsiteX401" fmla="*/ 2063376 w 6004835"/>
              <a:gd name="connsiteY401" fmla="*/ 2523380 h 2733536"/>
              <a:gd name="connsiteX402" fmla="*/ 1993961 w 6004835"/>
              <a:gd name="connsiteY402" fmla="*/ 2499518 h 2733536"/>
              <a:gd name="connsiteX403" fmla="*/ 2025414 w 6004835"/>
              <a:gd name="connsiteY403" fmla="*/ 2491925 h 2733536"/>
              <a:gd name="connsiteX404" fmla="*/ 2121944 w 6004835"/>
              <a:gd name="connsiteY404" fmla="*/ 2516871 h 2733536"/>
              <a:gd name="connsiteX405" fmla="*/ 2163160 w 6004835"/>
              <a:gd name="connsiteY405" fmla="*/ 2519039 h 2733536"/>
              <a:gd name="connsiteX406" fmla="*/ 2278127 w 6004835"/>
              <a:gd name="connsiteY406" fmla="*/ 2575441 h 2733536"/>
              <a:gd name="connsiteX407" fmla="*/ 2330188 w 6004835"/>
              <a:gd name="connsiteY407" fmla="*/ 2586286 h 2733536"/>
              <a:gd name="connsiteX408" fmla="*/ 2333445 w 6004835"/>
              <a:gd name="connsiteY408" fmla="*/ 2587372 h 2733536"/>
              <a:gd name="connsiteX409" fmla="*/ 2345374 w 6004835"/>
              <a:gd name="connsiteY409" fmla="*/ 2575441 h 2733536"/>
              <a:gd name="connsiteX410" fmla="*/ 2390926 w 6004835"/>
              <a:gd name="connsiteY410" fmla="*/ 2588457 h 2733536"/>
              <a:gd name="connsiteX411" fmla="*/ 2436481 w 6004835"/>
              <a:gd name="connsiteY411" fmla="*/ 2599301 h 2733536"/>
              <a:gd name="connsiteX412" fmla="*/ 2526239 w 6004835"/>
              <a:gd name="connsiteY412" fmla="*/ 2620176 h 2733536"/>
              <a:gd name="connsiteX413" fmla="*/ 2527588 w 6004835"/>
              <a:gd name="connsiteY413" fmla="*/ 2618825 h 2733536"/>
              <a:gd name="connsiteX414" fmla="*/ 2631710 w 6004835"/>
              <a:gd name="connsiteY414" fmla="*/ 2636179 h 2733536"/>
              <a:gd name="connsiteX415" fmla="*/ 2681600 w 6004835"/>
              <a:gd name="connsiteY415" fmla="*/ 2644856 h 2733536"/>
              <a:gd name="connsiteX416" fmla="*/ 2731493 w 6004835"/>
              <a:gd name="connsiteY416" fmla="*/ 2649194 h 2733536"/>
              <a:gd name="connsiteX417" fmla="*/ 2833445 w 6004835"/>
              <a:gd name="connsiteY417" fmla="*/ 2653533 h 2733536"/>
              <a:gd name="connsiteX418" fmla="*/ 2972275 w 6004835"/>
              <a:gd name="connsiteY418" fmla="*/ 2651363 h 2733536"/>
              <a:gd name="connsiteX419" fmla="*/ 2978301 w 6004835"/>
              <a:gd name="connsiteY419" fmla="*/ 2651363 h 2733536"/>
              <a:gd name="connsiteX420" fmla="*/ 2991799 w 6004835"/>
              <a:gd name="connsiteY420" fmla="*/ 2643770 h 2733536"/>
              <a:gd name="connsiteX421" fmla="*/ 3022168 w 6004835"/>
              <a:gd name="connsiteY421" fmla="*/ 2634009 h 2733536"/>
              <a:gd name="connsiteX422" fmla="*/ 3053079 w 6004835"/>
              <a:gd name="connsiteY422" fmla="*/ 2633467 h 2733536"/>
              <a:gd name="connsiteX423" fmla="*/ 3074229 w 6004835"/>
              <a:gd name="connsiteY423" fmla="*/ 2636177 h 2733536"/>
              <a:gd name="connsiteX424" fmla="*/ 3079922 w 6004835"/>
              <a:gd name="connsiteY424" fmla="*/ 2651363 h 2733536"/>
              <a:gd name="connsiteX425" fmla="*/ 3128458 w 6004835"/>
              <a:gd name="connsiteY425" fmla="*/ 2651363 h 2733536"/>
              <a:gd name="connsiteX426" fmla="*/ 3113275 w 6004835"/>
              <a:gd name="connsiteY426" fmla="*/ 2673055 h 2733536"/>
              <a:gd name="connsiteX427" fmla="*/ 3104598 w 6004835"/>
              <a:gd name="connsiteY427" fmla="*/ 2683901 h 2733536"/>
              <a:gd name="connsiteX428" fmla="*/ 3076397 w 6004835"/>
              <a:gd name="connsiteY428" fmla="*/ 2696917 h 2733536"/>
              <a:gd name="connsiteX429" fmla="*/ 3227761 w 6004835"/>
              <a:gd name="connsiteY429" fmla="*/ 2717163 h 2733536"/>
              <a:gd name="connsiteX430" fmla="*/ 3254252 w 6004835"/>
              <a:gd name="connsiteY430" fmla="*/ 2701267 h 2733536"/>
              <a:gd name="connsiteX431" fmla="*/ 3226074 w 6004835"/>
              <a:gd name="connsiteY431" fmla="*/ 2716438 h 2733536"/>
              <a:gd name="connsiteX432" fmla="*/ 3181606 w 6004835"/>
              <a:gd name="connsiteY432" fmla="*/ 2733521 h 2733536"/>
              <a:gd name="connsiteX433" fmla="*/ 3121952 w 6004835"/>
              <a:gd name="connsiteY433" fmla="*/ 2722945 h 2733536"/>
              <a:gd name="connsiteX434" fmla="*/ 3124122 w 6004835"/>
              <a:gd name="connsiteY434" fmla="*/ 2720777 h 2733536"/>
              <a:gd name="connsiteX435" fmla="*/ 3134967 w 6004835"/>
              <a:gd name="connsiteY435" fmla="*/ 2705591 h 2733536"/>
              <a:gd name="connsiteX436" fmla="*/ 3085076 w 6004835"/>
              <a:gd name="connsiteY436" fmla="*/ 2699085 h 2733536"/>
              <a:gd name="connsiteX437" fmla="*/ 3108936 w 6004835"/>
              <a:gd name="connsiteY437" fmla="*/ 2686069 h 2733536"/>
              <a:gd name="connsiteX438" fmla="*/ 3180522 w 6004835"/>
              <a:gd name="connsiteY438" fmla="*/ 2683899 h 2733536"/>
              <a:gd name="connsiteX439" fmla="*/ 3249936 w 6004835"/>
              <a:gd name="connsiteY439" fmla="*/ 2681731 h 2733536"/>
              <a:gd name="connsiteX440" fmla="*/ 3349718 w 6004835"/>
              <a:gd name="connsiteY440" fmla="*/ 2683899 h 2733536"/>
              <a:gd name="connsiteX441" fmla="*/ 3419133 w 6004835"/>
              <a:gd name="connsiteY441" fmla="*/ 2677393 h 2733536"/>
              <a:gd name="connsiteX442" fmla="*/ 3549285 w 6004835"/>
              <a:gd name="connsiteY442" fmla="*/ 2649192 h 2733536"/>
              <a:gd name="connsiteX443" fmla="*/ 3636054 w 6004835"/>
              <a:gd name="connsiteY443" fmla="*/ 2629670 h 2733536"/>
              <a:gd name="connsiteX444" fmla="*/ 3701130 w 6004835"/>
              <a:gd name="connsiteY444" fmla="*/ 2627500 h 2733536"/>
              <a:gd name="connsiteX445" fmla="*/ 3705658 w 6004835"/>
              <a:gd name="connsiteY445" fmla="*/ 2625398 h 2733536"/>
              <a:gd name="connsiteX446" fmla="*/ 3642563 w 6004835"/>
              <a:gd name="connsiteY446" fmla="*/ 2627502 h 2733536"/>
              <a:gd name="connsiteX447" fmla="*/ 3555794 w 6004835"/>
              <a:gd name="connsiteY447" fmla="*/ 2647024 h 2733536"/>
              <a:gd name="connsiteX448" fmla="*/ 3425641 w 6004835"/>
              <a:gd name="connsiteY448" fmla="*/ 2675225 h 2733536"/>
              <a:gd name="connsiteX449" fmla="*/ 3356227 w 6004835"/>
              <a:gd name="connsiteY449" fmla="*/ 2681731 h 2733536"/>
              <a:gd name="connsiteX450" fmla="*/ 3256443 w 6004835"/>
              <a:gd name="connsiteY450" fmla="*/ 2679563 h 2733536"/>
              <a:gd name="connsiteX451" fmla="*/ 3187028 w 6004835"/>
              <a:gd name="connsiteY451" fmla="*/ 2681731 h 2733536"/>
              <a:gd name="connsiteX452" fmla="*/ 3115443 w 6004835"/>
              <a:gd name="connsiteY452" fmla="*/ 2683901 h 2733536"/>
              <a:gd name="connsiteX453" fmla="*/ 3117613 w 6004835"/>
              <a:gd name="connsiteY453" fmla="*/ 2675225 h 2733536"/>
              <a:gd name="connsiteX454" fmla="*/ 3132797 w 6004835"/>
              <a:gd name="connsiteY454" fmla="*/ 2653533 h 2733536"/>
              <a:gd name="connsiteX455" fmla="*/ 3800914 w 6004835"/>
              <a:gd name="connsiteY455" fmla="*/ 2542902 h 2733536"/>
              <a:gd name="connsiteX456" fmla="*/ 4254280 w 6004835"/>
              <a:gd name="connsiteY456" fmla="*/ 2371535 h 2733536"/>
              <a:gd name="connsiteX457" fmla="*/ 4373586 w 6004835"/>
              <a:gd name="connsiteY457" fmla="*/ 2308627 h 2733536"/>
              <a:gd name="connsiteX458" fmla="*/ 4440832 w 6004835"/>
              <a:gd name="connsiteY458" fmla="*/ 2273920 h 2733536"/>
              <a:gd name="connsiteX459" fmla="*/ 4510247 w 6004835"/>
              <a:gd name="connsiteY459" fmla="*/ 2237044 h 2733536"/>
              <a:gd name="connsiteX460" fmla="*/ 4640399 w 6004835"/>
              <a:gd name="connsiteY460" fmla="*/ 2158953 h 2733536"/>
              <a:gd name="connsiteX461" fmla="*/ 4744522 w 6004835"/>
              <a:gd name="connsiteY461" fmla="*/ 2078691 h 2733536"/>
              <a:gd name="connsiteX462" fmla="*/ 4939751 w 6004835"/>
              <a:gd name="connsiteY462" fmla="*/ 1926846 h 2733536"/>
              <a:gd name="connsiteX463" fmla="*/ 4993980 w 6004835"/>
              <a:gd name="connsiteY463" fmla="*/ 1883461 h 2733536"/>
              <a:gd name="connsiteX464" fmla="*/ 5046041 w 6004835"/>
              <a:gd name="connsiteY464" fmla="*/ 1837909 h 2733536"/>
              <a:gd name="connsiteX465" fmla="*/ 5124133 w 6004835"/>
              <a:gd name="connsiteY465" fmla="*/ 1766324 h 2733536"/>
              <a:gd name="connsiteX466" fmla="*/ 5156672 w 6004835"/>
              <a:gd name="connsiteY466" fmla="*/ 1712095 h 2733536"/>
              <a:gd name="connsiteX467" fmla="*/ 5203411 w 6004835"/>
              <a:gd name="connsiteY467" fmla="*/ 1669250 h 2733536"/>
              <a:gd name="connsiteX468" fmla="*/ 5203787 w 6004835"/>
              <a:gd name="connsiteY468" fmla="*/ 1666559 h 2733536"/>
              <a:gd name="connsiteX469" fmla="*/ 5158842 w 6004835"/>
              <a:gd name="connsiteY469" fmla="*/ 1707756 h 2733536"/>
              <a:gd name="connsiteX470" fmla="*/ 5126303 w 6004835"/>
              <a:gd name="connsiteY470" fmla="*/ 1761986 h 2733536"/>
              <a:gd name="connsiteX471" fmla="*/ 5048212 w 6004835"/>
              <a:gd name="connsiteY471" fmla="*/ 1833571 h 2733536"/>
              <a:gd name="connsiteX472" fmla="*/ 4996150 w 6004835"/>
              <a:gd name="connsiteY472" fmla="*/ 1879123 h 2733536"/>
              <a:gd name="connsiteX473" fmla="*/ 4941922 w 6004835"/>
              <a:gd name="connsiteY473" fmla="*/ 1922507 h 2733536"/>
              <a:gd name="connsiteX474" fmla="*/ 4746692 w 6004835"/>
              <a:gd name="connsiteY474" fmla="*/ 2074352 h 2733536"/>
              <a:gd name="connsiteX475" fmla="*/ 4642570 w 6004835"/>
              <a:gd name="connsiteY475" fmla="*/ 2154614 h 2733536"/>
              <a:gd name="connsiteX476" fmla="*/ 4512418 w 6004835"/>
              <a:gd name="connsiteY476" fmla="*/ 2232706 h 2733536"/>
              <a:gd name="connsiteX477" fmla="*/ 4443003 w 6004835"/>
              <a:gd name="connsiteY477" fmla="*/ 2269581 h 2733536"/>
              <a:gd name="connsiteX478" fmla="*/ 4375756 w 6004835"/>
              <a:gd name="connsiteY478" fmla="*/ 2304289 h 2733536"/>
              <a:gd name="connsiteX479" fmla="*/ 4256451 w 6004835"/>
              <a:gd name="connsiteY479" fmla="*/ 2367197 h 2733536"/>
              <a:gd name="connsiteX480" fmla="*/ 3803084 w 6004835"/>
              <a:gd name="connsiteY480" fmla="*/ 2538564 h 2733536"/>
              <a:gd name="connsiteX481" fmla="*/ 3134967 w 6004835"/>
              <a:gd name="connsiteY481" fmla="*/ 2649194 h 2733536"/>
              <a:gd name="connsiteX482" fmla="*/ 3085076 w 6004835"/>
              <a:gd name="connsiteY482" fmla="*/ 2649194 h 2733536"/>
              <a:gd name="connsiteX483" fmla="*/ 3078567 w 6004835"/>
              <a:gd name="connsiteY483" fmla="*/ 2631841 h 2733536"/>
              <a:gd name="connsiteX484" fmla="*/ 3026506 w 6004835"/>
              <a:gd name="connsiteY484" fmla="*/ 2629670 h 2733536"/>
              <a:gd name="connsiteX485" fmla="*/ 2978784 w 6004835"/>
              <a:gd name="connsiteY485" fmla="*/ 2649194 h 2733536"/>
              <a:gd name="connsiteX486" fmla="*/ 2839954 w 6004835"/>
              <a:gd name="connsiteY486" fmla="*/ 2651363 h 2733536"/>
              <a:gd name="connsiteX487" fmla="*/ 2738002 w 6004835"/>
              <a:gd name="connsiteY487" fmla="*/ 2647024 h 2733536"/>
              <a:gd name="connsiteX488" fmla="*/ 2688109 w 6004835"/>
              <a:gd name="connsiteY488" fmla="*/ 2642686 h 2733536"/>
              <a:gd name="connsiteX489" fmla="*/ 2638218 w 6004835"/>
              <a:gd name="connsiteY489" fmla="*/ 2634009 h 2733536"/>
              <a:gd name="connsiteX490" fmla="*/ 2668273 w 6004835"/>
              <a:gd name="connsiteY490" fmla="*/ 2601952 h 2733536"/>
              <a:gd name="connsiteX491" fmla="*/ 2662079 w 6004835"/>
              <a:gd name="connsiteY491" fmla="*/ 2603640 h 2733536"/>
              <a:gd name="connsiteX492" fmla="*/ 2550104 w 6004835"/>
              <a:gd name="connsiteY492" fmla="*/ 2582904 h 2733536"/>
              <a:gd name="connsiteX493" fmla="*/ 2544941 w 6004835"/>
              <a:gd name="connsiteY493" fmla="*/ 2584118 h 2733536"/>
              <a:gd name="connsiteX494" fmla="*/ 2330190 w 6004835"/>
              <a:gd name="connsiteY494" fmla="*/ 2545072 h 2733536"/>
              <a:gd name="connsiteX495" fmla="*/ 2245590 w 6004835"/>
              <a:gd name="connsiteY495" fmla="*/ 2527719 h 2733536"/>
              <a:gd name="connsiteX496" fmla="*/ 2171837 w 6004835"/>
              <a:gd name="connsiteY496" fmla="*/ 2514703 h 2733536"/>
              <a:gd name="connsiteX497" fmla="*/ 2082900 w 6004835"/>
              <a:gd name="connsiteY497" fmla="*/ 2473487 h 2733536"/>
              <a:gd name="connsiteX498" fmla="*/ 1972269 w 6004835"/>
              <a:gd name="connsiteY498" fmla="*/ 2432273 h 2733536"/>
              <a:gd name="connsiteX499" fmla="*/ 1857302 w 6004835"/>
              <a:gd name="connsiteY499" fmla="*/ 2386719 h 2733536"/>
              <a:gd name="connsiteX500" fmla="*/ 1876824 w 6004835"/>
              <a:gd name="connsiteY500" fmla="*/ 2371535 h 2733536"/>
              <a:gd name="connsiteX501" fmla="*/ 1957086 w 6004835"/>
              <a:gd name="connsiteY501" fmla="*/ 2386719 h 2733536"/>
              <a:gd name="connsiteX502" fmla="*/ 1991793 w 6004835"/>
              <a:gd name="connsiteY502" fmla="*/ 2417088 h 2733536"/>
              <a:gd name="connsiteX503" fmla="*/ 2111099 w 6004835"/>
              <a:gd name="connsiteY503" fmla="*/ 2451795 h 2733536"/>
              <a:gd name="connsiteX504" fmla="*/ 2347544 w 6004835"/>
              <a:gd name="connsiteY504" fmla="*/ 2512533 h 2733536"/>
              <a:gd name="connsiteX505" fmla="*/ 2406112 w 6004835"/>
              <a:gd name="connsiteY505" fmla="*/ 2523380 h 2733536"/>
              <a:gd name="connsiteX506" fmla="*/ 2469020 w 6004835"/>
              <a:gd name="connsiteY506" fmla="*/ 2534225 h 2733536"/>
              <a:gd name="connsiteX507" fmla="*/ 2538435 w 6004835"/>
              <a:gd name="connsiteY507" fmla="*/ 2549411 h 2733536"/>
              <a:gd name="connsiteX508" fmla="*/ 2614930 w 6004835"/>
              <a:gd name="connsiteY508" fmla="*/ 2565951 h 2733536"/>
              <a:gd name="connsiteX509" fmla="*/ 2620863 w 6004835"/>
              <a:gd name="connsiteY509" fmla="*/ 2564594 h 2733536"/>
              <a:gd name="connsiteX510" fmla="*/ 2692448 w 6004835"/>
              <a:gd name="connsiteY510" fmla="*/ 2575441 h 2733536"/>
              <a:gd name="connsiteX511" fmla="*/ 2694616 w 6004835"/>
              <a:gd name="connsiteY511" fmla="*/ 2571103 h 2733536"/>
              <a:gd name="connsiteX512" fmla="*/ 2798738 w 6004835"/>
              <a:gd name="connsiteY512" fmla="*/ 2575441 h 2733536"/>
              <a:gd name="connsiteX513" fmla="*/ 2816092 w 6004835"/>
              <a:gd name="connsiteY513" fmla="*/ 2577609 h 2733536"/>
              <a:gd name="connsiteX514" fmla="*/ 2976613 w 6004835"/>
              <a:gd name="connsiteY514" fmla="*/ 2577609 h 2733536"/>
              <a:gd name="connsiteX515" fmla="*/ 3093751 w 6004835"/>
              <a:gd name="connsiteY515" fmla="*/ 2581948 h 2733536"/>
              <a:gd name="connsiteX516" fmla="*/ 3232580 w 6004835"/>
              <a:gd name="connsiteY516" fmla="*/ 2571103 h 2733536"/>
              <a:gd name="connsiteX517" fmla="*/ 3249934 w 6004835"/>
              <a:gd name="connsiteY517" fmla="*/ 2571103 h 2733536"/>
              <a:gd name="connsiteX518" fmla="*/ 3256443 w 6004835"/>
              <a:gd name="connsiteY518" fmla="*/ 2588457 h 2733536"/>
              <a:gd name="connsiteX519" fmla="*/ 3393102 w 6004835"/>
              <a:gd name="connsiteY519" fmla="*/ 2571103 h 2733536"/>
              <a:gd name="connsiteX520" fmla="*/ 3484209 w 6004835"/>
              <a:gd name="connsiteY520" fmla="*/ 2549411 h 2733536"/>
              <a:gd name="connsiteX521" fmla="*/ 3536270 w 6004835"/>
              <a:gd name="connsiteY521" fmla="*/ 2540734 h 2733536"/>
              <a:gd name="connsiteX522" fmla="*/ 3568809 w 6004835"/>
              <a:gd name="connsiteY522" fmla="*/ 2536395 h 2733536"/>
              <a:gd name="connsiteX523" fmla="*/ 3640392 w 6004835"/>
              <a:gd name="connsiteY523" fmla="*/ 2519042 h 2733536"/>
              <a:gd name="connsiteX524" fmla="*/ 3698962 w 6004835"/>
              <a:gd name="connsiteY524" fmla="*/ 2506026 h 2733536"/>
              <a:gd name="connsiteX525" fmla="*/ 3757530 w 6004835"/>
              <a:gd name="connsiteY525" fmla="*/ 2490841 h 2733536"/>
              <a:gd name="connsiteX526" fmla="*/ 3864961 w 6004835"/>
              <a:gd name="connsiteY526" fmla="*/ 2472248 h 2733536"/>
              <a:gd name="connsiteX527" fmla="*/ 3879008 w 6004835"/>
              <a:gd name="connsiteY527" fmla="*/ 2466981 h 2733536"/>
              <a:gd name="connsiteX528" fmla="*/ 3766209 w 6004835"/>
              <a:gd name="connsiteY528" fmla="*/ 2486502 h 2733536"/>
              <a:gd name="connsiteX529" fmla="*/ 3707639 w 6004835"/>
              <a:gd name="connsiteY529" fmla="*/ 2501688 h 2733536"/>
              <a:gd name="connsiteX530" fmla="*/ 3649071 w 6004835"/>
              <a:gd name="connsiteY530" fmla="*/ 2514703 h 2733536"/>
              <a:gd name="connsiteX531" fmla="*/ 3577486 w 6004835"/>
              <a:gd name="connsiteY531" fmla="*/ 2532057 h 2733536"/>
              <a:gd name="connsiteX532" fmla="*/ 3544949 w 6004835"/>
              <a:gd name="connsiteY532" fmla="*/ 2536395 h 2733536"/>
              <a:gd name="connsiteX533" fmla="*/ 3492888 w 6004835"/>
              <a:gd name="connsiteY533" fmla="*/ 2545072 h 2733536"/>
              <a:gd name="connsiteX534" fmla="*/ 3351888 w 6004835"/>
              <a:gd name="connsiteY534" fmla="*/ 2558088 h 2733536"/>
              <a:gd name="connsiteX535" fmla="*/ 3256443 w 6004835"/>
              <a:gd name="connsiteY535" fmla="*/ 2566764 h 2733536"/>
              <a:gd name="connsiteX536" fmla="*/ 3239089 w 6004835"/>
              <a:gd name="connsiteY536" fmla="*/ 2566764 h 2733536"/>
              <a:gd name="connsiteX537" fmla="*/ 3100260 w 6004835"/>
              <a:gd name="connsiteY537" fmla="*/ 2577609 h 2733536"/>
              <a:gd name="connsiteX538" fmla="*/ 2983122 w 6004835"/>
              <a:gd name="connsiteY538" fmla="*/ 2573271 h 2733536"/>
              <a:gd name="connsiteX539" fmla="*/ 2822600 w 6004835"/>
              <a:gd name="connsiteY539" fmla="*/ 2573271 h 2733536"/>
              <a:gd name="connsiteX540" fmla="*/ 2805247 w 6004835"/>
              <a:gd name="connsiteY540" fmla="*/ 2571103 h 2733536"/>
              <a:gd name="connsiteX541" fmla="*/ 2738002 w 6004835"/>
              <a:gd name="connsiteY541" fmla="*/ 2542902 h 2733536"/>
              <a:gd name="connsiteX542" fmla="*/ 2701125 w 6004835"/>
              <a:gd name="connsiteY542" fmla="*/ 2566764 h 2733536"/>
              <a:gd name="connsiteX543" fmla="*/ 2701031 w 6004835"/>
              <a:gd name="connsiteY543" fmla="*/ 2566951 h 2733536"/>
              <a:gd name="connsiteX544" fmla="*/ 2731493 w 6004835"/>
              <a:gd name="connsiteY544" fmla="*/ 2547240 h 2733536"/>
              <a:gd name="connsiteX545" fmla="*/ 2798740 w 6004835"/>
              <a:gd name="connsiteY545" fmla="*/ 2575439 h 2733536"/>
              <a:gd name="connsiteX546" fmla="*/ 2694618 w 6004835"/>
              <a:gd name="connsiteY546" fmla="*/ 2571101 h 2733536"/>
              <a:gd name="connsiteX547" fmla="*/ 2695438 w 6004835"/>
              <a:gd name="connsiteY547" fmla="*/ 2570570 h 2733536"/>
              <a:gd name="connsiteX548" fmla="*/ 2627371 w 6004835"/>
              <a:gd name="connsiteY548" fmla="*/ 2560256 h 2733536"/>
              <a:gd name="connsiteX549" fmla="*/ 2547112 w 6004835"/>
              <a:gd name="connsiteY549" fmla="*/ 2542902 h 2733536"/>
              <a:gd name="connsiteX550" fmla="*/ 2477697 w 6004835"/>
              <a:gd name="connsiteY550" fmla="*/ 2527719 h 2733536"/>
              <a:gd name="connsiteX551" fmla="*/ 2414789 w 6004835"/>
              <a:gd name="connsiteY551" fmla="*/ 2516871 h 2733536"/>
              <a:gd name="connsiteX552" fmla="*/ 2356221 w 6004835"/>
              <a:gd name="connsiteY552" fmla="*/ 2506026 h 2733536"/>
              <a:gd name="connsiteX553" fmla="*/ 2119775 w 6004835"/>
              <a:gd name="connsiteY553" fmla="*/ 2445289 h 2733536"/>
              <a:gd name="connsiteX554" fmla="*/ 2000470 w 6004835"/>
              <a:gd name="connsiteY554" fmla="*/ 2410581 h 2733536"/>
              <a:gd name="connsiteX555" fmla="*/ 1965763 w 6004835"/>
              <a:gd name="connsiteY555" fmla="*/ 2380212 h 2733536"/>
              <a:gd name="connsiteX556" fmla="*/ 1885501 w 6004835"/>
              <a:gd name="connsiteY556" fmla="*/ 2365027 h 2733536"/>
              <a:gd name="connsiteX557" fmla="*/ 1766195 w 6004835"/>
              <a:gd name="connsiteY557" fmla="*/ 2304289 h 2733536"/>
              <a:gd name="connsiteX558" fmla="*/ 1731488 w 6004835"/>
              <a:gd name="connsiteY558" fmla="*/ 2306459 h 2733536"/>
              <a:gd name="connsiteX559" fmla="*/ 1607842 w 6004835"/>
              <a:gd name="connsiteY559" fmla="*/ 2243551 h 2733536"/>
              <a:gd name="connsiteX560" fmla="*/ 1586149 w 6004835"/>
              <a:gd name="connsiteY560" fmla="*/ 2204505 h 2733536"/>
              <a:gd name="connsiteX561" fmla="*/ 1590488 w 6004835"/>
              <a:gd name="connsiteY561" fmla="*/ 2202337 h 2733536"/>
              <a:gd name="connsiteX562" fmla="*/ 1666411 w 6004835"/>
              <a:gd name="connsiteY562" fmla="*/ 2243551 h 2733536"/>
              <a:gd name="connsiteX563" fmla="*/ 1742333 w 6004835"/>
              <a:gd name="connsiteY563" fmla="*/ 2284767 h 2733536"/>
              <a:gd name="connsiteX564" fmla="*/ 1764025 w 6004835"/>
              <a:gd name="connsiteY564" fmla="*/ 2271752 h 2733536"/>
              <a:gd name="connsiteX565" fmla="*/ 1675088 w 6004835"/>
              <a:gd name="connsiteY565" fmla="*/ 2213182 h 2733536"/>
              <a:gd name="connsiteX566" fmla="*/ 1601335 w 6004835"/>
              <a:gd name="connsiteY566" fmla="*/ 2180645 h 2733536"/>
              <a:gd name="connsiteX567" fmla="*/ 1499381 w 6004835"/>
              <a:gd name="connsiteY567" fmla="*/ 2122075 h 2733536"/>
              <a:gd name="connsiteX568" fmla="*/ 1412612 w 6004835"/>
              <a:gd name="connsiteY568" fmla="*/ 2065675 h 2733536"/>
              <a:gd name="connsiteX569" fmla="*/ 1275953 w 6004835"/>
              <a:gd name="connsiteY569" fmla="*/ 2007108 h 2733536"/>
              <a:gd name="connsiteX570" fmla="*/ 1223892 w 6004835"/>
              <a:gd name="connsiteY570" fmla="*/ 1963723 h 2733536"/>
              <a:gd name="connsiteX571" fmla="*/ 1234737 w 6004835"/>
              <a:gd name="connsiteY571" fmla="*/ 1959385 h 2733536"/>
              <a:gd name="connsiteX572" fmla="*/ 1286798 w 6004835"/>
              <a:gd name="connsiteY572" fmla="*/ 1974568 h 2733536"/>
              <a:gd name="connsiteX573" fmla="*/ 1178338 w 6004835"/>
              <a:gd name="connsiteY573" fmla="*/ 1861769 h 2733536"/>
              <a:gd name="connsiteX574" fmla="*/ 1117600 w 6004835"/>
              <a:gd name="connsiteY574" fmla="*/ 1811879 h 2733536"/>
              <a:gd name="connsiteX575" fmla="*/ 1061200 w 6004835"/>
              <a:gd name="connsiteY575" fmla="*/ 1761986 h 2733536"/>
              <a:gd name="connsiteX576" fmla="*/ 989617 w 6004835"/>
              <a:gd name="connsiteY576" fmla="*/ 1703418 h 2733536"/>
              <a:gd name="connsiteX577" fmla="*/ 885495 w 6004835"/>
              <a:gd name="connsiteY577" fmla="*/ 1588449 h 2733536"/>
              <a:gd name="connsiteX578" fmla="*/ 878351 w 6004835"/>
              <a:gd name="connsiteY578" fmla="*/ 1566121 h 2733536"/>
              <a:gd name="connsiteX579" fmla="*/ 857294 w 6004835"/>
              <a:gd name="connsiteY579" fmla="*/ 1545064 h 2733536"/>
              <a:gd name="connsiteX580" fmla="*/ 785711 w 6004835"/>
              <a:gd name="connsiteY580" fmla="*/ 1466973 h 2733536"/>
              <a:gd name="connsiteX581" fmla="*/ 777034 w 6004835"/>
              <a:gd name="connsiteY581" fmla="*/ 1427927 h 2733536"/>
              <a:gd name="connsiteX582" fmla="*/ 748834 w 6004835"/>
              <a:gd name="connsiteY582" fmla="*/ 1388881 h 2733536"/>
              <a:gd name="connsiteX583" fmla="*/ 745474 w 6004835"/>
              <a:gd name="connsiteY583" fmla="*/ 1383614 h 2733536"/>
              <a:gd name="connsiteX584" fmla="*/ 711956 w 6004835"/>
              <a:gd name="connsiteY584" fmla="*/ 1360680 h 2733536"/>
              <a:gd name="connsiteX585" fmla="*/ 646879 w 6004835"/>
              <a:gd name="connsiteY585" fmla="*/ 1267405 h 2733536"/>
              <a:gd name="connsiteX586" fmla="*/ 610004 w 6004835"/>
              <a:gd name="connsiteY586" fmla="*/ 1180637 h 2733536"/>
              <a:gd name="connsiteX587" fmla="*/ 605666 w 6004835"/>
              <a:gd name="connsiteY587" fmla="*/ 1180637 h 2733536"/>
              <a:gd name="connsiteX588" fmla="*/ 555775 w 6004835"/>
              <a:gd name="connsiteY588" fmla="*/ 1085191 h 2733536"/>
              <a:gd name="connsiteX589" fmla="*/ 508052 w 6004835"/>
              <a:gd name="connsiteY589" fmla="*/ 989746 h 2733536"/>
              <a:gd name="connsiteX590" fmla="*/ 458159 w 6004835"/>
              <a:gd name="connsiteY590" fmla="*/ 879117 h 2733536"/>
              <a:gd name="connsiteX591" fmla="*/ 412607 w 6004835"/>
              <a:gd name="connsiteY591" fmla="*/ 766318 h 2733536"/>
              <a:gd name="connsiteX592" fmla="*/ 458159 w 6004835"/>
              <a:gd name="connsiteY592" fmla="*/ 842240 h 2733536"/>
              <a:gd name="connsiteX593" fmla="*/ 503714 w 6004835"/>
              <a:gd name="connsiteY593" fmla="*/ 937685 h 2733536"/>
              <a:gd name="connsiteX594" fmla="*/ 518897 w 6004835"/>
              <a:gd name="connsiteY594" fmla="*/ 989746 h 2733536"/>
              <a:gd name="connsiteX595" fmla="*/ 525173 w 6004835"/>
              <a:gd name="connsiteY595" fmla="*/ 998949 h 2733536"/>
              <a:gd name="connsiteX596" fmla="*/ 517449 w 6004835"/>
              <a:gd name="connsiteY596" fmla="*/ 958787 h 2733536"/>
              <a:gd name="connsiteX597" fmla="*/ 497305 w 6004835"/>
              <a:gd name="connsiteY597" fmla="*/ 922228 h 2733536"/>
              <a:gd name="connsiteX598" fmla="*/ 464515 w 6004835"/>
              <a:gd name="connsiteY598" fmla="*/ 848496 h 2733536"/>
              <a:gd name="connsiteX599" fmla="*/ 425620 w 6004835"/>
              <a:gd name="connsiteY599" fmla="*/ 783670 h 2733536"/>
              <a:gd name="connsiteX600" fmla="*/ 377897 w 6004835"/>
              <a:gd name="connsiteY600" fmla="*/ 653517 h 2733536"/>
              <a:gd name="connsiteX601" fmla="*/ 337011 w 6004835"/>
              <a:gd name="connsiteY601" fmla="*/ 520096 h 2733536"/>
              <a:gd name="connsiteX602" fmla="*/ 323586 w 6004835"/>
              <a:gd name="connsiteY602" fmla="*/ 481203 h 2733536"/>
              <a:gd name="connsiteX603" fmla="*/ 265112 w 6004835"/>
              <a:gd name="connsiteY603" fmla="*/ 247798 h 2733536"/>
              <a:gd name="connsiteX604" fmla="*/ 239252 w 6004835"/>
              <a:gd name="connsiteY604" fmla="*/ 78358 h 2733536"/>
              <a:gd name="connsiteX605" fmla="*/ 239068 w 6004835"/>
              <a:gd name="connsiteY605" fmla="*/ 83015 h 2733536"/>
              <a:gd name="connsiteX606" fmla="*/ 241238 w 6004835"/>
              <a:gd name="connsiteY606" fmla="*/ 117723 h 2733536"/>
              <a:gd name="connsiteX607" fmla="*/ 252083 w 6004835"/>
              <a:gd name="connsiteY607" fmla="*/ 197985 h 2733536"/>
              <a:gd name="connsiteX608" fmla="*/ 265098 w 6004835"/>
              <a:gd name="connsiteY608" fmla="*/ 280415 h 2733536"/>
              <a:gd name="connsiteX609" fmla="*/ 243406 w 6004835"/>
              <a:gd name="connsiteY609" fmla="*/ 208830 h 2733536"/>
              <a:gd name="connsiteX610" fmla="*/ 228223 w 6004835"/>
              <a:gd name="connsiteY610" fmla="*/ 117723 h 2733536"/>
              <a:gd name="connsiteX611" fmla="*/ 210869 w 6004835"/>
              <a:gd name="connsiteY611" fmla="*/ 117723 h 2733536"/>
              <a:gd name="connsiteX612" fmla="*/ 200022 w 6004835"/>
              <a:gd name="connsiteY612" fmla="*/ 35293 h 2733536"/>
              <a:gd name="connsiteX613" fmla="*/ 189729 w 6004835"/>
              <a:gd name="connsiteY613" fmla="*/ 0 h 2733536"/>
              <a:gd name="connsiteX614" fmla="*/ 5795410 w 6004835"/>
              <a:gd name="connsiteY614" fmla="*/ 0 h 2733536"/>
              <a:gd name="connsiteX615" fmla="*/ 5800929 w 6004835"/>
              <a:gd name="connsiteY615" fmla="*/ 17939 h 2733536"/>
              <a:gd name="connsiteX616" fmla="*/ 5807654 w 6004835"/>
              <a:gd name="connsiteY616" fmla="*/ 17566 h 2733536"/>
              <a:gd name="connsiteX617" fmla="*/ 5803098 w 6004835"/>
              <a:gd name="connsiteY617" fmla="*/ 2753 h 2733536"/>
              <a:gd name="connsiteX618" fmla="*/ 5803442 w 6004835"/>
              <a:gd name="connsiteY618" fmla="*/ 0 h 2733536"/>
              <a:gd name="connsiteX619" fmla="*/ 5888010 w 6004835"/>
              <a:gd name="connsiteY619" fmla="*/ 0 h 2733536"/>
              <a:gd name="connsiteX620" fmla="*/ 5866775 w 6004835"/>
              <a:gd name="connsiteY620" fmla="*/ 88481 h 2733536"/>
              <a:gd name="connsiteX621" fmla="*/ 5866777 w 6004835"/>
              <a:gd name="connsiteY621" fmla="*/ 88481 h 2733536"/>
              <a:gd name="connsiteX622" fmla="*/ 5888012 w 6004835"/>
              <a:gd name="connsiteY622" fmla="*/ 0 h 2733536"/>
              <a:gd name="connsiteX623" fmla="*/ 5898025 w 6004835"/>
              <a:gd name="connsiteY623" fmla="*/ 0 h 2733536"/>
              <a:gd name="connsiteX624" fmla="*/ 5895561 w 6004835"/>
              <a:gd name="connsiteY624" fmla="*/ 48850 h 2733536"/>
              <a:gd name="connsiteX625" fmla="*/ 5894204 w 6004835"/>
              <a:gd name="connsiteY625" fmla="*/ 104708 h 2733536"/>
              <a:gd name="connsiteX626" fmla="*/ 5872512 w 6004835"/>
              <a:gd name="connsiteY626" fmla="*/ 171456 h 2733536"/>
              <a:gd name="connsiteX627" fmla="*/ 5872512 w 6004835"/>
              <a:gd name="connsiteY627" fmla="*/ 179080 h 2733536"/>
              <a:gd name="connsiteX628" fmla="*/ 5898543 w 6004835"/>
              <a:gd name="connsiteY628" fmla="*/ 104708 h 2733536"/>
              <a:gd name="connsiteX629" fmla="*/ 5900678 w 6004835"/>
              <a:gd name="connsiteY629" fmla="*/ 22345 h 2733536"/>
              <a:gd name="connsiteX630" fmla="*/ 5902188 w 6004835"/>
              <a:gd name="connsiteY630" fmla="*/ 0 h 2733536"/>
              <a:gd name="connsiteX631" fmla="*/ 5945314 w 6004835"/>
              <a:gd name="connsiteY631" fmla="*/ 0 h 2733536"/>
              <a:gd name="connsiteX632" fmla="*/ 5941927 w 6004835"/>
              <a:gd name="connsiteY632" fmla="*/ 28786 h 2733536"/>
              <a:gd name="connsiteX633" fmla="*/ 5932679 w 6004835"/>
              <a:gd name="connsiteY633" fmla="*/ 34953 h 2733536"/>
              <a:gd name="connsiteX634" fmla="*/ 5933250 w 6004835"/>
              <a:gd name="connsiteY634" fmla="*/ 37461 h 2733536"/>
              <a:gd name="connsiteX635" fmla="*/ 5942112 w 6004835"/>
              <a:gd name="connsiteY635" fmla="*/ 31553 h 2733536"/>
              <a:gd name="connsiteX636" fmla="*/ 5945824 w 6004835"/>
              <a:gd name="connsiteY636" fmla="*/ 0 h 2733536"/>
              <a:gd name="connsiteX637" fmla="*/ 5983702 w 6004835"/>
              <a:gd name="connsiteY637" fmla="*/ 0 h 2733536"/>
              <a:gd name="connsiteX638" fmla="*/ 5983141 w 6004835"/>
              <a:gd name="connsiteY638" fmla="*/ 9262 h 2733536"/>
              <a:gd name="connsiteX639" fmla="*/ 5972296 w 6004835"/>
              <a:gd name="connsiteY639" fmla="*/ 85186 h 2733536"/>
              <a:gd name="connsiteX640" fmla="*/ 5959281 w 6004835"/>
              <a:gd name="connsiteY640" fmla="*/ 165445 h 2733536"/>
              <a:gd name="connsiteX641" fmla="*/ 5944095 w 6004835"/>
              <a:gd name="connsiteY641" fmla="*/ 243537 h 2733536"/>
              <a:gd name="connsiteX642" fmla="*/ 5915896 w 6004835"/>
              <a:gd name="connsiteY642" fmla="*/ 408397 h 2733536"/>
              <a:gd name="connsiteX643" fmla="*/ 5889866 w 6004835"/>
              <a:gd name="connsiteY643" fmla="*/ 423583 h 2733536"/>
              <a:gd name="connsiteX644" fmla="*/ 5857326 w 6004835"/>
              <a:gd name="connsiteY644" fmla="*/ 519028 h 2733536"/>
              <a:gd name="connsiteX645" fmla="*/ 5848649 w 6004835"/>
              <a:gd name="connsiteY645" fmla="*/ 610135 h 2733536"/>
              <a:gd name="connsiteX646" fmla="*/ 5844311 w 6004835"/>
              <a:gd name="connsiteY646" fmla="*/ 623150 h 2733536"/>
              <a:gd name="connsiteX647" fmla="*/ 5807436 w 6004835"/>
              <a:gd name="connsiteY647" fmla="*/ 722934 h 2733536"/>
              <a:gd name="connsiteX648" fmla="*/ 5796588 w 6004835"/>
              <a:gd name="connsiteY648" fmla="*/ 731611 h 2733536"/>
              <a:gd name="connsiteX649" fmla="*/ 5751036 w 6004835"/>
              <a:gd name="connsiteY649" fmla="*/ 837901 h 2733536"/>
              <a:gd name="connsiteX650" fmla="*/ 5798759 w 6004835"/>
              <a:gd name="connsiteY650" fmla="*/ 731611 h 2733536"/>
              <a:gd name="connsiteX651" fmla="*/ 5809604 w 6004835"/>
              <a:gd name="connsiteY651" fmla="*/ 722934 h 2733536"/>
              <a:gd name="connsiteX652" fmla="*/ 5740189 w 6004835"/>
              <a:gd name="connsiteY652" fmla="*/ 920331 h 2733536"/>
              <a:gd name="connsiteX653" fmla="*/ 5703314 w 6004835"/>
              <a:gd name="connsiteY653" fmla="*/ 939855 h 2733536"/>
              <a:gd name="connsiteX654" fmla="*/ 5695666 w 6004835"/>
              <a:gd name="connsiteY654" fmla="*/ 955153 h 2733536"/>
              <a:gd name="connsiteX655" fmla="*/ 5696807 w 6004835"/>
              <a:gd name="connsiteY655" fmla="*/ 957207 h 2733536"/>
              <a:gd name="connsiteX656" fmla="*/ 5705484 w 6004835"/>
              <a:gd name="connsiteY656" fmla="*/ 939853 h 2733536"/>
              <a:gd name="connsiteX657" fmla="*/ 5742360 w 6004835"/>
              <a:gd name="connsiteY657" fmla="*/ 920331 h 2733536"/>
              <a:gd name="connsiteX658" fmla="*/ 5716329 w 6004835"/>
              <a:gd name="connsiteY658" fmla="*/ 994085 h 2733536"/>
              <a:gd name="connsiteX659" fmla="*/ 5668606 w 6004835"/>
              <a:gd name="connsiteY659" fmla="*/ 1080853 h 2733536"/>
              <a:gd name="connsiteX660" fmla="*/ 5644746 w 6004835"/>
              <a:gd name="connsiteY660" fmla="*/ 1124237 h 2733536"/>
              <a:gd name="connsiteX661" fmla="*/ 5618715 w 6004835"/>
              <a:gd name="connsiteY661" fmla="*/ 1167622 h 2733536"/>
              <a:gd name="connsiteX662" fmla="*/ 5599191 w 6004835"/>
              <a:gd name="connsiteY662" fmla="*/ 1200159 h 2733536"/>
              <a:gd name="connsiteX663" fmla="*/ 5570993 w 6004835"/>
              <a:gd name="connsiteY663" fmla="*/ 1263067 h 2733536"/>
              <a:gd name="connsiteX664" fmla="*/ 5540624 w 6004835"/>
              <a:gd name="connsiteY664" fmla="*/ 1323805 h 2733536"/>
              <a:gd name="connsiteX665" fmla="*/ 5492901 w 6004835"/>
              <a:gd name="connsiteY665" fmla="*/ 1388881 h 2733536"/>
              <a:gd name="connsiteX666" fmla="*/ 5445178 w 6004835"/>
              <a:gd name="connsiteY666" fmla="*/ 1449619 h 2733536"/>
              <a:gd name="connsiteX667" fmla="*/ 5447166 w 6004835"/>
              <a:gd name="connsiteY667" fmla="*/ 1445524 h 2733536"/>
              <a:gd name="connsiteX668" fmla="*/ 5393115 w 6004835"/>
              <a:gd name="connsiteY668" fmla="*/ 1519034 h 2733536"/>
              <a:gd name="connsiteX669" fmla="*/ 5275977 w 6004835"/>
              <a:gd name="connsiteY669" fmla="*/ 1647019 h 2733536"/>
              <a:gd name="connsiteX670" fmla="*/ 5252917 w 6004835"/>
              <a:gd name="connsiteY670" fmla="*/ 1682500 h 2733536"/>
              <a:gd name="connsiteX671" fmla="*/ 5275977 w 6004835"/>
              <a:gd name="connsiteY671" fmla="*/ 1649187 h 2733536"/>
              <a:gd name="connsiteX672" fmla="*/ 5393115 w 6004835"/>
              <a:gd name="connsiteY672" fmla="*/ 1521202 h 2733536"/>
              <a:gd name="connsiteX673" fmla="*/ 5304178 w 6004835"/>
              <a:gd name="connsiteY673" fmla="*/ 1655693 h 2733536"/>
              <a:gd name="connsiteX674" fmla="*/ 5258353 w 6004835"/>
              <a:gd name="connsiteY674" fmla="*/ 1703689 h 2733536"/>
              <a:gd name="connsiteX675" fmla="*/ 5221566 w 6004835"/>
              <a:gd name="connsiteY675" fmla="*/ 1730731 h 2733536"/>
              <a:gd name="connsiteX676" fmla="*/ 5219578 w 6004835"/>
              <a:gd name="connsiteY676" fmla="*/ 1733787 h 2733536"/>
              <a:gd name="connsiteX677" fmla="*/ 5196579 w 6004835"/>
              <a:gd name="connsiteY677" fmla="*/ 1751480 h 2733536"/>
              <a:gd name="connsiteX678" fmla="*/ 5195718 w 6004835"/>
              <a:gd name="connsiteY678" fmla="*/ 1757647 h 2733536"/>
              <a:gd name="connsiteX679" fmla="*/ 5093764 w 6004835"/>
              <a:gd name="connsiteY679" fmla="*/ 1861769 h 2733536"/>
              <a:gd name="connsiteX680" fmla="*/ 4985303 w 6004835"/>
              <a:gd name="connsiteY680" fmla="*/ 1961553 h 2733536"/>
              <a:gd name="connsiteX681" fmla="*/ 4980288 w 6004835"/>
              <a:gd name="connsiteY681" fmla="*/ 1965192 h 2733536"/>
              <a:gd name="connsiteX682" fmla="*/ 4944089 w 6004835"/>
              <a:gd name="connsiteY682" fmla="*/ 2011444 h 2733536"/>
              <a:gd name="connsiteX683" fmla="*/ 4857321 w 6004835"/>
              <a:gd name="connsiteY683" fmla="*/ 2076520 h 2733536"/>
              <a:gd name="connsiteX684" fmla="*/ 4776225 w 6004835"/>
              <a:gd name="connsiteY684" fmla="*/ 2137342 h 2733536"/>
              <a:gd name="connsiteX685" fmla="*/ 4775934 w 6004835"/>
              <a:gd name="connsiteY685" fmla="*/ 2137695 h 2733536"/>
              <a:gd name="connsiteX686" fmla="*/ 4857321 w 6004835"/>
              <a:gd name="connsiteY686" fmla="*/ 2078691 h 2733536"/>
              <a:gd name="connsiteX687" fmla="*/ 4944089 w 6004835"/>
              <a:gd name="connsiteY687" fmla="*/ 2013614 h 2733536"/>
              <a:gd name="connsiteX688" fmla="*/ 4872505 w 6004835"/>
              <a:gd name="connsiteY688" fmla="*/ 2085197 h 2733536"/>
              <a:gd name="connsiteX689" fmla="*/ 4814208 w 6004835"/>
              <a:gd name="connsiteY689" fmla="*/ 2123159 h 2733536"/>
              <a:gd name="connsiteX690" fmla="*/ 4773879 w 6004835"/>
              <a:gd name="connsiteY690" fmla="*/ 2140191 h 2733536"/>
              <a:gd name="connsiteX691" fmla="*/ 4772721 w 6004835"/>
              <a:gd name="connsiteY691" fmla="*/ 2141599 h 2733536"/>
              <a:gd name="connsiteX692" fmla="*/ 4729336 w 6004835"/>
              <a:gd name="connsiteY692" fmla="*/ 2169797 h 2733536"/>
              <a:gd name="connsiteX693" fmla="*/ 4712989 w 6004835"/>
              <a:gd name="connsiteY693" fmla="*/ 2177374 h 2733536"/>
              <a:gd name="connsiteX694" fmla="*/ 4671855 w 6004835"/>
              <a:gd name="connsiteY694" fmla="*/ 2210743 h 2733536"/>
              <a:gd name="connsiteX695" fmla="*/ 4631723 w 6004835"/>
              <a:gd name="connsiteY695" fmla="*/ 2239212 h 2733536"/>
              <a:gd name="connsiteX696" fmla="*/ 4570985 w 6004835"/>
              <a:gd name="connsiteY696" fmla="*/ 2278258 h 2733536"/>
              <a:gd name="connsiteX697" fmla="*/ 4551463 w 6004835"/>
              <a:gd name="connsiteY697" fmla="*/ 2280428 h 2733536"/>
              <a:gd name="connsiteX698" fmla="*/ 4529764 w 6004835"/>
              <a:gd name="connsiteY698" fmla="*/ 2290073 h 2733536"/>
              <a:gd name="connsiteX699" fmla="*/ 4526391 w 6004835"/>
              <a:gd name="connsiteY699" fmla="*/ 2292635 h 2733536"/>
              <a:gd name="connsiteX700" fmla="*/ 4553631 w 6004835"/>
              <a:gd name="connsiteY700" fmla="*/ 2282597 h 2733536"/>
              <a:gd name="connsiteX701" fmla="*/ 4573155 w 6004835"/>
              <a:gd name="connsiteY701" fmla="*/ 2280428 h 2733536"/>
              <a:gd name="connsiteX702" fmla="*/ 4495063 w 6004835"/>
              <a:gd name="connsiteY702" fmla="*/ 2338996 h 2733536"/>
              <a:gd name="connsiteX703" fmla="*/ 4445170 w 6004835"/>
              <a:gd name="connsiteY703" fmla="*/ 2365029 h 2733536"/>
              <a:gd name="connsiteX704" fmla="*/ 4395280 w 6004835"/>
              <a:gd name="connsiteY704" fmla="*/ 2388889 h 2733536"/>
              <a:gd name="connsiteX705" fmla="*/ 4360040 w 6004835"/>
              <a:gd name="connsiteY705" fmla="*/ 2394175 h 2733536"/>
              <a:gd name="connsiteX706" fmla="*/ 4354064 w 6004835"/>
              <a:gd name="connsiteY706" fmla="*/ 2397566 h 2733536"/>
              <a:gd name="connsiteX707" fmla="*/ 4189203 w 6004835"/>
              <a:gd name="connsiteY707" fmla="*/ 2469149 h 2733536"/>
              <a:gd name="connsiteX708" fmla="*/ 4180798 w 6004835"/>
              <a:gd name="connsiteY708" fmla="*/ 2471059 h 2733536"/>
              <a:gd name="connsiteX709" fmla="*/ 4130636 w 6004835"/>
              <a:gd name="connsiteY709" fmla="*/ 2503856 h 2733536"/>
              <a:gd name="connsiteX710" fmla="*/ 4158834 w 6004835"/>
              <a:gd name="connsiteY710" fmla="*/ 2512533 h 2733536"/>
              <a:gd name="connsiteX711" fmla="*/ 4054713 w 6004835"/>
              <a:gd name="connsiteY711" fmla="*/ 2558088 h 2733536"/>
              <a:gd name="connsiteX712" fmla="*/ 4063390 w 6004835"/>
              <a:gd name="connsiteY712" fmla="*/ 2527719 h 2733536"/>
              <a:gd name="connsiteX713" fmla="*/ 4028682 w 6004835"/>
              <a:gd name="connsiteY713" fmla="*/ 2540734 h 2733536"/>
              <a:gd name="connsiteX714" fmla="*/ 3996145 w 6004835"/>
              <a:gd name="connsiteY714" fmla="*/ 2551579 h 2733536"/>
              <a:gd name="connsiteX715" fmla="*/ 3928899 w 6004835"/>
              <a:gd name="connsiteY715" fmla="*/ 2573271 h 2733536"/>
              <a:gd name="connsiteX716" fmla="*/ 3919914 w 6004835"/>
              <a:gd name="connsiteY716" fmla="*/ 2562487 h 2733536"/>
              <a:gd name="connsiteX717" fmla="*/ 3887682 w 6004835"/>
              <a:gd name="connsiteY717" fmla="*/ 2568932 h 2733536"/>
              <a:gd name="connsiteX718" fmla="*/ 3848637 w 6004835"/>
              <a:gd name="connsiteY718" fmla="*/ 2577609 h 2733536"/>
              <a:gd name="connsiteX719" fmla="*/ 3768377 w 6004835"/>
              <a:gd name="connsiteY719" fmla="*/ 2597133 h 2733536"/>
              <a:gd name="connsiteX720" fmla="*/ 3765731 w 6004835"/>
              <a:gd name="connsiteY720" fmla="*/ 2598363 h 2733536"/>
              <a:gd name="connsiteX721" fmla="*/ 3842130 w 6004835"/>
              <a:gd name="connsiteY721" fmla="*/ 2579777 h 2733536"/>
              <a:gd name="connsiteX722" fmla="*/ 3881176 w 6004835"/>
              <a:gd name="connsiteY722" fmla="*/ 2571101 h 2733536"/>
              <a:gd name="connsiteX723" fmla="*/ 3913713 w 6004835"/>
              <a:gd name="connsiteY723" fmla="*/ 2564594 h 2733536"/>
              <a:gd name="connsiteX724" fmla="*/ 3926728 w 6004835"/>
              <a:gd name="connsiteY724" fmla="*/ 2575439 h 2733536"/>
              <a:gd name="connsiteX725" fmla="*/ 3993975 w 6004835"/>
              <a:gd name="connsiteY725" fmla="*/ 2553747 h 2733536"/>
              <a:gd name="connsiteX726" fmla="*/ 4026512 w 6004835"/>
              <a:gd name="connsiteY726" fmla="*/ 2542902 h 2733536"/>
              <a:gd name="connsiteX727" fmla="*/ 4061219 w 6004835"/>
              <a:gd name="connsiteY727" fmla="*/ 2529887 h 2733536"/>
              <a:gd name="connsiteX728" fmla="*/ 4052542 w 6004835"/>
              <a:gd name="connsiteY728" fmla="*/ 2560256 h 2733536"/>
              <a:gd name="connsiteX729" fmla="*/ 3961436 w 6004835"/>
              <a:gd name="connsiteY729" fmla="*/ 2603640 h 2733536"/>
              <a:gd name="connsiteX730" fmla="*/ 3956970 w 6004835"/>
              <a:gd name="connsiteY730" fmla="*/ 2602390 h 2733536"/>
              <a:gd name="connsiteX731" fmla="*/ 3894191 w 6004835"/>
              <a:gd name="connsiteY731" fmla="*/ 2627500 h 2733536"/>
              <a:gd name="connsiteX732" fmla="*/ 3842130 w 6004835"/>
              <a:gd name="connsiteY732" fmla="*/ 2642686 h 2733536"/>
              <a:gd name="connsiteX733" fmla="*/ 3764038 w 6004835"/>
              <a:gd name="connsiteY733" fmla="*/ 2662207 h 2733536"/>
              <a:gd name="connsiteX734" fmla="*/ 3731772 w 6004835"/>
              <a:gd name="connsiteY734" fmla="*/ 2659497 h 2733536"/>
              <a:gd name="connsiteX735" fmla="*/ 3664284 w 6004835"/>
              <a:gd name="connsiteY735" fmla="*/ 2672628 h 2733536"/>
              <a:gd name="connsiteX736" fmla="*/ 3662084 w 6004835"/>
              <a:gd name="connsiteY736" fmla="*/ 2677393 h 2733536"/>
              <a:gd name="connsiteX737" fmla="*/ 3482041 w 6004835"/>
              <a:gd name="connsiteY737" fmla="*/ 2712100 h 2733536"/>
              <a:gd name="connsiteX738" fmla="*/ 3440825 w 6004835"/>
              <a:gd name="connsiteY738" fmla="*/ 2701253 h 2733536"/>
              <a:gd name="connsiteX739" fmla="*/ 3406117 w 6004835"/>
              <a:gd name="connsiteY739" fmla="*/ 2701253 h 2733536"/>
              <a:gd name="connsiteX740" fmla="*/ 3345379 w 6004835"/>
              <a:gd name="connsiteY740" fmla="*/ 2720777 h 2733536"/>
              <a:gd name="connsiteX741" fmla="*/ 3291150 w 6004835"/>
              <a:gd name="connsiteY741" fmla="*/ 2725116 h 2733536"/>
              <a:gd name="connsiteX742" fmla="*/ 3236919 w 6004835"/>
              <a:gd name="connsiteY742" fmla="*/ 2727283 h 2733536"/>
              <a:gd name="connsiteX743" fmla="*/ 3231027 w 6004835"/>
              <a:gd name="connsiteY743" fmla="*/ 2724760 h 27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004835" h="2733536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116AE84-A6A8-4A92-B95E-66A7DFB1FF46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1292" y="359999"/>
            <a:ext cx="6579707" cy="576493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60000" y="3960000"/>
            <a:ext cx="4186800" cy="21649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9999"/>
            <a:ext cx="4186800" cy="3400227"/>
          </a:xfrm>
        </p:spPr>
        <p:txBody>
          <a:bodyPr anchor="b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12DF4A-E965-4E74-8613-208AEAED1F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03D32-E1DA-40B5-B3BC-A1FA9604F5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8EDAC6F-6E13-4FA6-876A-5648C81B1943}"/>
              </a:ext>
            </a:extLst>
          </p:cNvPr>
          <p:cNvSpPr/>
          <p:nvPr userDrawn="1"/>
        </p:nvSpPr>
        <p:spPr>
          <a:xfrm rot="10800000">
            <a:off x="2289031" y="4124464"/>
            <a:ext cx="6004835" cy="2733536"/>
          </a:xfrm>
          <a:custGeom>
            <a:avLst/>
            <a:gdLst>
              <a:gd name="connsiteX0" fmla="*/ 5889866 w 6004835"/>
              <a:gd name="connsiteY0" fmla="*/ 308613 h 2733536"/>
              <a:gd name="connsiteX1" fmla="*/ 5902881 w 6004835"/>
              <a:gd name="connsiteY1" fmla="*/ 299937 h 2733536"/>
              <a:gd name="connsiteX2" fmla="*/ 5903209 w 6004835"/>
              <a:gd name="connsiteY2" fmla="*/ 298272 h 2733536"/>
              <a:gd name="connsiteX3" fmla="*/ 5894204 w 6004835"/>
              <a:gd name="connsiteY3" fmla="*/ 304275 h 2733536"/>
              <a:gd name="connsiteX4" fmla="*/ 5872512 w 6004835"/>
              <a:gd name="connsiteY4" fmla="*/ 284751 h 2733536"/>
              <a:gd name="connsiteX5" fmla="*/ 5864801 w 6004835"/>
              <a:gd name="connsiteY5" fmla="*/ 275498 h 2733536"/>
              <a:gd name="connsiteX6" fmla="*/ 5864022 w 6004835"/>
              <a:gd name="connsiteY6" fmla="*/ 279335 h 2733536"/>
              <a:gd name="connsiteX7" fmla="*/ 5870342 w 6004835"/>
              <a:gd name="connsiteY7" fmla="*/ 286921 h 2733536"/>
              <a:gd name="connsiteX8" fmla="*/ 5889866 w 6004835"/>
              <a:gd name="connsiteY8" fmla="*/ 308613 h 2733536"/>
              <a:gd name="connsiteX9" fmla="*/ 5848652 w 6004835"/>
              <a:gd name="connsiteY9" fmla="*/ 620980 h 2733536"/>
              <a:gd name="connsiteX10" fmla="*/ 5852991 w 6004835"/>
              <a:gd name="connsiteY10" fmla="*/ 607965 h 2733536"/>
              <a:gd name="connsiteX11" fmla="*/ 5861668 w 6004835"/>
              <a:gd name="connsiteY11" fmla="*/ 516858 h 2733536"/>
              <a:gd name="connsiteX12" fmla="*/ 5894204 w 6004835"/>
              <a:gd name="connsiteY12" fmla="*/ 421412 h 2733536"/>
              <a:gd name="connsiteX13" fmla="*/ 5920235 w 6004835"/>
              <a:gd name="connsiteY13" fmla="*/ 406229 h 2733536"/>
              <a:gd name="connsiteX14" fmla="*/ 5920235 w 6004835"/>
              <a:gd name="connsiteY14" fmla="*/ 406227 h 2733536"/>
              <a:gd name="connsiteX15" fmla="*/ 5948436 w 6004835"/>
              <a:gd name="connsiteY15" fmla="*/ 241367 h 2733536"/>
              <a:gd name="connsiteX16" fmla="*/ 5963619 w 6004835"/>
              <a:gd name="connsiteY16" fmla="*/ 163275 h 2733536"/>
              <a:gd name="connsiteX17" fmla="*/ 5976634 w 6004835"/>
              <a:gd name="connsiteY17" fmla="*/ 83015 h 2733536"/>
              <a:gd name="connsiteX18" fmla="*/ 5987481 w 6004835"/>
              <a:gd name="connsiteY18" fmla="*/ 7092 h 2733536"/>
              <a:gd name="connsiteX19" fmla="*/ 5987911 w 6004835"/>
              <a:gd name="connsiteY19" fmla="*/ 0 h 2733536"/>
              <a:gd name="connsiteX20" fmla="*/ 6004835 w 6004835"/>
              <a:gd name="connsiteY20" fmla="*/ 0 h 2733536"/>
              <a:gd name="connsiteX21" fmla="*/ 6004835 w 6004835"/>
              <a:gd name="connsiteY21" fmla="*/ 18481 h 2733536"/>
              <a:gd name="connsiteX22" fmla="*/ 5998327 w 6004835"/>
              <a:gd name="connsiteY22" fmla="*/ 80845 h 2733536"/>
              <a:gd name="connsiteX23" fmla="*/ 5991820 w 6004835"/>
              <a:gd name="connsiteY23" fmla="*/ 145921 h 2733536"/>
              <a:gd name="connsiteX24" fmla="*/ 5972296 w 6004835"/>
              <a:gd name="connsiteY24" fmla="*/ 241367 h 2733536"/>
              <a:gd name="connsiteX25" fmla="*/ 5965789 w 6004835"/>
              <a:gd name="connsiteY25" fmla="*/ 321629 h 2733536"/>
              <a:gd name="connsiteX26" fmla="*/ 5933250 w 6004835"/>
              <a:gd name="connsiteY26" fmla="*/ 469135 h 2733536"/>
              <a:gd name="connsiteX27" fmla="*/ 5902881 w 6004835"/>
              <a:gd name="connsiteY27" fmla="*/ 597118 h 2733536"/>
              <a:gd name="connsiteX28" fmla="*/ 5848652 w 6004835"/>
              <a:gd name="connsiteY28" fmla="*/ 620980 h 2733536"/>
              <a:gd name="connsiteX29" fmla="*/ 239070 w 6004835"/>
              <a:gd name="connsiteY29" fmla="*/ 761980 h 2733536"/>
              <a:gd name="connsiteX30" fmla="*/ 206531 w 6004835"/>
              <a:gd name="connsiteY30" fmla="*/ 712087 h 2733536"/>
              <a:gd name="connsiteX31" fmla="*/ 171823 w 6004835"/>
              <a:gd name="connsiteY31" fmla="*/ 633995 h 2733536"/>
              <a:gd name="connsiteX32" fmla="*/ 169655 w 6004835"/>
              <a:gd name="connsiteY32" fmla="*/ 655687 h 2733536"/>
              <a:gd name="connsiteX33" fmla="*/ 150782 w 6004835"/>
              <a:gd name="connsiteY33" fmla="*/ 597186 h 2733536"/>
              <a:gd name="connsiteX34" fmla="*/ 137116 w 6004835"/>
              <a:gd name="connsiteY34" fmla="*/ 599288 h 2733536"/>
              <a:gd name="connsiteX35" fmla="*/ 121930 w 6004835"/>
              <a:gd name="connsiteY35" fmla="*/ 549397 h 2733536"/>
              <a:gd name="connsiteX36" fmla="*/ 69869 w 6004835"/>
              <a:gd name="connsiteY36" fmla="*/ 430089 h 2733536"/>
              <a:gd name="connsiteX37" fmla="*/ 37332 w 6004835"/>
              <a:gd name="connsiteY37" fmla="*/ 323799 h 2733536"/>
              <a:gd name="connsiteX38" fmla="*/ 35162 w 6004835"/>
              <a:gd name="connsiteY38" fmla="*/ 234860 h 2733536"/>
              <a:gd name="connsiteX39" fmla="*/ 19978 w 6004835"/>
              <a:gd name="connsiteY39" fmla="*/ 130738 h 2733536"/>
              <a:gd name="connsiteX40" fmla="*/ 9131 w 6004835"/>
              <a:gd name="connsiteY40" fmla="*/ 26616 h 2733536"/>
              <a:gd name="connsiteX41" fmla="*/ 0 w 6004835"/>
              <a:gd name="connsiteY41" fmla="*/ 0 h 2733536"/>
              <a:gd name="connsiteX42" fmla="*/ 34839 w 6004835"/>
              <a:gd name="connsiteY42" fmla="*/ 0 h 2733536"/>
              <a:gd name="connsiteX43" fmla="*/ 61192 w 6004835"/>
              <a:gd name="connsiteY43" fmla="*/ 115555 h 2733536"/>
              <a:gd name="connsiteX44" fmla="*/ 76378 w 6004835"/>
              <a:gd name="connsiteY44" fmla="*/ 217507 h 2733536"/>
              <a:gd name="connsiteX45" fmla="*/ 108915 w 6004835"/>
              <a:gd name="connsiteY45" fmla="*/ 321629 h 2733536"/>
              <a:gd name="connsiteX46" fmla="*/ 160163 w 6004835"/>
              <a:gd name="connsiteY46" fmla="*/ 545532 h 2733536"/>
              <a:gd name="connsiteX47" fmla="*/ 164636 w 6004835"/>
              <a:gd name="connsiteY47" fmla="*/ 588443 h 2733536"/>
              <a:gd name="connsiteX48" fmla="*/ 173993 w 6004835"/>
              <a:gd name="connsiteY48" fmla="*/ 588443 h 2733536"/>
              <a:gd name="connsiteX49" fmla="*/ 221716 w 6004835"/>
              <a:gd name="connsiteY49" fmla="*/ 703410 h 2733536"/>
              <a:gd name="connsiteX50" fmla="*/ 239070 w 6004835"/>
              <a:gd name="connsiteY50" fmla="*/ 761980 h 2733536"/>
              <a:gd name="connsiteX51" fmla="*/ 5524471 w 6004835"/>
              <a:gd name="connsiteY51" fmla="*/ 900866 h 2733536"/>
              <a:gd name="connsiteX52" fmla="*/ 5577500 w 6004835"/>
              <a:gd name="connsiteY52" fmla="*/ 807532 h 2733536"/>
              <a:gd name="connsiteX53" fmla="*/ 5578092 w 6004835"/>
              <a:gd name="connsiteY53" fmla="*/ 805972 h 2733536"/>
              <a:gd name="connsiteX54" fmla="*/ 5525438 w 6004835"/>
              <a:gd name="connsiteY54" fmla="*/ 898639 h 2733536"/>
              <a:gd name="connsiteX55" fmla="*/ 5544962 w 6004835"/>
              <a:gd name="connsiteY55" fmla="*/ 1319466 h 2733536"/>
              <a:gd name="connsiteX56" fmla="*/ 5575331 w 6004835"/>
              <a:gd name="connsiteY56" fmla="*/ 1258728 h 2733536"/>
              <a:gd name="connsiteX57" fmla="*/ 5601362 w 6004835"/>
              <a:gd name="connsiteY57" fmla="*/ 1197991 h 2733536"/>
              <a:gd name="connsiteX58" fmla="*/ 5620883 w 6004835"/>
              <a:gd name="connsiteY58" fmla="*/ 1165453 h 2733536"/>
              <a:gd name="connsiteX59" fmla="*/ 5646914 w 6004835"/>
              <a:gd name="connsiteY59" fmla="*/ 1122069 h 2733536"/>
              <a:gd name="connsiteX60" fmla="*/ 5670776 w 6004835"/>
              <a:gd name="connsiteY60" fmla="*/ 1078685 h 2733536"/>
              <a:gd name="connsiteX61" fmla="*/ 5718499 w 6004835"/>
              <a:gd name="connsiteY61" fmla="*/ 991917 h 2733536"/>
              <a:gd name="connsiteX62" fmla="*/ 5690298 w 6004835"/>
              <a:gd name="connsiteY62" fmla="*/ 1076515 h 2733536"/>
              <a:gd name="connsiteX63" fmla="*/ 5640407 w 6004835"/>
              <a:gd name="connsiteY63" fmla="*/ 1167622 h 2733536"/>
              <a:gd name="connsiteX64" fmla="*/ 5590514 w 6004835"/>
              <a:gd name="connsiteY64" fmla="*/ 1260899 h 2733536"/>
              <a:gd name="connsiteX65" fmla="*/ 5544962 w 6004835"/>
              <a:gd name="connsiteY65" fmla="*/ 1319466 h 2733536"/>
              <a:gd name="connsiteX66" fmla="*/ 5491969 w 6004835"/>
              <a:gd name="connsiteY66" fmla="*/ 1350769 h 2733536"/>
              <a:gd name="connsiteX67" fmla="*/ 5516761 w 6004835"/>
              <a:gd name="connsiteY67" fmla="*/ 1293436 h 2733536"/>
              <a:gd name="connsiteX68" fmla="*/ 5515661 w 6004835"/>
              <a:gd name="connsiteY68" fmla="*/ 1293907 h 2733536"/>
              <a:gd name="connsiteX69" fmla="*/ 5194333 w 6004835"/>
              <a:gd name="connsiteY69" fmla="*/ 1461874 h 2733536"/>
              <a:gd name="connsiteX70" fmla="*/ 5200056 w 6004835"/>
              <a:gd name="connsiteY70" fmla="*/ 1458296 h 2733536"/>
              <a:gd name="connsiteX71" fmla="*/ 5252117 w 6004835"/>
              <a:gd name="connsiteY71" fmla="*/ 1386713 h 2733536"/>
              <a:gd name="connsiteX72" fmla="*/ 5310687 w 6004835"/>
              <a:gd name="connsiteY72" fmla="*/ 1297774 h 2733536"/>
              <a:gd name="connsiteX73" fmla="*/ 5377932 w 6004835"/>
              <a:gd name="connsiteY73" fmla="*/ 1208838 h 2733536"/>
              <a:gd name="connsiteX74" fmla="*/ 5406132 w 6004835"/>
              <a:gd name="connsiteY74" fmla="*/ 1161115 h 2733536"/>
              <a:gd name="connsiteX75" fmla="*/ 5434331 w 6004835"/>
              <a:gd name="connsiteY75" fmla="*/ 1109054 h 2733536"/>
              <a:gd name="connsiteX76" fmla="*/ 5442366 w 6004835"/>
              <a:gd name="connsiteY76" fmla="*/ 1096242 h 2733536"/>
              <a:gd name="connsiteX77" fmla="*/ 5485295 w 6004835"/>
              <a:gd name="connsiteY77" fmla="*/ 1034233 h 2733536"/>
              <a:gd name="connsiteX78" fmla="*/ 5492901 w 6004835"/>
              <a:gd name="connsiteY78" fmla="*/ 1024454 h 2733536"/>
              <a:gd name="connsiteX79" fmla="*/ 5493987 w 6004835"/>
              <a:gd name="connsiteY79" fmla="*/ 1021677 h 2733536"/>
              <a:gd name="connsiteX80" fmla="*/ 5485295 w 6004835"/>
              <a:gd name="connsiteY80" fmla="*/ 1034233 h 2733536"/>
              <a:gd name="connsiteX81" fmla="*/ 5464430 w 6004835"/>
              <a:gd name="connsiteY81" fmla="*/ 1061060 h 2733536"/>
              <a:gd name="connsiteX82" fmla="*/ 5442366 w 6004835"/>
              <a:gd name="connsiteY82" fmla="*/ 1096242 h 2733536"/>
              <a:gd name="connsiteX83" fmla="*/ 5436501 w 6004835"/>
              <a:gd name="connsiteY83" fmla="*/ 1104713 h 2733536"/>
              <a:gd name="connsiteX84" fmla="*/ 5408301 w 6004835"/>
              <a:gd name="connsiteY84" fmla="*/ 1156774 h 2733536"/>
              <a:gd name="connsiteX85" fmla="*/ 5380102 w 6004835"/>
              <a:gd name="connsiteY85" fmla="*/ 1204497 h 2733536"/>
              <a:gd name="connsiteX86" fmla="*/ 5312856 w 6004835"/>
              <a:gd name="connsiteY86" fmla="*/ 1293436 h 2733536"/>
              <a:gd name="connsiteX87" fmla="*/ 5254288 w 6004835"/>
              <a:gd name="connsiteY87" fmla="*/ 1382372 h 2733536"/>
              <a:gd name="connsiteX88" fmla="*/ 5202227 w 6004835"/>
              <a:gd name="connsiteY88" fmla="*/ 1453958 h 2733536"/>
              <a:gd name="connsiteX89" fmla="*/ 5197886 w 6004835"/>
              <a:gd name="connsiteY89" fmla="*/ 1456611 h 2733536"/>
              <a:gd name="connsiteX90" fmla="*/ 1063152 w 6004835"/>
              <a:gd name="connsiteY90" fmla="*/ 1693288 h 2733536"/>
              <a:gd name="connsiteX91" fmla="*/ 1063368 w 6004835"/>
              <a:gd name="connsiteY91" fmla="*/ 1692571 h 2733536"/>
              <a:gd name="connsiteX92" fmla="*/ 1058857 w 6004835"/>
              <a:gd name="connsiteY92" fmla="*/ 1688057 h 2733536"/>
              <a:gd name="connsiteX93" fmla="*/ 4881181 w 6004835"/>
              <a:gd name="connsiteY93" fmla="*/ 1831400 h 2733536"/>
              <a:gd name="connsiteX94" fmla="*/ 4883666 w 6004835"/>
              <a:gd name="connsiteY94" fmla="*/ 1830829 h 2733536"/>
              <a:gd name="connsiteX95" fmla="*/ 4922398 w 6004835"/>
              <a:gd name="connsiteY95" fmla="*/ 1788016 h 2733536"/>
              <a:gd name="connsiteX96" fmla="*/ 4957104 w 6004835"/>
              <a:gd name="connsiteY96" fmla="*/ 1748970 h 2733536"/>
              <a:gd name="connsiteX97" fmla="*/ 4958733 w 6004835"/>
              <a:gd name="connsiteY97" fmla="*/ 1736905 h 2733536"/>
              <a:gd name="connsiteX98" fmla="*/ 4958540 w 6004835"/>
              <a:gd name="connsiteY98" fmla="*/ 1736973 h 2733536"/>
              <a:gd name="connsiteX99" fmla="*/ 4957104 w 6004835"/>
              <a:gd name="connsiteY99" fmla="*/ 1746802 h 2733536"/>
              <a:gd name="connsiteX100" fmla="*/ 4922398 w 6004835"/>
              <a:gd name="connsiteY100" fmla="*/ 1785848 h 2733536"/>
              <a:gd name="connsiteX101" fmla="*/ 4881181 w 6004835"/>
              <a:gd name="connsiteY101" fmla="*/ 1831400 h 2733536"/>
              <a:gd name="connsiteX102" fmla="*/ 928761 w 6004835"/>
              <a:gd name="connsiteY102" fmla="*/ 1833430 h 2733536"/>
              <a:gd name="connsiteX103" fmla="*/ 863801 w 6004835"/>
              <a:gd name="connsiteY103" fmla="*/ 1755477 h 2733536"/>
              <a:gd name="connsiteX104" fmla="*/ 846834 w 6004835"/>
              <a:gd name="connsiteY104" fmla="*/ 1736969 h 2733536"/>
              <a:gd name="connsiteX105" fmla="*/ 4790074 w 6004835"/>
              <a:gd name="connsiteY105" fmla="*/ 1857431 h 2733536"/>
              <a:gd name="connsiteX106" fmla="*/ 4798856 w 6004835"/>
              <a:gd name="connsiteY106" fmla="*/ 1851810 h 2733536"/>
              <a:gd name="connsiteX107" fmla="*/ 4805146 w 6004835"/>
              <a:gd name="connsiteY107" fmla="*/ 1846231 h 2733536"/>
              <a:gd name="connsiteX108" fmla="*/ 4792338 w 6004835"/>
              <a:gd name="connsiteY108" fmla="*/ 1855078 h 2733536"/>
              <a:gd name="connsiteX109" fmla="*/ 4760985 w 6004835"/>
              <a:gd name="connsiteY109" fmla="*/ 1880234 h 2733536"/>
              <a:gd name="connsiteX110" fmla="*/ 4761875 w 6004835"/>
              <a:gd name="connsiteY110" fmla="*/ 1879123 h 2733536"/>
              <a:gd name="connsiteX111" fmla="*/ 4758282 w 6004835"/>
              <a:gd name="connsiteY111" fmla="*/ 1878611 h 2733536"/>
              <a:gd name="connsiteX112" fmla="*/ 4757537 w 6004835"/>
              <a:gd name="connsiteY112" fmla="*/ 1879123 h 2733536"/>
              <a:gd name="connsiteX113" fmla="*/ 4757537 w 6004835"/>
              <a:gd name="connsiteY113" fmla="*/ 1879743 h 2733536"/>
              <a:gd name="connsiteX114" fmla="*/ 1035001 w 6004835"/>
              <a:gd name="connsiteY114" fmla="*/ 1943735 h 2733536"/>
              <a:gd name="connsiteX115" fmla="*/ 1023953 w 6004835"/>
              <a:gd name="connsiteY115" fmla="*/ 1935238 h 2733536"/>
              <a:gd name="connsiteX116" fmla="*/ 1032188 w 6004835"/>
              <a:gd name="connsiteY116" fmla="*/ 1942302 h 2733536"/>
              <a:gd name="connsiteX117" fmla="*/ 4766902 w 6004835"/>
              <a:gd name="connsiteY117" fmla="*/ 1960050 h 2733536"/>
              <a:gd name="connsiteX118" fmla="*/ 4774891 w 6004835"/>
              <a:gd name="connsiteY118" fmla="*/ 1959385 h 2733536"/>
              <a:gd name="connsiteX119" fmla="*/ 4831290 w 6004835"/>
              <a:gd name="connsiteY119" fmla="*/ 1918169 h 2733536"/>
              <a:gd name="connsiteX120" fmla="*/ 4885522 w 6004835"/>
              <a:gd name="connsiteY120" fmla="*/ 1874785 h 2733536"/>
              <a:gd name="connsiteX121" fmla="*/ 4952766 w 6004835"/>
              <a:gd name="connsiteY121" fmla="*/ 1827062 h 2733536"/>
              <a:gd name="connsiteX122" fmla="*/ 5015674 w 6004835"/>
              <a:gd name="connsiteY122" fmla="*/ 1761986 h 2733536"/>
              <a:gd name="connsiteX123" fmla="*/ 5013504 w 6004835"/>
              <a:gd name="connsiteY123" fmla="*/ 1753309 h 2733536"/>
              <a:gd name="connsiteX124" fmla="*/ 5074242 w 6004835"/>
              <a:gd name="connsiteY124" fmla="*/ 1686064 h 2733536"/>
              <a:gd name="connsiteX125" fmla="*/ 5111120 w 6004835"/>
              <a:gd name="connsiteY125" fmla="*/ 1655695 h 2733536"/>
              <a:gd name="connsiteX126" fmla="*/ 5134980 w 6004835"/>
              <a:gd name="connsiteY126" fmla="*/ 1625326 h 2733536"/>
              <a:gd name="connsiteX127" fmla="*/ 5156672 w 6004835"/>
              <a:gd name="connsiteY127" fmla="*/ 1594957 h 2733536"/>
              <a:gd name="connsiteX128" fmla="*/ 5219580 w 6004835"/>
              <a:gd name="connsiteY128" fmla="*/ 1521204 h 2733536"/>
              <a:gd name="connsiteX129" fmla="*/ 5278148 w 6004835"/>
              <a:gd name="connsiteY129" fmla="*/ 1445281 h 2733536"/>
              <a:gd name="connsiteX130" fmla="*/ 5367087 w 6004835"/>
              <a:gd name="connsiteY130" fmla="*/ 1310790 h 2733536"/>
              <a:gd name="connsiteX131" fmla="*/ 5447346 w 6004835"/>
              <a:gd name="connsiteY131" fmla="*/ 1174130 h 2733536"/>
              <a:gd name="connsiteX132" fmla="*/ 5510255 w 6004835"/>
              <a:gd name="connsiteY132" fmla="*/ 1072176 h 2733536"/>
              <a:gd name="connsiteX133" fmla="*/ 5568822 w 6004835"/>
              <a:gd name="connsiteY133" fmla="*/ 968054 h 2733536"/>
              <a:gd name="connsiteX134" fmla="*/ 5590514 w 6004835"/>
              <a:gd name="connsiteY134" fmla="*/ 929008 h 2733536"/>
              <a:gd name="connsiteX135" fmla="*/ 5607868 w 6004835"/>
              <a:gd name="connsiteY135" fmla="*/ 892133 h 2733536"/>
              <a:gd name="connsiteX136" fmla="*/ 5636069 w 6004835"/>
              <a:gd name="connsiteY136" fmla="*/ 822718 h 2733536"/>
              <a:gd name="connsiteX137" fmla="*/ 5696807 w 6004835"/>
              <a:gd name="connsiteY137" fmla="*/ 690395 h 2733536"/>
              <a:gd name="connsiteX138" fmla="*/ 5720667 w 6004835"/>
              <a:gd name="connsiteY138" fmla="*/ 601458 h 2733536"/>
              <a:gd name="connsiteX139" fmla="*/ 5779237 w 6004835"/>
              <a:gd name="connsiteY139" fmla="*/ 423583 h 2733536"/>
              <a:gd name="connsiteX140" fmla="*/ 5805267 w 6004835"/>
              <a:gd name="connsiteY140" fmla="*/ 284753 h 2733536"/>
              <a:gd name="connsiteX141" fmla="*/ 5839975 w 6004835"/>
              <a:gd name="connsiteY141" fmla="*/ 117723 h 2733536"/>
              <a:gd name="connsiteX142" fmla="*/ 5847800 w 6004835"/>
              <a:gd name="connsiteY142" fmla="*/ 88383 h 2733536"/>
              <a:gd name="connsiteX143" fmla="*/ 5842143 w 6004835"/>
              <a:gd name="connsiteY143" fmla="*/ 87354 h 2733536"/>
              <a:gd name="connsiteX144" fmla="*/ 5844311 w 6004835"/>
              <a:gd name="connsiteY144" fmla="*/ 33125 h 2733536"/>
              <a:gd name="connsiteX145" fmla="*/ 5845466 w 6004835"/>
              <a:gd name="connsiteY145" fmla="*/ 29082 h 2733536"/>
              <a:gd name="connsiteX146" fmla="*/ 5843951 w 6004835"/>
              <a:gd name="connsiteY146" fmla="*/ 29167 h 2733536"/>
              <a:gd name="connsiteX147" fmla="*/ 5841207 w 6004835"/>
              <a:gd name="connsiteY147" fmla="*/ 29319 h 2733536"/>
              <a:gd name="connsiteX148" fmla="*/ 5842143 w 6004835"/>
              <a:gd name="connsiteY148" fmla="*/ 39631 h 2733536"/>
              <a:gd name="connsiteX149" fmla="*/ 5839975 w 6004835"/>
              <a:gd name="connsiteY149" fmla="*/ 93863 h 2733536"/>
              <a:gd name="connsiteX150" fmla="*/ 5831299 w 6004835"/>
              <a:gd name="connsiteY150" fmla="*/ 126400 h 2733536"/>
              <a:gd name="connsiteX151" fmla="*/ 5779237 w 6004835"/>
              <a:gd name="connsiteY151" fmla="*/ 208830 h 2733536"/>
              <a:gd name="connsiteX152" fmla="*/ 5766222 w 6004835"/>
              <a:gd name="connsiteY152" fmla="*/ 280415 h 2733536"/>
              <a:gd name="connsiteX153" fmla="*/ 5753207 w 6004835"/>
              <a:gd name="connsiteY153" fmla="*/ 304275 h 2733536"/>
              <a:gd name="connsiteX154" fmla="*/ 5731514 w 6004835"/>
              <a:gd name="connsiteY154" fmla="*/ 408397 h 2733536"/>
              <a:gd name="connsiteX155" fmla="*/ 5707652 w 6004835"/>
              <a:gd name="connsiteY155" fmla="*/ 490827 h 2733536"/>
              <a:gd name="connsiteX156" fmla="*/ 5681621 w 6004835"/>
              <a:gd name="connsiteY156" fmla="*/ 571089 h 2733536"/>
              <a:gd name="connsiteX157" fmla="*/ 5666438 w 6004835"/>
              <a:gd name="connsiteY157" fmla="*/ 633995 h 2733536"/>
              <a:gd name="connsiteX158" fmla="*/ 5649084 w 6004835"/>
              <a:gd name="connsiteY158" fmla="*/ 699072 h 2733536"/>
              <a:gd name="connsiteX159" fmla="*/ 5662924 w 6004835"/>
              <a:gd name="connsiteY159" fmla="*/ 677546 h 2733536"/>
              <a:gd name="connsiteX160" fmla="*/ 5675115 w 6004835"/>
              <a:gd name="connsiteY160" fmla="*/ 631825 h 2733536"/>
              <a:gd name="connsiteX161" fmla="*/ 5685960 w 6004835"/>
              <a:gd name="connsiteY161" fmla="*/ 566749 h 2733536"/>
              <a:gd name="connsiteX162" fmla="*/ 5711990 w 6004835"/>
              <a:gd name="connsiteY162" fmla="*/ 486489 h 2733536"/>
              <a:gd name="connsiteX163" fmla="*/ 5735853 w 6004835"/>
              <a:gd name="connsiteY163" fmla="*/ 404059 h 2733536"/>
              <a:gd name="connsiteX164" fmla="*/ 5757545 w 6004835"/>
              <a:gd name="connsiteY164" fmla="*/ 299937 h 2733536"/>
              <a:gd name="connsiteX165" fmla="*/ 5770560 w 6004835"/>
              <a:gd name="connsiteY165" fmla="*/ 276074 h 2733536"/>
              <a:gd name="connsiteX166" fmla="*/ 5783576 w 6004835"/>
              <a:gd name="connsiteY166" fmla="*/ 204491 h 2733536"/>
              <a:gd name="connsiteX167" fmla="*/ 5835636 w 6004835"/>
              <a:gd name="connsiteY167" fmla="*/ 122061 h 2733536"/>
              <a:gd name="connsiteX168" fmla="*/ 5800929 w 6004835"/>
              <a:gd name="connsiteY168" fmla="*/ 289089 h 2733536"/>
              <a:gd name="connsiteX169" fmla="*/ 5774899 w 6004835"/>
              <a:gd name="connsiteY169" fmla="*/ 427919 h 2733536"/>
              <a:gd name="connsiteX170" fmla="*/ 5716329 w 6004835"/>
              <a:gd name="connsiteY170" fmla="*/ 605794 h 2733536"/>
              <a:gd name="connsiteX171" fmla="*/ 5704744 w 6004835"/>
              <a:gd name="connsiteY171" fmla="*/ 623818 h 2733536"/>
              <a:gd name="connsiteX172" fmla="*/ 5699791 w 6004835"/>
              <a:gd name="connsiteY172" fmla="*/ 650807 h 2733536"/>
              <a:gd name="connsiteX173" fmla="*/ 5683792 w 6004835"/>
              <a:gd name="connsiteY173" fmla="*/ 696904 h 2733536"/>
              <a:gd name="connsiteX174" fmla="*/ 5623054 w 6004835"/>
              <a:gd name="connsiteY174" fmla="*/ 829224 h 2733536"/>
              <a:gd name="connsiteX175" fmla="*/ 5594853 w 6004835"/>
              <a:gd name="connsiteY175" fmla="*/ 898639 h 2733536"/>
              <a:gd name="connsiteX176" fmla="*/ 5577500 w 6004835"/>
              <a:gd name="connsiteY176" fmla="*/ 935517 h 2733536"/>
              <a:gd name="connsiteX177" fmla="*/ 5555807 w 6004835"/>
              <a:gd name="connsiteY177" fmla="*/ 974563 h 2733536"/>
              <a:gd name="connsiteX178" fmla="*/ 5497239 w 6004835"/>
              <a:gd name="connsiteY178" fmla="*/ 1078685 h 2733536"/>
              <a:gd name="connsiteX179" fmla="*/ 5434331 w 6004835"/>
              <a:gd name="connsiteY179" fmla="*/ 1180637 h 2733536"/>
              <a:gd name="connsiteX180" fmla="*/ 5354071 w 6004835"/>
              <a:gd name="connsiteY180" fmla="*/ 1317298 h 2733536"/>
              <a:gd name="connsiteX181" fmla="*/ 5265133 w 6004835"/>
              <a:gd name="connsiteY181" fmla="*/ 1451789 h 2733536"/>
              <a:gd name="connsiteX182" fmla="*/ 5206565 w 6004835"/>
              <a:gd name="connsiteY182" fmla="*/ 1527711 h 2733536"/>
              <a:gd name="connsiteX183" fmla="*/ 5143657 w 6004835"/>
              <a:gd name="connsiteY183" fmla="*/ 1601464 h 2733536"/>
              <a:gd name="connsiteX184" fmla="*/ 5121965 w 6004835"/>
              <a:gd name="connsiteY184" fmla="*/ 1631833 h 2733536"/>
              <a:gd name="connsiteX185" fmla="*/ 5098105 w 6004835"/>
              <a:gd name="connsiteY185" fmla="*/ 1662202 h 2733536"/>
              <a:gd name="connsiteX186" fmla="*/ 5061227 w 6004835"/>
              <a:gd name="connsiteY186" fmla="*/ 1692571 h 2733536"/>
              <a:gd name="connsiteX187" fmla="*/ 5000915 w 6004835"/>
              <a:gd name="connsiteY187" fmla="*/ 1759348 h 2733536"/>
              <a:gd name="connsiteX188" fmla="*/ 5002657 w 6004835"/>
              <a:gd name="connsiteY188" fmla="*/ 1766324 h 2733536"/>
              <a:gd name="connsiteX189" fmla="*/ 4939751 w 6004835"/>
              <a:gd name="connsiteY189" fmla="*/ 1831400 h 2733536"/>
              <a:gd name="connsiteX190" fmla="*/ 4872505 w 6004835"/>
              <a:gd name="connsiteY190" fmla="*/ 1879123 h 2733536"/>
              <a:gd name="connsiteX191" fmla="*/ 4818275 w 6004835"/>
              <a:gd name="connsiteY191" fmla="*/ 1922507 h 2733536"/>
              <a:gd name="connsiteX192" fmla="*/ 1583173 w 6004835"/>
              <a:gd name="connsiteY192" fmla="*/ 2117115 h 2733536"/>
              <a:gd name="connsiteX193" fmla="*/ 1583979 w 6004835"/>
              <a:gd name="connsiteY193" fmla="*/ 2113398 h 2733536"/>
              <a:gd name="connsiteX194" fmla="*/ 1575826 w 6004835"/>
              <a:gd name="connsiteY194" fmla="*/ 2107629 h 2733536"/>
              <a:gd name="connsiteX195" fmla="*/ 1575847 w 6004835"/>
              <a:gd name="connsiteY195" fmla="*/ 2108247 h 2733536"/>
              <a:gd name="connsiteX196" fmla="*/ 1217383 w 6004835"/>
              <a:gd name="connsiteY196" fmla="*/ 2132920 h 2733536"/>
              <a:gd name="connsiteX197" fmla="*/ 1178338 w 6004835"/>
              <a:gd name="connsiteY197" fmla="*/ 2106889 h 2733536"/>
              <a:gd name="connsiteX198" fmla="*/ 1141462 w 6004835"/>
              <a:gd name="connsiteY198" fmla="*/ 2078691 h 2733536"/>
              <a:gd name="connsiteX199" fmla="*/ 1050355 w 6004835"/>
              <a:gd name="connsiteY199" fmla="*/ 2002767 h 2733536"/>
              <a:gd name="connsiteX200" fmla="*/ 965755 w 6004835"/>
              <a:gd name="connsiteY200" fmla="*/ 1926846 h 2733536"/>
              <a:gd name="connsiteX201" fmla="*/ 887663 w 6004835"/>
              <a:gd name="connsiteY201" fmla="*/ 1850922 h 2733536"/>
              <a:gd name="connsiteX202" fmla="*/ 850788 w 6004835"/>
              <a:gd name="connsiteY202" fmla="*/ 1814047 h 2733536"/>
              <a:gd name="connsiteX203" fmla="*/ 816080 w 6004835"/>
              <a:gd name="connsiteY203" fmla="*/ 1775001 h 2733536"/>
              <a:gd name="connsiteX204" fmla="*/ 829096 w 6004835"/>
              <a:gd name="connsiteY204" fmla="*/ 1757647 h 2733536"/>
              <a:gd name="connsiteX205" fmla="*/ 872480 w 6004835"/>
              <a:gd name="connsiteY205" fmla="*/ 1796693 h 2733536"/>
              <a:gd name="connsiteX206" fmla="*/ 920202 w 6004835"/>
              <a:gd name="connsiteY206" fmla="*/ 1833568 h 2733536"/>
              <a:gd name="connsiteX207" fmla="*/ 978770 w 6004835"/>
              <a:gd name="connsiteY207" fmla="*/ 1896477 h 2733536"/>
              <a:gd name="connsiteX208" fmla="*/ 983748 w 6004835"/>
              <a:gd name="connsiteY208" fmla="*/ 1900747 h 2733536"/>
              <a:gd name="connsiteX209" fmla="*/ 920202 w 6004835"/>
              <a:gd name="connsiteY209" fmla="*/ 1833568 h 2733536"/>
              <a:gd name="connsiteX210" fmla="*/ 874648 w 6004835"/>
              <a:gd name="connsiteY210" fmla="*/ 1796693 h 2733536"/>
              <a:gd name="connsiteX211" fmla="*/ 831264 w 6004835"/>
              <a:gd name="connsiteY211" fmla="*/ 1757647 h 2733536"/>
              <a:gd name="connsiteX212" fmla="*/ 783541 w 6004835"/>
              <a:gd name="connsiteY212" fmla="*/ 1699077 h 2733536"/>
              <a:gd name="connsiteX213" fmla="*/ 737989 w 6004835"/>
              <a:gd name="connsiteY213" fmla="*/ 1638339 h 2733536"/>
              <a:gd name="connsiteX214" fmla="*/ 794388 w 6004835"/>
              <a:gd name="connsiteY214" fmla="*/ 1675217 h 2733536"/>
              <a:gd name="connsiteX215" fmla="*/ 797157 w 6004835"/>
              <a:gd name="connsiteY215" fmla="*/ 1678478 h 2733536"/>
              <a:gd name="connsiteX216" fmla="*/ 822858 w 6004835"/>
              <a:gd name="connsiteY216" fmla="*/ 1684165 h 2733536"/>
              <a:gd name="connsiteX217" fmla="*/ 881154 w 6004835"/>
              <a:gd name="connsiteY217" fmla="*/ 1738123 h 2733536"/>
              <a:gd name="connsiteX218" fmla="*/ 961416 w 6004835"/>
              <a:gd name="connsiteY218" fmla="*/ 1803200 h 2733536"/>
              <a:gd name="connsiteX219" fmla="*/ 996124 w 6004835"/>
              <a:gd name="connsiteY219" fmla="*/ 1850922 h 2733536"/>
              <a:gd name="connsiteX220" fmla="*/ 1015645 w 6004835"/>
              <a:gd name="connsiteY220" fmla="*/ 1874785 h 2733536"/>
              <a:gd name="connsiteX221" fmla="*/ 1098076 w 6004835"/>
              <a:gd name="connsiteY221" fmla="*/ 1944199 h 2733536"/>
              <a:gd name="connsiteX222" fmla="*/ 1074215 w 6004835"/>
              <a:gd name="connsiteY222" fmla="*/ 1963721 h 2733536"/>
              <a:gd name="connsiteX223" fmla="*/ 997449 w 6004835"/>
              <a:gd name="connsiteY223" fmla="*/ 1878424 h 2733536"/>
              <a:gd name="connsiteX224" fmla="*/ 993956 w 6004835"/>
              <a:gd name="connsiteY224" fmla="*/ 1879123 h 2733536"/>
              <a:gd name="connsiteX225" fmla="*/ 1066602 w 6004835"/>
              <a:gd name="connsiteY225" fmla="*/ 1959841 h 2733536"/>
              <a:gd name="connsiteX226" fmla="*/ 1074215 w 6004835"/>
              <a:gd name="connsiteY226" fmla="*/ 1963721 h 2733536"/>
              <a:gd name="connsiteX227" fmla="*/ 1098078 w 6004835"/>
              <a:gd name="connsiteY227" fmla="*/ 1944199 h 2733536"/>
              <a:gd name="connsiteX228" fmla="*/ 1304152 w 6004835"/>
              <a:gd name="connsiteY228" fmla="*/ 2106889 h 2733536"/>
              <a:gd name="connsiteX229" fmla="*/ 1262938 w 6004835"/>
              <a:gd name="connsiteY229" fmla="*/ 2119904 h 2733536"/>
              <a:gd name="connsiteX230" fmla="*/ 1278121 w 6004835"/>
              <a:gd name="connsiteY230" fmla="*/ 2130752 h 2733536"/>
              <a:gd name="connsiteX231" fmla="*/ 1217383 w 6004835"/>
              <a:gd name="connsiteY231" fmla="*/ 2132920 h 2733536"/>
              <a:gd name="connsiteX232" fmla="*/ 1495043 w 6004835"/>
              <a:gd name="connsiteY232" fmla="*/ 2280428 h 2733536"/>
              <a:gd name="connsiteX233" fmla="*/ 1425628 w 6004835"/>
              <a:gd name="connsiteY233" fmla="*/ 2243551 h 2733536"/>
              <a:gd name="connsiteX234" fmla="*/ 1373567 w 6004835"/>
              <a:gd name="connsiteY234" fmla="*/ 2211014 h 2733536"/>
              <a:gd name="connsiteX235" fmla="*/ 1317167 w 6004835"/>
              <a:gd name="connsiteY235" fmla="*/ 2163291 h 2733536"/>
              <a:gd name="connsiteX236" fmla="*/ 1464674 w 6004835"/>
              <a:gd name="connsiteY236" fmla="*/ 2245721 h 2733536"/>
              <a:gd name="connsiteX237" fmla="*/ 1495043 w 6004835"/>
              <a:gd name="connsiteY237" fmla="*/ 2280428 h 2733536"/>
              <a:gd name="connsiteX238" fmla="*/ 1861641 w 6004835"/>
              <a:gd name="connsiteY238" fmla="*/ 2380212 h 2733536"/>
              <a:gd name="connsiteX239" fmla="*/ 1722811 w 6004835"/>
              <a:gd name="connsiteY239" fmla="*/ 2312965 h 2733536"/>
              <a:gd name="connsiteX240" fmla="*/ 1757518 w 6004835"/>
              <a:gd name="connsiteY240" fmla="*/ 2310797 h 2733536"/>
              <a:gd name="connsiteX241" fmla="*/ 1876824 w 6004835"/>
              <a:gd name="connsiteY241" fmla="*/ 2371535 h 2733536"/>
              <a:gd name="connsiteX242" fmla="*/ 1861641 w 6004835"/>
              <a:gd name="connsiteY242" fmla="*/ 2380212 h 2733536"/>
              <a:gd name="connsiteX243" fmla="*/ 3611567 w 6004835"/>
              <a:gd name="connsiteY243" fmla="*/ 2391251 h 2733536"/>
              <a:gd name="connsiteX244" fmla="*/ 3772715 w 6004835"/>
              <a:gd name="connsiteY244" fmla="*/ 2360688 h 2733536"/>
              <a:gd name="connsiteX245" fmla="*/ 3803084 w 6004835"/>
              <a:gd name="connsiteY245" fmla="*/ 2354179 h 2733536"/>
              <a:gd name="connsiteX246" fmla="*/ 3900697 w 6004835"/>
              <a:gd name="connsiteY246" fmla="*/ 2319472 h 2733536"/>
              <a:gd name="connsiteX247" fmla="*/ 3961435 w 6004835"/>
              <a:gd name="connsiteY247" fmla="*/ 2299950 h 2733536"/>
              <a:gd name="connsiteX248" fmla="*/ 4059051 w 6004835"/>
              <a:gd name="connsiteY248" fmla="*/ 2250057 h 2733536"/>
              <a:gd name="connsiteX249" fmla="*/ 4169679 w 6004835"/>
              <a:gd name="connsiteY249" fmla="*/ 2211011 h 2733536"/>
              <a:gd name="connsiteX250" fmla="*/ 4240558 w 6004835"/>
              <a:gd name="connsiteY250" fmla="*/ 2183216 h 2733536"/>
              <a:gd name="connsiteX251" fmla="*/ 4271633 w 6004835"/>
              <a:gd name="connsiteY251" fmla="*/ 2165459 h 2733536"/>
              <a:gd name="connsiteX252" fmla="*/ 4299830 w 6004835"/>
              <a:gd name="connsiteY252" fmla="*/ 2156784 h 2733536"/>
              <a:gd name="connsiteX253" fmla="*/ 4338878 w 6004835"/>
              <a:gd name="connsiteY253" fmla="*/ 2135090 h 2733536"/>
              <a:gd name="connsiteX254" fmla="*/ 4349137 w 6004835"/>
              <a:gd name="connsiteY254" fmla="*/ 2127960 h 2733536"/>
              <a:gd name="connsiteX255" fmla="*/ 4375756 w 6004835"/>
              <a:gd name="connsiteY255" fmla="*/ 2102553 h 2733536"/>
              <a:gd name="connsiteX256" fmla="*/ 4434323 w 6004835"/>
              <a:gd name="connsiteY256" fmla="*/ 2067846 h 2733536"/>
              <a:gd name="connsiteX257" fmla="*/ 4500956 w 6004835"/>
              <a:gd name="connsiteY257" fmla="*/ 2035183 h 2733536"/>
              <a:gd name="connsiteX258" fmla="*/ 4525430 w 6004835"/>
              <a:gd name="connsiteY258" fmla="*/ 2020121 h 2733536"/>
              <a:gd name="connsiteX259" fmla="*/ 4610031 w 6004835"/>
              <a:gd name="connsiteY259" fmla="*/ 1963721 h 2733536"/>
              <a:gd name="connsiteX260" fmla="*/ 4646906 w 6004835"/>
              <a:gd name="connsiteY260" fmla="*/ 1929014 h 2733536"/>
              <a:gd name="connsiteX261" fmla="*/ 4688122 w 6004835"/>
              <a:gd name="connsiteY261" fmla="*/ 1902983 h 2733536"/>
              <a:gd name="connsiteX262" fmla="*/ 4794412 w 6004835"/>
              <a:gd name="connsiteY262" fmla="*/ 1822724 h 2733536"/>
              <a:gd name="connsiteX263" fmla="*/ 4870336 w 6004835"/>
              <a:gd name="connsiteY263" fmla="*/ 1751138 h 2733536"/>
              <a:gd name="connsiteX264" fmla="*/ 4954934 w 6004835"/>
              <a:gd name="connsiteY264" fmla="*/ 1679556 h 2733536"/>
              <a:gd name="connsiteX265" fmla="*/ 5210901 w 6004835"/>
              <a:gd name="connsiteY265" fmla="*/ 1391049 h 2733536"/>
              <a:gd name="connsiteX266" fmla="*/ 5246128 w 6004835"/>
              <a:gd name="connsiteY266" fmla="*/ 1331165 h 2733536"/>
              <a:gd name="connsiteX267" fmla="*/ 5247779 w 6004835"/>
              <a:gd name="connsiteY267" fmla="*/ 1325973 h 2733536"/>
              <a:gd name="connsiteX268" fmla="*/ 5304178 w 6004835"/>
              <a:gd name="connsiteY268" fmla="*/ 1239204 h 2733536"/>
              <a:gd name="connsiteX269" fmla="*/ 5321533 w 6004835"/>
              <a:gd name="connsiteY269" fmla="*/ 1213174 h 2733536"/>
              <a:gd name="connsiteX270" fmla="*/ 5344607 w 6004835"/>
              <a:gd name="connsiteY270" fmla="*/ 1181170 h 2733536"/>
              <a:gd name="connsiteX271" fmla="*/ 5351902 w 6004835"/>
              <a:gd name="connsiteY271" fmla="*/ 1167622 h 2733536"/>
              <a:gd name="connsiteX272" fmla="*/ 5397453 w 6004835"/>
              <a:gd name="connsiteY272" fmla="*/ 1089530 h 2733536"/>
              <a:gd name="connsiteX273" fmla="*/ 5486392 w 6004835"/>
              <a:gd name="connsiteY273" fmla="*/ 905146 h 2733536"/>
              <a:gd name="connsiteX274" fmla="*/ 5573161 w 6004835"/>
              <a:gd name="connsiteY274" fmla="*/ 707748 h 2733536"/>
              <a:gd name="connsiteX275" fmla="*/ 5598649 w 6004835"/>
              <a:gd name="connsiteY275" fmla="*/ 627486 h 2733536"/>
              <a:gd name="connsiteX276" fmla="*/ 5606968 w 6004835"/>
              <a:gd name="connsiteY276" fmla="*/ 596090 h 2733536"/>
              <a:gd name="connsiteX277" fmla="*/ 5543685 w 6004835"/>
              <a:gd name="connsiteY277" fmla="*/ 768994 h 2733536"/>
              <a:gd name="connsiteX278" fmla="*/ 5410562 w 6004835"/>
              <a:gd name="connsiteY278" fmla="*/ 1041106 h 2733536"/>
              <a:gd name="connsiteX279" fmla="*/ 5391072 w 6004835"/>
              <a:gd name="connsiteY279" fmla="*/ 1071921 h 2733536"/>
              <a:gd name="connsiteX280" fmla="*/ 5390947 w 6004835"/>
              <a:gd name="connsiteY280" fmla="*/ 1072176 h 2733536"/>
              <a:gd name="connsiteX281" fmla="*/ 5345392 w 6004835"/>
              <a:gd name="connsiteY281" fmla="*/ 1150268 h 2733536"/>
              <a:gd name="connsiteX282" fmla="*/ 5299840 w 6004835"/>
              <a:gd name="connsiteY282" fmla="*/ 1234868 h 2733536"/>
              <a:gd name="connsiteX283" fmla="*/ 5247779 w 6004835"/>
              <a:gd name="connsiteY283" fmla="*/ 1299945 h 2733536"/>
              <a:gd name="connsiteX284" fmla="*/ 5204395 w 6004835"/>
              <a:gd name="connsiteY284" fmla="*/ 1373698 h 2733536"/>
              <a:gd name="connsiteX285" fmla="*/ 4948428 w 6004835"/>
              <a:gd name="connsiteY285" fmla="*/ 1662202 h 2733536"/>
              <a:gd name="connsiteX286" fmla="*/ 4863827 w 6004835"/>
              <a:gd name="connsiteY286" fmla="*/ 1733787 h 2733536"/>
              <a:gd name="connsiteX287" fmla="*/ 4855711 w 6004835"/>
              <a:gd name="connsiteY287" fmla="*/ 1739959 h 2733536"/>
              <a:gd name="connsiteX288" fmla="*/ 4852211 w 6004835"/>
              <a:gd name="connsiteY288" fmla="*/ 1743502 h 2733536"/>
              <a:gd name="connsiteX289" fmla="*/ 4816833 w 6004835"/>
              <a:gd name="connsiteY289" fmla="*/ 1772341 h 2733536"/>
              <a:gd name="connsiteX290" fmla="*/ 4787906 w 6004835"/>
              <a:gd name="connsiteY290" fmla="*/ 1805370 h 2733536"/>
              <a:gd name="connsiteX291" fmla="*/ 4681613 w 6004835"/>
              <a:gd name="connsiteY291" fmla="*/ 1885632 h 2733536"/>
              <a:gd name="connsiteX292" fmla="*/ 4664959 w 6004835"/>
              <a:gd name="connsiteY292" fmla="*/ 1896153 h 2733536"/>
              <a:gd name="connsiteX293" fmla="*/ 4619721 w 6004835"/>
              <a:gd name="connsiteY293" fmla="*/ 1933031 h 2733536"/>
              <a:gd name="connsiteX294" fmla="*/ 4613189 w 6004835"/>
              <a:gd name="connsiteY294" fmla="*/ 1937274 h 2733536"/>
              <a:gd name="connsiteX295" fmla="*/ 4603522 w 6004835"/>
              <a:gd name="connsiteY295" fmla="*/ 1946370 h 2733536"/>
              <a:gd name="connsiteX296" fmla="*/ 4518924 w 6004835"/>
              <a:gd name="connsiteY296" fmla="*/ 2002769 h 2733536"/>
              <a:gd name="connsiteX297" fmla="*/ 4434323 w 6004835"/>
              <a:gd name="connsiteY297" fmla="*/ 2054830 h 2733536"/>
              <a:gd name="connsiteX298" fmla="*/ 4424640 w 6004835"/>
              <a:gd name="connsiteY298" fmla="*/ 2059738 h 2733536"/>
              <a:gd name="connsiteX299" fmla="*/ 4367359 w 6004835"/>
              <a:gd name="connsiteY299" fmla="*/ 2096944 h 2733536"/>
              <a:gd name="connsiteX300" fmla="*/ 4349602 w 6004835"/>
              <a:gd name="connsiteY300" fmla="*/ 2105901 h 2733536"/>
              <a:gd name="connsiteX301" fmla="*/ 4332371 w 6004835"/>
              <a:gd name="connsiteY301" fmla="*/ 2117736 h 2733536"/>
              <a:gd name="connsiteX302" fmla="*/ 4273802 w 6004835"/>
              <a:gd name="connsiteY302" fmla="*/ 2150276 h 2733536"/>
              <a:gd name="connsiteX303" fmla="*/ 4219078 w 6004835"/>
              <a:gd name="connsiteY303" fmla="*/ 2171738 h 2733536"/>
              <a:gd name="connsiteX304" fmla="*/ 4097113 w 6004835"/>
              <a:gd name="connsiteY304" fmla="*/ 2233257 h 2733536"/>
              <a:gd name="connsiteX305" fmla="*/ 3810966 w 6004835"/>
              <a:gd name="connsiteY305" fmla="*/ 2339980 h 2733536"/>
              <a:gd name="connsiteX306" fmla="*/ 3434318 w 6004835"/>
              <a:gd name="connsiteY306" fmla="*/ 2432271 h 2733536"/>
              <a:gd name="connsiteX307" fmla="*/ 3489904 w 6004835"/>
              <a:gd name="connsiteY307" fmla="*/ 2421968 h 2733536"/>
              <a:gd name="connsiteX308" fmla="*/ 3508260 w 6004835"/>
              <a:gd name="connsiteY308" fmla="*/ 2413988 h 2733536"/>
              <a:gd name="connsiteX309" fmla="*/ 3395689 w 6004835"/>
              <a:gd name="connsiteY309" fmla="*/ 2431169 h 2733536"/>
              <a:gd name="connsiteX310" fmla="*/ 3115443 w 6004835"/>
              <a:gd name="connsiteY310" fmla="*/ 2471317 h 2733536"/>
              <a:gd name="connsiteX311" fmla="*/ 3134967 w 6004835"/>
              <a:gd name="connsiteY311" fmla="*/ 2466978 h 2733536"/>
              <a:gd name="connsiteX312" fmla="*/ 3269458 w 6004835"/>
              <a:gd name="connsiteY312" fmla="*/ 2451795 h 2733536"/>
              <a:gd name="connsiteX313" fmla="*/ 3291589 w 6004835"/>
              <a:gd name="connsiteY313" fmla="*/ 2447491 h 2733536"/>
              <a:gd name="connsiteX314" fmla="*/ 3302325 w 6004835"/>
              <a:gd name="connsiteY314" fmla="*/ 2445418 h 2733536"/>
              <a:gd name="connsiteX315" fmla="*/ 3269182 w 6004835"/>
              <a:gd name="connsiteY315" fmla="*/ 2450476 h 2733536"/>
              <a:gd name="connsiteX316" fmla="*/ 3039972 w 6004835"/>
              <a:gd name="connsiteY316" fmla="*/ 2462050 h 2733536"/>
              <a:gd name="connsiteX317" fmla="*/ 3566117 w 6004835"/>
              <a:gd name="connsiteY317" fmla="*/ 2502995 h 2733536"/>
              <a:gd name="connsiteX318" fmla="*/ 3744787 w 6004835"/>
              <a:gd name="connsiteY318" fmla="*/ 2463184 h 2733536"/>
              <a:gd name="connsiteX319" fmla="*/ 3919185 w 6004835"/>
              <a:gd name="connsiteY319" fmla="*/ 2408971 h 2733536"/>
              <a:gd name="connsiteX320" fmla="*/ 3719971 w 6004835"/>
              <a:gd name="connsiteY320" fmla="*/ 2526104 h 2733536"/>
              <a:gd name="connsiteX321" fmla="*/ 3722825 w 6004835"/>
              <a:gd name="connsiteY321" fmla="*/ 2525548 h 2733536"/>
              <a:gd name="connsiteX322" fmla="*/ 3725537 w 6004835"/>
              <a:gd name="connsiteY322" fmla="*/ 2524533 h 2733536"/>
              <a:gd name="connsiteX323" fmla="*/ 3245598 w 6004835"/>
              <a:gd name="connsiteY323" fmla="*/ 2558088 h 2733536"/>
              <a:gd name="connsiteX324" fmla="*/ 3337099 w 6004835"/>
              <a:gd name="connsiteY324" fmla="*/ 2535211 h 2733536"/>
              <a:gd name="connsiteX325" fmla="*/ 3338873 w 6004835"/>
              <a:gd name="connsiteY325" fmla="*/ 2529887 h 2733536"/>
              <a:gd name="connsiteX326" fmla="*/ 3510242 w 6004835"/>
              <a:gd name="connsiteY326" fmla="*/ 2501688 h 2733536"/>
              <a:gd name="connsiteX327" fmla="*/ 3631717 w 6004835"/>
              <a:gd name="connsiteY327" fmla="*/ 2471319 h 2733536"/>
              <a:gd name="connsiteX328" fmla="*/ 3729331 w 6004835"/>
              <a:gd name="connsiteY328" fmla="*/ 2443118 h 2733536"/>
              <a:gd name="connsiteX329" fmla="*/ 3818270 w 6004835"/>
              <a:gd name="connsiteY329" fmla="*/ 2414920 h 2733536"/>
              <a:gd name="connsiteX330" fmla="*/ 3915883 w 6004835"/>
              <a:gd name="connsiteY330" fmla="*/ 2384551 h 2733536"/>
              <a:gd name="connsiteX331" fmla="*/ 3991807 w 6004835"/>
              <a:gd name="connsiteY331" fmla="*/ 2371535 h 2733536"/>
              <a:gd name="connsiteX332" fmla="*/ 3940410 w 6004835"/>
              <a:gd name="connsiteY332" fmla="*/ 2402373 h 2733536"/>
              <a:gd name="connsiteX333" fmla="*/ 3941914 w 6004835"/>
              <a:gd name="connsiteY333" fmla="*/ 2401904 h 2733536"/>
              <a:gd name="connsiteX334" fmla="*/ 3996145 w 6004835"/>
              <a:gd name="connsiteY334" fmla="*/ 2369365 h 2733536"/>
              <a:gd name="connsiteX335" fmla="*/ 4026514 w 6004835"/>
              <a:gd name="connsiteY335" fmla="*/ 2358520 h 2733536"/>
              <a:gd name="connsiteX336" fmla="*/ 4028536 w 6004835"/>
              <a:gd name="connsiteY336" fmla="*/ 2357960 h 2733536"/>
              <a:gd name="connsiteX337" fmla="*/ 4041697 w 6004835"/>
              <a:gd name="connsiteY337" fmla="*/ 2343334 h 2733536"/>
              <a:gd name="connsiteX338" fmla="*/ 4113282 w 6004835"/>
              <a:gd name="connsiteY338" fmla="*/ 2317304 h 2733536"/>
              <a:gd name="connsiteX339" fmla="*/ 4182697 w 6004835"/>
              <a:gd name="connsiteY339" fmla="*/ 2289105 h 2733536"/>
              <a:gd name="connsiteX340" fmla="*/ 4230420 w 6004835"/>
              <a:gd name="connsiteY340" fmla="*/ 2260904 h 2733536"/>
              <a:gd name="connsiteX341" fmla="*/ 4293326 w 6004835"/>
              <a:gd name="connsiteY341" fmla="*/ 2228367 h 2733536"/>
              <a:gd name="connsiteX342" fmla="*/ 4345387 w 6004835"/>
              <a:gd name="connsiteY342" fmla="*/ 2206675 h 2733536"/>
              <a:gd name="connsiteX343" fmla="*/ 4381087 w 6004835"/>
              <a:gd name="connsiteY343" fmla="*/ 2191155 h 2733536"/>
              <a:gd name="connsiteX344" fmla="*/ 4399618 w 6004835"/>
              <a:gd name="connsiteY344" fmla="*/ 2178474 h 2733536"/>
              <a:gd name="connsiteX345" fmla="*/ 4490725 w 6004835"/>
              <a:gd name="connsiteY345" fmla="*/ 2124245 h 2733536"/>
              <a:gd name="connsiteX346" fmla="*/ 4618708 w 6004835"/>
              <a:gd name="connsiteY346" fmla="*/ 2054830 h 2733536"/>
              <a:gd name="connsiteX347" fmla="*/ 4743722 w 6004835"/>
              <a:gd name="connsiteY347" fmla="*/ 1965236 h 2733536"/>
              <a:gd name="connsiteX348" fmla="*/ 4735845 w 6004835"/>
              <a:gd name="connsiteY348" fmla="*/ 1965892 h 2733536"/>
              <a:gd name="connsiteX349" fmla="*/ 4605692 w 6004835"/>
              <a:gd name="connsiteY349" fmla="*/ 2059169 h 2733536"/>
              <a:gd name="connsiteX350" fmla="*/ 4477707 w 6004835"/>
              <a:gd name="connsiteY350" fmla="*/ 2128584 h 2733536"/>
              <a:gd name="connsiteX351" fmla="*/ 4386601 w 6004835"/>
              <a:gd name="connsiteY351" fmla="*/ 2182813 h 2733536"/>
              <a:gd name="connsiteX352" fmla="*/ 4336710 w 6004835"/>
              <a:gd name="connsiteY352" fmla="*/ 2204505 h 2733536"/>
              <a:gd name="connsiteX353" fmla="*/ 4284649 w 6004835"/>
              <a:gd name="connsiteY353" fmla="*/ 2226197 h 2733536"/>
              <a:gd name="connsiteX354" fmla="*/ 4221740 w 6004835"/>
              <a:gd name="connsiteY354" fmla="*/ 2258736 h 2733536"/>
              <a:gd name="connsiteX355" fmla="*/ 4174018 w 6004835"/>
              <a:gd name="connsiteY355" fmla="*/ 2286935 h 2733536"/>
              <a:gd name="connsiteX356" fmla="*/ 4104603 w 6004835"/>
              <a:gd name="connsiteY356" fmla="*/ 2315136 h 2733536"/>
              <a:gd name="connsiteX357" fmla="*/ 4033020 w 6004835"/>
              <a:gd name="connsiteY357" fmla="*/ 2341166 h 2733536"/>
              <a:gd name="connsiteX358" fmla="*/ 4013496 w 6004835"/>
              <a:gd name="connsiteY358" fmla="*/ 2360688 h 2733536"/>
              <a:gd name="connsiteX359" fmla="*/ 3983127 w 6004835"/>
              <a:gd name="connsiteY359" fmla="*/ 2371535 h 2733536"/>
              <a:gd name="connsiteX360" fmla="*/ 3907206 w 6004835"/>
              <a:gd name="connsiteY360" fmla="*/ 2384551 h 2733536"/>
              <a:gd name="connsiteX361" fmla="*/ 3809590 w 6004835"/>
              <a:gd name="connsiteY361" fmla="*/ 2414920 h 2733536"/>
              <a:gd name="connsiteX362" fmla="*/ 3720654 w 6004835"/>
              <a:gd name="connsiteY362" fmla="*/ 2443118 h 2733536"/>
              <a:gd name="connsiteX363" fmla="*/ 3623038 w 6004835"/>
              <a:gd name="connsiteY363" fmla="*/ 2471319 h 2733536"/>
              <a:gd name="connsiteX364" fmla="*/ 3501563 w 6004835"/>
              <a:gd name="connsiteY364" fmla="*/ 2501688 h 2733536"/>
              <a:gd name="connsiteX365" fmla="*/ 3330196 w 6004835"/>
              <a:gd name="connsiteY365" fmla="*/ 2529887 h 2733536"/>
              <a:gd name="connsiteX366" fmla="*/ 3325858 w 6004835"/>
              <a:gd name="connsiteY366" fmla="*/ 2536395 h 2733536"/>
              <a:gd name="connsiteX367" fmla="*/ 3243464 w 6004835"/>
              <a:gd name="connsiteY367" fmla="*/ 2556994 h 2733536"/>
              <a:gd name="connsiteX368" fmla="*/ 2174005 w 6004835"/>
              <a:gd name="connsiteY368" fmla="*/ 2581948 h 2733536"/>
              <a:gd name="connsiteX369" fmla="*/ 2139297 w 6004835"/>
              <a:gd name="connsiteY369" fmla="*/ 2575439 h 2733536"/>
              <a:gd name="connsiteX370" fmla="*/ 2015653 w 6004835"/>
              <a:gd name="connsiteY370" fmla="*/ 2529887 h 2733536"/>
              <a:gd name="connsiteX371" fmla="*/ 1954915 w 6004835"/>
              <a:gd name="connsiteY371" fmla="*/ 2506024 h 2733536"/>
              <a:gd name="connsiteX372" fmla="*/ 1894178 w 6004835"/>
              <a:gd name="connsiteY372" fmla="*/ 2479994 h 2733536"/>
              <a:gd name="connsiteX373" fmla="*/ 1813916 w 6004835"/>
              <a:gd name="connsiteY373" fmla="*/ 2451795 h 2733536"/>
              <a:gd name="connsiteX374" fmla="*/ 1744501 w 6004835"/>
              <a:gd name="connsiteY374" fmla="*/ 2421426 h 2733536"/>
              <a:gd name="connsiteX375" fmla="*/ 1690272 w 6004835"/>
              <a:gd name="connsiteY375" fmla="*/ 2393225 h 2733536"/>
              <a:gd name="connsiteX376" fmla="*/ 1655564 w 6004835"/>
              <a:gd name="connsiteY376" fmla="*/ 2365027 h 2733536"/>
              <a:gd name="connsiteX377" fmla="*/ 1905022 w 6004835"/>
              <a:gd name="connsiteY377" fmla="*/ 2471317 h 2733536"/>
              <a:gd name="connsiteX378" fmla="*/ 1993961 w 6004835"/>
              <a:gd name="connsiteY378" fmla="*/ 2499518 h 2733536"/>
              <a:gd name="connsiteX379" fmla="*/ 2061206 w 6004835"/>
              <a:gd name="connsiteY379" fmla="*/ 2523378 h 2733536"/>
              <a:gd name="connsiteX380" fmla="*/ 2128453 w 6004835"/>
              <a:gd name="connsiteY380" fmla="*/ 2545070 h 2733536"/>
              <a:gd name="connsiteX381" fmla="*/ 2187020 w 6004835"/>
              <a:gd name="connsiteY381" fmla="*/ 2571101 h 2733536"/>
              <a:gd name="connsiteX382" fmla="*/ 2174005 w 6004835"/>
              <a:gd name="connsiteY382" fmla="*/ 2581948 h 2733536"/>
              <a:gd name="connsiteX383" fmla="*/ 3260781 w 6004835"/>
              <a:gd name="connsiteY383" fmla="*/ 2586286 h 2733536"/>
              <a:gd name="connsiteX384" fmla="*/ 3254275 w 6004835"/>
              <a:gd name="connsiteY384" fmla="*/ 2568932 h 2733536"/>
              <a:gd name="connsiteX385" fmla="*/ 3349720 w 6004835"/>
              <a:gd name="connsiteY385" fmla="*/ 2560256 h 2733536"/>
              <a:gd name="connsiteX386" fmla="*/ 3488550 w 6004835"/>
              <a:gd name="connsiteY386" fmla="*/ 2547240 h 2733536"/>
              <a:gd name="connsiteX387" fmla="*/ 3397443 w 6004835"/>
              <a:gd name="connsiteY387" fmla="*/ 2568932 h 2733536"/>
              <a:gd name="connsiteX388" fmla="*/ 3260781 w 6004835"/>
              <a:gd name="connsiteY388" fmla="*/ 2586286 h 2733536"/>
              <a:gd name="connsiteX389" fmla="*/ 3076397 w 6004835"/>
              <a:gd name="connsiteY389" fmla="*/ 2696917 h 2733536"/>
              <a:gd name="connsiteX390" fmla="*/ 3024336 w 6004835"/>
              <a:gd name="connsiteY390" fmla="*/ 2696917 h 2733536"/>
              <a:gd name="connsiteX391" fmla="*/ 2957092 w 6004835"/>
              <a:gd name="connsiteY391" fmla="*/ 2692578 h 2733536"/>
              <a:gd name="connsiteX392" fmla="*/ 2811753 w 6004835"/>
              <a:gd name="connsiteY392" fmla="*/ 2688240 h 2733536"/>
              <a:gd name="connsiteX393" fmla="*/ 2703293 w 6004835"/>
              <a:gd name="connsiteY393" fmla="*/ 2679563 h 2733536"/>
              <a:gd name="connsiteX394" fmla="*/ 2607847 w 6004835"/>
              <a:gd name="connsiteY394" fmla="*/ 2666548 h 2733536"/>
              <a:gd name="connsiteX395" fmla="*/ 2512402 w 6004835"/>
              <a:gd name="connsiteY395" fmla="*/ 2651363 h 2733536"/>
              <a:gd name="connsiteX396" fmla="*/ 2367066 w 6004835"/>
              <a:gd name="connsiteY396" fmla="*/ 2629670 h 2733536"/>
              <a:gd name="connsiteX397" fmla="*/ 2254267 w 6004835"/>
              <a:gd name="connsiteY397" fmla="*/ 2592795 h 2733536"/>
              <a:gd name="connsiteX398" fmla="*/ 2255572 w 6004835"/>
              <a:gd name="connsiteY398" fmla="*/ 2591848 h 2733536"/>
              <a:gd name="connsiteX399" fmla="*/ 2189190 w 6004835"/>
              <a:gd name="connsiteY399" fmla="*/ 2571103 h 2733536"/>
              <a:gd name="connsiteX400" fmla="*/ 2130621 w 6004835"/>
              <a:gd name="connsiteY400" fmla="*/ 2545072 h 2733536"/>
              <a:gd name="connsiteX401" fmla="*/ 2063376 w 6004835"/>
              <a:gd name="connsiteY401" fmla="*/ 2523380 h 2733536"/>
              <a:gd name="connsiteX402" fmla="*/ 1993961 w 6004835"/>
              <a:gd name="connsiteY402" fmla="*/ 2499518 h 2733536"/>
              <a:gd name="connsiteX403" fmla="*/ 2025414 w 6004835"/>
              <a:gd name="connsiteY403" fmla="*/ 2491925 h 2733536"/>
              <a:gd name="connsiteX404" fmla="*/ 2121944 w 6004835"/>
              <a:gd name="connsiteY404" fmla="*/ 2516871 h 2733536"/>
              <a:gd name="connsiteX405" fmla="*/ 2163160 w 6004835"/>
              <a:gd name="connsiteY405" fmla="*/ 2519039 h 2733536"/>
              <a:gd name="connsiteX406" fmla="*/ 2278127 w 6004835"/>
              <a:gd name="connsiteY406" fmla="*/ 2575441 h 2733536"/>
              <a:gd name="connsiteX407" fmla="*/ 2330188 w 6004835"/>
              <a:gd name="connsiteY407" fmla="*/ 2586286 h 2733536"/>
              <a:gd name="connsiteX408" fmla="*/ 2333445 w 6004835"/>
              <a:gd name="connsiteY408" fmla="*/ 2587372 h 2733536"/>
              <a:gd name="connsiteX409" fmla="*/ 2345374 w 6004835"/>
              <a:gd name="connsiteY409" fmla="*/ 2575441 h 2733536"/>
              <a:gd name="connsiteX410" fmla="*/ 2390926 w 6004835"/>
              <a:gd name="connsiteY410" fmla="*/ 2588457 h 2733536"/>
              <a:gd name="connsiteX411" fmla="*/ 2436481 w 6004835"/>
              <a:gd name="connsiteY411" fmla="*/ 2599301 h 2733536"/>
              <a:gd name="connsiteX412" fmla="*/ 2526239 w 6004835"/>
              <a:gd name="connsiteY412" fmla="*/ 2620176 h 2733536"/>
              <a:gd name="connsiteX413" fmla="*/ 2527588 w 6004835"/>
              <a:gd name="connsiteY413" fmla="*/ 2618825 h 2733536"/>
              <a:gd name="connsiteX414" fmla="*/ 2631710 w 6004835"/>
              <a:gd name="connsiteY414" fmla="*/ 2636179 h 2733536"/>
              <a:gd name="connsiteX415" fmla="*/ 2681600 w 6004835"/>
              <a:gd name="connsiteY415" fmla="*/ 2644856 h 2733536"/>
              <a:gd name="connsiteX416" fmla="*/ 2731493 w 6004835"/>
              <a:gd name="connsiteY416" fmla="*/ 2649194 h 2733536"/>
              <a:gd name="connsiteX417" fmla="*/ 2833445 w 6004835"/>
              <a:gd name="connsiteY417" fmla="*/ 2653533 h 2733536"/>
              <a:gd name="connsiteX418" fmla="*/ 2972275 w 6004835"/>
              <a:gd name="connsiteY418" fmla="*/ 2651363 h 2733536"/>
              <a:gd name="connsiteX419" fmla="*/ 2978301 w 6004835"/>
              <a:gd name="connsiteY419" fmla="*/ 2651363 h 2733536"/>
              <a:gd name="connsiteX420" fmla="*/ 2991799 w 6004835"/>
              <a:gd name="connsiteY420" fmla="*/ 2643770 h 2733536"/>
              <a:gd name="connsiteX421" fmla="*/ 3022168 w 6004835"/>
              <a:gd name="connsiteY421" fmla="*/ 2634009 h 2733536"/>
              <a:gd name="connsiteX422" fmla="*/ 3053079 w 6004835"/>
              <a:gd name="connsiteY422" fmla="*/ 2633467 h 2733536"/>
              <a:gd name="connsiteX423" fmla="*/ 3074229 w 6004835"/>
              <a:gd name="connsiteY423" fmla="*/ 2636177 h 2733536"/>
              <a:gd name="connsiteX424" fmla="*/ 3079922 w 6004835"/>
              <a:gd name="connsiteY424" fmla="*/ 2651363 h 2733536"/>
              <a:gd name="connsiteX425" fmla="*/ 3128458 w 6004835"/>
              <a:gd name="connsiteY425" fmla="*/ 2651363 h 2733536"/>
              <a:gd name="connsiteX426" fmla="*/ 3113275 w 6004835"/>
              <a:gd name="connsiteY426" fmla="*/ 2673055 h 2733536"/>
              <a:gd name="connsiteX427" fmla="*/ 3104598 w 6004835"/>
              <a:gd name="connsiteY427" fmla="*/ 2683901 h 2733536"/>
              <a:gd name="connsiteX428" fmla="*/ 3076397 w 6004835"/>
              <a:gd name="connsiteY428" fmla="*/ 2696917 h 2733536"/>
              <a:gd name="connsiteX429" fmla="*/ 3227761 w 6004835"/>
              <a:gd name="connsiteY429" fmla="*/ 2717163 h 2733536"/>
              <a:gd name="connsiteX430" fmla="*/ 3254252 w 6004835"/>
              <a:gd name="connsiteY430" fmla="*/ 2701267 h 2733536"/>
              <a:gd name="connsiteX431" fmla="*/ 3226074 w 6004835"/>
              <a:gd name="connsiteY431" fmla="*/ 2716438 h 2733536"/>
              <a:gd name="connsiteX432" fmla="*/ 3181606 w 6004835"/>
              <a:gd name="connsiteY432" fmla="*/ 2733521 h 2733536"/>
              <a:gd name="connsiteX433" fmla="*/ 3121952 w 6004835"/>
              <a:gd name="connsiteY433" fmla="*/ 2722945 h 2733536"/>
              <a:gd name="connsiteX434" fmla="*/ 3124122 w 6004835"/>
              <a:gd name="connsiteY434" fmla="*/ 2720777 h 2733536"/>
              <a:gd name="connsiteX435" fmla="*/ 3134967 w 6004835"/>
              <a:gd name="connsiteY435" fmla="*/ 2705591 h 2733536"/>
              <a:gd name="connsiteX436" fmla="*/ 3085076 w 6004835"/>
              <a:gd name="connsiteY436" fmla="*/ 2699085 h 2733536"/>
              <a:gd name="connsiteX437" fmla="*/ 3108936 w 6004835"/>
              <a:gd name="connsiteY437" fmla="*/ 2686069 h 2733536"/>
              <a:gd name="connsiteX438" fmla="*/ 3180522 w 6004835"/>
              <a:gd name="connsiteY438" fmla="*/ 2683899 h 2733536"/>
              <a:gd name="connsiteX439" fmla="*/ 3249936 w 6004835"/>
              <a:gd name="connsiteY439" fmla="*/ 2681731 h 2733536"/>
              <a:gd name="connsiteX440" fmla="*/ 3349718 w 6004835"/>
              <a:gd name="connsiteY440" fmla="*/ 2683899 h 2733536"/>
              <a:gd name="connsiteX441" fmla="*/ 3419133 w 6004835"/>
              <a:gd name="connsiteY441" fmla="*/ 2677393 h 2733536"/>
              <a:gd name="connsiteX442" fmla="*/ 3549285 w 6004835"/>
              <a:gd name="connsiteY442" fmla="*/ 2649192 h 2733536"/>
              <a:gd name="connsiteX443" fmla="*/ 3636054 w 6004835"/>
              <a:gd name="connsiteY443" fmla="*/ 2629670 h 2733536"/>
              <a:gd name="connsiteX444" fmla="*/ 3701130 w 6004835"/>
              <a:gd name="connsiteY444" fmla="*/ 2627500 h 2733536"/>
              <a:gd name="connsiteX445" fmla="*/ 3705658 w 6004835"/>
              <a:gd name="connsiteY445" fmla="*/ 2625398 h 2733536"/>
              <a:gd name="connsiteX446" fmla="*/ 3642563 w 6004835"/>
              <a:gd name="connsiteY446" fmla="*/ 2627502 h 2733536"/>
              <a:gd name="connsiteX447" fmla="*/ 3555794 w 6004835"/>
              <a:gd name="connsiteY447" fmla="*/ 2647024 h 2733536"/>
              <a:gd name="connsiteX448" fmla="*/ 3425641 w 6004835"/>
              <a:gd name="connsiteY448" fmla="*/ 2675225 h 2733536"/>
              <a:gd name="connsiteX449" fmla="*/ 3356227 w 6004835"/>
              <a:gd name="connsiteY449" fmla="*/ 2681731 h 2733536"/>
              <a:gd name="connsiteX450" fmla="*/ 3256443 w 6004835"/>
              <a:gd name="connsiteY450" fmla="*/ 2679563 h 2733536"/>
              <a:gd name="connsiteX451" fmla="*/ 3187028 w 6004835"/>
              <a:gd name="connsiteY451" fmla="*/ 2681731 h 2733536"/>
              <a:gd name="connsiteX452" fmla="*/ 3115443 w 6004835"/>
              <a:gd name="connsiteY452" fmla="*/ 2683901 h 2733536"/>
              <a:gd name="connsiteX453" fmla="*/ 3117613 w 6004835"/>
              <a:gd name="connsiteY453" fmla="*/ 2675225 h 2733536"/>
              <a:gd name="connsiteX454" fmla="*/ 3132797 w 6004835"/>
              <a:gd name="connsiteY454" fmla="*/ 2653533 h 2733536"/>
              <a:gd name="connsiteX455" fmla="*/ 3800914 w 6004835"/>
              <a:gd name="connsiteY455" fmla="*/ 2542902 h 2733536"/>
              <a:gd name="connsiteX456" fmla="*/ 4254280 w 6004835"/>
              <a:gd name="connsiteY456" fmla="*/ 2371535 h 2733536"/>
              <a:gd name="connsiteX457" fmla="*/ 4373586 w 6004835"/>
              <a:gd name="connsiteY457" fmla="*/ 2308627 h 2733536"/>
              <a:gd name="connsiteX458" fmla="*/ 4440832 w 6004835"/>
              <a:gd name="connsiteY458" fmla="*/ 2273920 h 2733536"/>
              <a:gd name="connsiteX459" fmla="*/ 4510247 w 6004835"/>
              <a:gd name="connsiteY459" fmla="*/ 2237044 h 2733536"/>
              <a:gd name="connsiteX460" fmla="*/ 4640399 w 6004835"/>
              <a:gd name="connsiteY460" fmla="*/ 2158953 h 2733536"/>
              <a:gd name="connsiteX461" fmla="*/ 4744522 w 6004835"/>
              <a:gd name="connsiteY461" fmla="*/ 2078691 h 2733536"/>
              <a:gd name="connsiteX462" fmla="*/ 4939751 w 6004835"/>
              <a:gd name="connsiteY462" fmla="*/ 1926846 h 2733536"/>
              <a:gd name="connsiteX463" fmla="*/ 4993980 w 6004835"/>
              <a:gd name="connsiteY463" fmla="*/ 1883461 h 2733536"/>
              <a:gd name="connsiteX464" fmla="*/ 5046041 w 6004835"/>
              <a:gd name="connsiteY464" fmla="*/ 1837909 h 2733536"/>
              <a:gd name="connsiteX465" fmla="*/ 5124133 w 6004835"/>
              <a:gd name="connsiteY465" fmla="*/ 1766324 h 2733536"/>
              <a:gd name="connsiteX466" fmla="*/ 5156672 w 6004835"/>
              <a:gd name="connsiteY466" fmla="*/ 1712095 h 2733536"/>
              <a:gd name="connsiteX467" fmla="*/ 5203411 w 6004835"/>
              <a:gd name="connsiteY467" fmla="*/ 1669250 h 2733536"/>
              <a:gd name="connsiteX468" fmla="*/ 5203787 w 6004835"/>
              <a:gd name="connsiteY468" fmla="*/ 1666559 h 2733536"/>
              <a:gd name="connsiteX469" fmla="*/ 5158842 w 6004835"/>
              <a:gd name="connsiteY469" fmla="*/ 1707756 h 2733536"/>
              <a:gd name="connsiteX470" fmla="*/ 5126303 w 6004835"/>
              <a:gd name="connsiteY470" fmla="*/ 1761986 h 2733536"/>
              <a:gd name="connsiteX471" fmla="*/ 5048212 w 6004835"/>
              <a:gd name="connsiteY471" fmla="*/ 1833571 h 2733536"/>
              <a:gd name="connsiteX472" fmla="*/ 4996150 w 6004835"/>
              <a:gd name="connsiteY472" fmla="*/ 1879123 h 2733536"/>
              <a:gd name="connsiteX473" fmla="*/ 4941922 w 6004835"/>
              <a:gd name="connsiteY473" fmla="*/ 1922507 h 2733536"/>
              <a:gd name="connsiteX474" fmla="*/ 4746692 w 6004835"/>
              <a:gd name="connsiteY474" fmla="*/ 2074352 h 2733536"/>
              <a:gd name="connsiteX475" fmla="*/ 4642570 w 6004835"/>
              <a:gd name="connsiteY475" fmla="*/ 2154614 h 2733536"/>
              <a:gd name="connsiteX476" fmla="*/ 4512418 w 6004835"/>
              <a:gd name="connsiteY476" fmla="*/ 2232706 h 2733536"/>
              <a:gd name="connsiteX477" fmla="*/ 4443003 w 6004835"/>
              <a:gd name="connsiteY477" fmla="*/ 2269581 h 2733536"/>
              <a:gd name="connsiteX478" fmla="*/ 4375756 w 6004835"/>
              <a:gd name="connsiteY478" fmla="*/ 2304289 h 2733536"/>
              <a:gd name="connsiteX479" fmla="*/ 4256451 w 6004835"/>
              <a:gd name="connsiteY479" fmla="*/ 2367197 h 2733536"/>
              <a:gd name="connsiteX480" fmla="*/ 3803084 w 6004835"/>
              <a:gd name="connsiteY480" fmla="*/ 2538564 h 2733536"/>
              <a:gd name="connsiteX481" fmla="*/ 3134967 w 6004835"/>
              <a:gd name="connsiteY481" fmla="*/ 2649194 h 2733536"/>
              <a:gd name="connsiteX482" fmla="*/ 3085076 w 6004835"/>
              <a:gd name="connsiteY482" fmla="*/ 2649194 h 2733536"/>
              <a:gd name="connsiteX483" fmla="*/ 3078567 w 6004835"/>
              <a:gd name="connsiteY483" fmla="*/ 2631841 h 2733536"/>
              <a:gd name="connsiteX484" fmla="*/ 3026506 w 6004835"/>
              <a:gd name="connsiteY484" fmla="*/ 2629670 h 2733536"/>
              <a:gd name="connsiteX485" fmla="*/ 2978784 w 6004835"/>
              <a:gd name="connsiteY485" fmla="*/ 2649194 h 2733536"/>
              <a:gd name="connsiteX486" fmla="*/ 2839954 w 6004835"/>
              <a:gd name="connsiteY486" fmla="*/ 2651363 h 2733536"/>
              <a:gd name="connsiteX487" fmla="*/ 2738002 w 6004835"/>
              <a:gd name="connsiteY487" fmla="*/ 2647024 h 2733536"/>
              <a:gd name="connsiteX488" fmla="*/ 2688109 w 6004835"/>
              <a:gd name="connsiteY488" fmla="*/ 2642686 h 2733536"/>
              <a:gd name="connsiteX489" fmla="*/ 2638218 w 6004835"/>
              <a:gd name="connsiteY489" fmla="*/ 2634009 h 2733536"/>
              <a:gd name="connsiteX490" fmla="*/ 2668273 w 6004835"/>
              <a:gd name="connsiteY490" fmla="*/ 2601952 h 2733536"/>
              <a:gd name="connsiteX491" fmla="*/ 2662079 w 6004835"/>
              <a:gd name="connsiteY491" fmla="*/ 2603640 h 2733536"/>
              <a:gd name="connsiteX492" fmla="*/ 2550104 w 6004835"/>
              <a:gd name="connsiteY492" fmla="*/ 2582904 h 2733536"/>
              <a:gd name="connsiteX493" fmla="*/ 2544941 w 6004835"/>
              <a:gd name="connsiteY493" fmla="*/ 2584118 h 2733536"/>
              <a:gd name="connsiteX494" fmla="*/ 2330190 w 6004835"/>
              <a:gd name="connsiteY494" fmla="*/ 2545072 h 2733536"/>
              <a:gd name="connsiteX495" fmla="*/ 2245590 w 6004835"/>
              <a:gd name="connsiteY495" fmla="*/ 2527719 h 2733536"/>
              <a:gd name="connsiteX496" fmla="*/ 2171837 w 6004835"/>
              <a:gd name="connsiteY496" fmla="*/ 2514703 h 2733536"/>
              <a:gd name="connsiteX497" fmla="*/ 2082900 w 6004835"/>
              <a:gd name="connsiteY497" fmla="*/ 2473487 h 2733536"/>
              <a:gd name="connsiteX498" fmla="*/ 1972269 w 6004835"/>
              <a:gd name="connsiteY498" fmla="*/ 2432273 h 2733536"/>
              <a:gd name="connsiteX499" fmla="*/ 1857302 w 6004835"/>
              <a:gd name="connsiteY499" fmla="*/ 2386719 h 2733536"/>
              <a:gd name="connsiteX500" fmla="*/ 1876824 w 6004835"/>
              <a:gd name="connsiteY500" fmla="*/ 2371535 h 2733536"/>
              <a:gd name="connsiteX501" fmla="*/ 1957086 w 6004835"/>
              <a:gd name="connsiteY501" fmla="*/ 2386719 h 2733536"/>
              <a:gd name="connsiteX502" fmla="*/ 1991793 w 6004835"/>
              <a:gd name="connsiteY502" fmla="*/ 2417088 h 2733536"/>
              <a:gd name="connsiteX503" fmla="*/ 2111099 w 6004835"/>
              <a:gd name="connsiteY503" fmla="*/ 2451795 h 2733536"/>
              <a:gd name="connsiteX504" fmla="*/ 2347544 w 6004835"/>
              <a:gd name="connsiteY504" fmla="*/ 2512533 h 2733536"/>
              <a:gd name="connsiteX505" fmla="*/ 2406112 w 6004835"/>
              <a:gd name="connsiteY505" fmla="*/ 2523380 h 2733536"/>
              <a:gd name="connsiteX506" fmla="*/ 2469020 w 6004835"/>
              <a:gd name="connsiteY506" fmla="*/ 2534225 h 2733536"/>
              <a:gd name="connsiteX507" fmla="*/ 2538435 w 6004835"/>
              <a:gd name="connsiteY507" fmla="*/ 2549411 h 2733536"/>
              <a:gd name="connsiteX508" fmla="*/ 2614930 w 6004835"/>
              <a:gd name="connsiteY508" fmla="*/ 2565951 h 2733536"/>
              <a:gd name="connsiteX509" fmla="*/ 2620863 w 6004835"/>
              <a:gd name="connsiteY509" fmla="*/ 2564594 h 2733536"/>
              <a:gd name="connsiteX510" fmla="*/ 2692448 w 6004835"/>
              <a:gd name="connsiteY510" fmla="*/ 2575441 h 2733536"/>
              <a:gd name="connsiteX511" fmla="*/ 2694616 w 6004835"/>
              <a:gd name="connsiteY511" fmla="*/ 2571103 h 2733536"/>
              <a:gd name="connsiteX512" fmla="*/ 2798738 w 6004835"/>
              <a:gd name="connsiteY512" fmla="*/ 2575441 h 2733536"/>
              <a:gd name="connsiteX513" fmla="*/ 2816092 w 6004835"/>
              <a:gd name="connsiteY513" fmla="*/ 2577609 h 2733536"/>
              <a:gd name="connsiteX514" fmla="*/ 2976613 w 6004835"/>
              <a:gd name="connsiteY514" fmla="*/ 2577609 h 2733536"/>
              <a:gd name="connsiteX515" fmla="*/ 3093751 w 6004835"/>
              <a:gd name="connsiteY515" fmla="*/ 2581948 h 2733536"/>
              <a:gd name="connsiteX516" fmla="*/ 3232580 w 6004835"/>
              <a:gd name="connsiteY516" fmla="*/ 2571103 h 2733536"/>
              <a:gd name="connsiteX517" fmla="*/ 3249934 w 6004835"/>
              <a:gd name="connsiteY517" fmla="*/ 2571103 h 2733536"/>
              <a:gd name="connsiteX518" fmla="*/ 3256443 w 6004835"/>
              <a:gd name="connsiteY518" fmla="*/ 2588457 h 2733536"/>
              <a:gd name="connsiteX519" fmla="*/ 3393102 w 6004835"/>
              <a:gd name="connsiteY519" fmla="*/ 2571103 h 2733536"/>
              <a:gd name="connsiteX520" fmla="*/ 3484209 w 6004835"/>
              <a:gd name="connsiteY520" fmla="*/ 2549411 h 2733536"/>
              <a:gd name="connsiteX521" fmla="*/ 3536270 w 6004835"/>
              <a:gd name="connsiteY521" fmla="*/ 2540734 h 2733536"/>
              <a:gd name="connsiteX522" fmla="*/ 3568809 w 6004835"/>
              <a:gd name="connsiteY522" fmla="*/ 2536395 h 2733536"/>
              <a:gd name="connsiteX523" fmla="*/ 3640392 w 6004835"/>
              <a:gd name="connsiteY523" fmla="*/ 2519042 h 2733536"/>
              <a:gd name="connsiteX524" fmla="*/ 3698962 w 6004835"/>
              <a:gd name="connsiteY524" fmla="*/ 2506026 h 2733536"/>
              <a:gd name="connsiteX525" fmla="*/ 3757530 w 6004835"/>
              <a:gd name="connsiteY525" fmla="*/ 2490841 h 2733536"/>
              <a:gd name="connsiteX526" fmla="*/ 3864961 w 6004835"/>
              <a:gd name="connsiteY526" fmla="*/ 2472248 h 2733536"/>
              <a:gd name="connsiteX527" fmla="*/ 3879008 w 6004835"/>
              <a:gd name="connsiteY527" fmla="*/ 2466981 h 2733536"/>
              <a:gd name="connsiteX528" fmla="*/ 3766209 w 6004835"/>
              <a:gd name="connsiteY528" fmla="*/ 2486502 h 2733536"/>
              <a:gd name="connsiteX529" fmla="*/ 3707639 w 6004835"/>
              <a:gd name="connsiteY529" fmla="*/ 2501688 h 2733536"/>
              <a:gd name="connsiteX530" fmla="*/ 3649071 w 6004835"/>
              <a:gd name="connsiteY530" fmla="*/ 2514703 h 2733536"/>
              <a:gd name="connsiteX531" fmla="*/ 3577486 w 6004835"/>
              <a:gd name="connsiteY531" fmla="*/ 2532057 h 2733536"/>
              <a:gd name="connsiteX532" fmla="*/ 3544949 w 6004835"/>
              <a:gd name="connsiteY532" fmla="*/ 2536395 h 2733536"/>
              <a:gd name="connsiteX533" fmla="*/ 3492888 w 6004835"/>
              <a:gd name="connsiteY533" fmla="*/ 2545072 h 2733536"/>
              <a:gd name="connsiteX534" fmla="*/ 3351888 w 6004835"/>
              <a:gd name="connsiteY534" fmla="*/ 2558088 h 2733536"/>
              <a:gd name="connsiteX535" fmla="*/ 3256443 w 6004835"/>
              <a:gd name="connsiteY535" fmla="*/ 2566764 h 2733536"/>
              <a:gd name="connsiteX536" fmla="*/ 3239089 w 6004835"/>
              <a:gd name="connsiteY536" fmla="*/ 2566764 h 2733536"/>
              <a:gd name="connsiteX537" fmla="*/ 3100260 w 6004835"/>
              <a:gd name="connsiteY537" fmla="*/ 2577609 h 2733536"/>
              <a:gd name="connsiteX538" fmla="*/ 2983122 w 6004835"/>
              <a:gd name="connsiteY538" fmla="*/ 2573271 h 2733536"/>
              <a:gd name="connsiteX539" fmla="*/ 2822600 w 6004835"/>
              <a:gd name="connsiteY539" fmla="*/ 2573271 h 2733536"/>
              <a:gd name="connsiteX540" fmla="*/ 2805247 w 6004835"/>
              <a:gd name="connsiteY540" fmla="*/ 2571103 h 2733536"/>
              <a:gd name="connsiteX541" fmla="*/ 2738002 w 6004835"/>
              <a:gd name="connsiteY541" fmla="*/ 2542902 h 2733536"/>
              <a:gd name="connsiteX542" fmla="*/ 2701125 w 6004835"/>
              <a:gd name="connsiteY542" fmla="*/ 2566764 h 2733536"/>
              <a:gd name="connsiteX543" fmla="*/ 2701031 w 6004835"/>
              <a:gd name="connsiteY543" fmla="*/ 2566951 h 2733536"/>
              <a:gd name="connsiteX544" fmla="*/ 2731493 w 6004835"/>
              <a:gd name="connsiteY544" fmla="*/ 2547240 h 2733536"/>
              <a:gd name="connsiteX545" fmla="*/ 2798740 w 6004835"/>
              <a:gd name="connsiteY545" fmla="*/ 2575439 h 2733536"/>
              <a:gd name="connsiteX546" fmla="*/ 2694618 w 6004835"/>
              <a:gd name="connsiteY546" fmla="*/ 2571101 h 2733536"/>
              <a:gd name="connsiteX547" fmla="*/ 2695438 w 6004835"/>
              <a:gd name="connsiteY547" fmla="*/ 2570570 h 2733536"/>
              <a:gd name="connsiteX548" fmla="*/ 2627371 w 6004835"/>
              <a:gd name="connsiteY548" fmla="*/ 2560256 h 2733536"/>
              <a:gd name="connsiteX549" fmla="*/ 2547112 w 6004835"/>
              <a:gd name="connsiteY549" fmla="*/ 2542902 h 2733536"/>
              <a:gd name="connsiteX550" fmla="*/ 2477697 w 6004835"/>
              <a:gd name="connsiteY550" fmla="*/ 2527719 h 2733536"/>
              <a:gd name="connsiteX551" fmla="*/ 2414789 w 6004835"/>
              <a:gd name="connsiteY551" fmla="*/ 2516871 h 2733536"/>
              <a:gd name="connsiteX552" fmla="*/ 2356221 w 6004835"/>
              <a:gd name="connsiteY552" fmla="*/ 2506026 h 2733536"/>
              <a:gd name="connsiteX553" fmla="*/ 2119775 w 6004835"/>
              <a:gd name="connsiteY553" fmla="*/ 2445289 h 2733536"/>
              <a:gd name="connsiteX554" fmla="*/ 2000470 w 6004835"/>
              <a:gd name="connsiteY554" fmla="*/ 2410581 h 2733536"/>
              <a:gd name="connsiteX555" fmla="*/ 1965763 w 6004835"/>
              <a:gd name="connsiteY555" fmla="*/ 2380212 h 2733536"/>
              <a:gd name="connsiteX556" fmla="*/ 1885501 w 6004835"/>
              <a:gd name="connsiteY556" fmla="*/ 2365027 h 2733536"/>
              <a:gd name="connsiteX557" fmla="*/ 1766195 w 6004835"/>
              <a:gd name="connsiteY557" fmla="*/ 2304289 h 2733536"/>
              <a:gd name="connsiteX558" fmla="*/ 1731488 w 6004835"/>
              <a:gd name="connsiteY558" fmla="*/ 2306459 h 2733536"/>
              <a:gd name="connsiteX559" fmla="*/ 1607842 w 6004835"/>
              <a:gd name="connsiteY559" fmla="*/ 2243551 h 2733536"/>
              <a:gd name="connsiteX560" fmla="*/ 1586149 w 6004835"/>
              <a:gd name="connsiteY560" fmla="*/ 2204505 h 2733536"/>
              <a:gd name="connsiteX561" fmla="*/ 1590488 w 6004835"/>
              <a:gd name="connsiteY561" fmla="*/ 2202337 h 2733536"/>
              <a:gd name="connsiteX562" fmla="*/ 1666411 w 6004835"/>
              <a:gd name="connsiteY562" fmla="*/ 2243551 h 2733536"/>
              <a:gd name="connsiteX563" fmla="*/ 1742333 w 6004835"/>
              <a:gd name="connsiteY563" fmla="*/ 2284767 h 2733536"/>
              <a:gd name="connsiteX564" fmla="*/ 1764025 w 6004835"/>
              <a:gd name="connsiteY564" fmla="*/ 2271752 h 2733536"/>
              <a:gd name="connsiteX565" fmla="*/ 1675088 w 6004835"/>
              <a:gd name="connsiteY565" fmla="*/ 2213182 h 2733536"/>
              <a:gd name="connsiteX566" fmla="*/ 1601335 w 6004835"/>
              <a:gd name="connsiteY566" fmla="*/ 2180645 h 2733536"/>
              <a:gd name="connsiteX567" fmla="*/ 1499381 w 6004835"/>
              <a:gd name="connsiteY567" fmla="*/ 2122075 h 2733536"/>
              <a:gd name="connsiteX568" fmla="*/ 1412612 w 6004835"/>
              <a:gd name="connsiteY568" fmla="*/ 2065675 h 2733536"/>
              <a:gd name="connsiteX569" fmla="*/ 1275953 w 6004835"/>
              <a:gd name="connsiteY569" fmla="*/ 2007108 h 2733536"/>
              <a:gd name="connsiteX570" fmla="*/ 1223892 w 6004835"/>
              <a:gd name="connsiteY570" fmla="*/ 1963723 h 2733536"/>
              <a:gd name="connsiteX571" fmla="*/ 1234737 w 6004835"/>
              <a:gd name="connsiteY571" fmla="*/ 1959385 h 2733536"/>
              <a:gd name="connsiteX572" fmla="*/ 1286798 w 6004835"/>
              <a:gd name="connsiteY572" fmla="*/ 1974568 h 2733536"/>
              <a:gd name="connsiteX573" fmla="*/ 1178338 w 6004835"/>
              <a:gd name="connsiteY573" fmla="*/ 1861769 h 2733536"/>
              <a:gd name="connsiteX574" fmla="*/ 1117600 w 6004835"/>
              <a:gd name="connsiteY574" fmla="*/ 1811879 h 2733536"/>
              <a:gd name="connsiteX575" fmla="*/ 1061200 w 6004835"/>
              <a:gd name="connsiteY575" fmla="*/ 1761986 h 2733536"/>
              <a:gd name="connsiteX576" fmla="*/ 989617 w 6004835"/>
              <a:gd name="connsiteY576" fmla="*/ 1703418 h 2733536"/>
              <a:gd name="connsiteX577" fmla="*/ 885495 w 6004835"/>
              <a:gd name="connsiteY577" fmla="*/ 1588449 h 2733536"/>
              <a:gd name="connsiteX578" fmla="*/ 878351 w 6004835"/>
              <a:gd name="connsiteY578" fmla="*/ 1566121 h 2733536"/>
              <a:gd name="connsiteX579" fmla="*/ 857294 w 6004835"/>
              <a:gd name="connsiteY579" fmla="*/ 1545064 h 2733536"/>
              <a:gd name="connsiteX580" fmla="*/ 785711 w 6004835"/>
              <a:gd name="connsiteY580" fmla="*/ 1466973 h 2733536"/>
              <a:gd name="connsiteX581" fmla="*/ 777034 w 6004835"/>
              <a:gd name="connsiteY581" fmla="*/ 1427927 h 2733536"/>
              <a:gd name="connsiteX582" fmla="*/ 748834 w 6004835"/>
              <a:gd name="connsiteY582" fmla="*/ 1388881 h 2733536"/>
              <a:gd name="connsiteX583" fmla="*/ 745474 w 6004835"/>
              <a:gd name="connsiteY583" fmla="*/ 1383614 h 2733536"/>
              <a:gd name="connsiteX584" fmla="*/ 711956 w 6004835"/>
              <a:gd name="connsiteY584" fmla="*/ 1360680 h 2733536"/>
              <a:gd name="connsiteX585" fmla="*/ 646879 w 6004835"/>
              <a:gd name="connsiteY585" fmla="*/ 1267405 h 2733536"/>
              <a:gd name="connsiteX586" fmla="*/ 610004 w 6004835"/>
              <a:gd name="connsiteY586" fmla="*/ 1180637 h 2733536"/>
              <a:gd name="connsiteX587" fmla="*/ 605666 w 6004835"/>
              <a:gd name="connsiteY587" fmla="*/ 1180637 h 2733536"/>
              <a:gd name="connsiteX588" fmla="*/ 555775 w 6004835"/>
              <a:gd name="connsiteY588" fmla="*/ 1085191 h 2733536"/>
              <a:gd name="connsiteX589" fmla="*/ 508052 w 6004835"/>
              <a:gd name="connsiteY589" fmla="*/ 989746 h 2733536"/>
              <a:gd name="connsiteX590" fmla="*/ 458159 w 6004835"/>
              <a:gd name="connsiteY590" fmla="*/ 879117 h 2733536"/>
              <a:gd name="connsiteX591" fmla="*/ 412607 w 6004835"/>
              <a:gd name="connsiteY591" fmla="*/ 766318 h 2733536"/>
              <a:gd name="connsiteX592" fmla="*/ 458159 w 6004835"/>
              <a:gd name="connsiteY592" fmla="*/ 842240 h 2733536"/>
              <a:gd name="connsiteX593" fmla="*/ 503714 w 6004835"/>
              <a:gd name="connsiteY593" fmla="*/ 937685 h 2733536"/>
              <a:gd name="connsiteX594" fmla="*/ 518897 w 6004835"/>
              <a:gd name="connsiteY594" fmla="*/ 989746 h 2733536"/>
              <a:gd name="connsiteX595" fmla="*/ 525173 w 6004835"/>
              <a:gd name="connsiteY595" fmla="*/ 998949 h 2733536"/>
              <a:gd name="connsiteX596" fmla="*/ 517449 w 6004835"/>
              <a:gd name="connsiteY596" fmla="*/ 958787 h 2733536"/>
              <a:gd name="connsiteX597" fmla="*/ 497305 w 6004835"/>
              <a:gd name="connsiteY597" fmla="*/ 922228 h 2733536"/>
              <a:gd name="connsiteX598" fmla="*/ 464515 w 6004835"/>
              <a:gd name="connsiteY598" fmla="*/ 848496 h 2733536"/>
              <a:gd name="connsiteX599" fmla="*/ 425620 w 6004835"/>
              <a:gd name="connsiteY599" fmla="*/ 783670 h 2733536"/>
              <a:gd name="connsiteX600" fmla="*/ 377897 w 6004835"/>
              <a:gd name="connsiteY600" fmla="*/ 653517 h 2733536"/>
              <a:gd name="connsiteX601" fmla="*/ 337011 w 6004835"/>
              <a:gd name="connsiteY601" fmla="*/ 520096 h 2733536"/>
              <a:gd name="connsiteX602" fmla="*/ 323586 w 6004835"/>
              <a:gd name="connsiteY602" fmla="*/ 481203 h 2733536"/>
              <a:gd name="connsiteX603" fmla="*/ 265112 w 6004835"/>
              <a:gd name="connsiteY603" fmla="*/ 247798 h 2733536"/>
              <a:gd name="connsiteX604" fmla="*/ 239252 w 6004835"/>
              <a:gd name="connsiteY604" fmla="*/ 78358 h 2733536"/>
              <a:gd name="connsiteX605" fmla="*/ 239068 w 6004835"/>
              <a:gd name="connsiteY605" fmla="*/ 83015 h 2733536"/>
              <a:gd name="connsiteX606" fmla="*/ 241238 w 6004835"/>
              <a:gd name="connsiteY606" fmla="*/ 117723 h 2733536"/>
              <a:gd name="connsiteX607" fmla="*/ 252083 w 6004835"/>
              <a:gd name="connsiteY607" fmla="*/ 197985 h 2733536"/>
              <a:gd name="connsiteX608" fmla="*/ 265098 w 6004835"/>
              <a:gd name="connsiteY608" fmla="*/ 280415 h 2733536"/>
              <a:gd name="connsiteX609" fmla="*/ 243406 w 6004835"/>
              <a:gd name="connsiteY609" fmla="*/ 208830 h 2733536"/>
              <a:gd name="connsiteX610" fmla="*/ 228223 w 6004835"/>
              <a:gd name="connsiteY610" fmla="*/ 117723 h 2733536"/>
              <a:gd name="connsiteX611" fmla="*/ 210869 w 6004835"/>
              <a:gd name="connsiteY611" fmla="*/ 117723 h 2733536"/>
              <a:gd name="connsiteX612" fmla="*/ 200022 w 6004835"/>
              <a:gd name="connsiteY612" fmla="*/ 35293 h 2733536"/>
              <a:gd name="connsiteX613" fmla="*/ 189729 w 6004835"/>
              <a:gd name="connsiteY613" fmla="*/ 0 h 2733536"/>
              <a:gd name="connsiteX614" fmla="*/ 5795410 w 6004835"/>
              <a:gd name="connsiteY614" fmla="*/ 0 h 2733536"/>
              <a:gd name="connsiteX615" fmla="*/ 5800929 w 6004835"/>
              <a:gd name="connsiteY615" fmla="*/ 17939 h 2733536"/>
              <a:gd name="connsiteX616" fmla="*/ 5807654 w 6004835"/>
              <a:gd name="connsiteY616" fmla="*/ 17566 h 2733536"/>
              <a:gd name="connsiteX617" fmla="*/ 5803098 w 6004835"/>
              <a:gd name="connsiteY617" fmla="*/ 2753 h 2733536"/>
              <a:gd name="connsiteX618" fmla="*/ 5803442 w 6004835"/>
              <a:gd name="connsiteY618" fmla="*/ 0 h 2733536"/>
              <a:gd name="connsiteX619" fmla="*/ 5888010 w 6004835"/>
              <a:gd name="connsiteY619" fmla="*/ 0 h 2733536"/>
              <a:gd name="connsiteX620" fmla="*/ 5866775 w 6004835"/>
              <a:gd name="connsiteY620" fmla="*/ 88481 h 2733536"/>
              <a:gd name="connsiteX621" fmla="*/ 5866777 w 6004835"/>
              <a:gd name="connsiteY621" fmla="*/ 88481 h 2733536"/>
              <a:gd name="connsiteX622" fmla="*/ 5888012 w 6004835"/>
              <a:gd name="connsiteY622" fmla="*/ 0 h 2733536"/>
              <a:gd name="connsiteX623" fmla="*/ 5898025 w 6004835"/>
              <a:gd name="connsiteY623" fmla="*/ 0 h 2733536"/>
              <a:gd name="connsiteX624" fmla="*/ 5895561 w 6004835"/>
              <a:gd name="connsiteY624" fmla="*/ 48850 h 2733536"/>
              <a:gd name="connsiteX625" fmla="*/ 5894204 w 6004835"/>
              <a:gd name="connsiteY625" fmla="*/ 104708 h 2733536"/>
              <a:gd name="connsiteX626" fmla="*/ 5872512 w 6004835"/>
              <a:gd name="connsiteY626" fmla="*/ 171456 h 2733536"/>
              <a:gd name="connsiteX627" fmla="*/ 5872512 w 6004835"/>
              <a:gd name="connsiteY627" fmla="*/ 179080 h 2733536"/>
              <a:gd name="connsiteX628" fmla="*/ 5898543 w 6004835"/>
              <a:gd name="connsiteY628" fmla="*/ 104708 h 2733536"/>
              <a:gd name="connsiteX629" fmla="*/ 5900678 w 6004835"/>
              <a:gd name="connsiteY629" fmla="*/ 22345 h 2733536"/>
              <a:gd name="connsiteX630" fmla="*/ 5902188 w 6004835"/>
              <a:gd name="connsiteY630" fmla="*/ 0 h 2733536"/>
              <a:gd name="connsiteX631" fmla="*/ 5945314 w 6004835"/>
              <a:gd name="connsiteY631" fmla="*/ 0 h 2733536"/>
              <a:gd name="connsiteX632" fmla="*/ 5941927 w 6004835"/>
              <a:gd name="connsiteY632" fmla="*/ 28786 h 2733536"/>
              <a:gd name="connsiteX633" fmla="*/ 5932679 w 6004835"/>
              <a:gd name="connsiteY633" fmla="*/ 34953 h 2733536"/>
              <a:gd name="connsiteX634" fmla="*/ 5933250 w 6004835"/>
              <a:gd name="connsiteY634" fmla="*/ 37461 h 2733536"/>
              <a:gd name="connsiteX635" fmla="*/ 5942112 w 6004835"/>
              <a:gd name="connsiteY635" fmla="*/ 31553 h 2733536"/>
              <a:gd name="connsiteX636" fmla="*/ 5945824 w 6004835"/>
              <a:gd name="connsiteY636" fmla="*/ 0 h 2733536"/>
              <a:gd name="connsiteX637" fmla="*/ 5983702 w 6004835"/>
              <a:gd name="connsiteY637" fmla="*/ 0 h 2733536"/>
              <a:gd name="connsiteX638" fmla="*/ 5983141 w 6004835"/>
              <a:gd name="connsiteY638" fmla="*/ 9262 h 2733536"/>
              <a:gd name="connsiteX639" fmla="*/ 5972296 w 6004835"/>
              <a:gd name="connsiteY639" fmla="*/ 85186 h 2733536"/>
              <a:gd name="connsiteX640" fmla="*/ 5959281 w 6004835"/>
              <a:gd name="connsiteY640" fmla="*/ 165445 h 2733536"/>
              <a:gd name="connsiteX641" fmla="*/ 5944095 w 6004835"/>
              <a:gd name="connsiteY641" fmla="*/ 243537 h 2733536"/>
              <a:gd name="connsiteX642" fmla="*/ 5915896 w 6004835"/>
              <a:gd name="connsiteY642" fmla="*/ 408397 h 2733536"/>
              <a:gd name="connsiteX643" fmla="*/ 5889866 w 6004835"/>
              <a:gd name="connsiteY643" fmla="*/ 423583 h 2733536"/>
              <a:gd name="connsiteX644" fmla="*/ 5857326 w 6004835"/>
              <a:gd name="connsiteY644" fmla="*/ 519028 h 2733536"/>
              <a:gd name="connsiteX645" fmla="*/ 5848649 w 6004835"/>
              <a:gd name="connsiteY645" fmla="*/ 610135 h 2733536"/>
              <a:gd name="connsiteX646" fmla="*/ 5844311 w 6004835"/>
              <a:gd name="connsiteY646" fmla="*/ 623150 h 2733536"/>
              <a:gd name="connsiteX647" fmla="*/ 5807436 w 6004835"/>
              <a:gd name="connsiteY647" fmla="*/ 722934 h 2733536"/>
              <a:gd name="connsiteX648" fmla="*/ 5796588 w 6004835"/>
              <a:gd name="connsiteY648" fmla="*/ 731611 h 2733536"/>
              <a:gd name="connsiteX649" fmla="*/ 5751036 w 6004835"/>
              <a:gd name="connsiteY649" fmla="*/ 837901 h 2733536"/>
              <a:gd name="connsiteX650" fmla="*/ 5798759 w 6004835"/>
              <a:gd name="connsiteY650" fmla="*/ 731611 h 2733536"/>
              <a:gd name="connsiteX651" fmla="*/ 5809604 w 6004835"/>
              <a:gd name="connsiteY651" fmla="*/ 722934 h 2733536"/>
              <a:gd name="connsiteX652" fmla="*/ 5740189 w 6004835"/>
              <a:gd name="connsiteY652" fmla="*/ 920331 h 2733536"/>
              <a:gd name="connsiteX653" fmla="*/ 5703314 w 6004835"/>
              <a:gd name="connsiteY653" fmla="*/ 939855 h 2733536"/>
              <a:gd name="connsiteX654" fmla="*/ 5695666 w 6004835"/>
              <a:gd name="connsiteY654" fmla="*/ 955153 h 2733536"/>
              <a:gd name="connsiteX655" fmla="*/ 5696807 w 6004835"/>
              <a:gd name="connsiteY655" fmla="*/ 957207 h 2733536"/>
              <a:gd name="connsiteX656" fmla="*/ 5705484 w 6004835"/>
              <a:gd name="connsiteY656" fmla="*/ 939853 h 2733536"/>
              <a:gd name="connsiteX657" fmla="*/ 5742360 w 6004835"/>
              <a:gd name="connsiteY657" fmla="*/ 920331 h 2733536"/>
              <a:gd name="connsiteX658" fmla="*/ 5716329 w 6004835"/>
              <a:gd name="connsiteY658" fmla="*/ 994085 h 2733536"/>
              <a:gd name="connsiteX659" fmla="*/ 5668606 w 6004835"/>
              <a:gd name="connsiteY659" fmla="*/ 1080853 h 2733536"/>
              <a:gd name="connsiteX660" fmla="*/ 5644746 w 6004835"/>
              <a:gd name="connsiteY660" fmla="*/ 1124237 h 2733536"/>
              <a:gd name="connsiteX661" fmla="*/ 5618715 w 6004835"/>
              <a:gd name="connsiteY661" fmla="*/ 1167622 h 2733536"/>
              <a:gd name="connsiteX662" fmla="*/ 5599191 w 6004835"/>
              <a:gd name="connsiteY662" fmla="*/ 1200159 h 2733536"/>
              <a:gd name="connsiteX663" fmla="*/ 5570993 w 6004835"/>
              <a:gd name="connsiteY663" fmla="*/ 1263067 h 2733536"/>
              <a:gd name="connsiteX664" fmla="*/ 5540624 w 6004835"/>
              <a:gd name="connsiteY664" fmla="*/ 1323805 h 2733536"/>
              <a:gd name="connsiteX665" fmla="*/ 5492901 w 6004835"/>
              <a:gd name="connsiteY665" fmla="*/ 1388881 h 2733536"/>
              <a:gd name="connsiteX666" fmla="*/ 5445178 w 6004835"/>
              <a:gd name="connsiteY666" fmla="*/ 1449619 h 2733536"/>
              <a:gd name="connsiteX667" fmla="*/ 5447166 w 6004835"/>
              <a:gd name="connsiteY667" fmla="*/ 1445524 h 2733536"/>
              <a:gd name="connsiteX668" fmla="*/ 5393115 w 6004835"/>
              <a:gd name="connsiteY668" fmla="*/ 1519034 h 2733536"/>
              <a:gd name="connsiteX669" fmla="*/ 5275977 w 6004835"/>
              <a:gd name="connsiteY669" fmla="*/ 1647019 h 2733536"/>
              <a:gd name="connsiteX670" fmla="*/ 5252917 w 6004835"/>
              <a:gd name="connsiteY670" fmla="*/ 1682500 h 2733536"/>
              <a:gd name="connsiteX671" fmla="*/ 5275977 w 6004835"/>
              <a:gd name="connsiteY671" fmla="*/ 1649187 h 2733536"/>
              <a:gd name="connsiteX672" fmla="*/ 5393115 w 6004835"/>
              <a:gd name="connsiteY672" fmla="*/ 1521202 h 2733536"/>
              <a:gd name="connsiteX673" fmla="*/ 5304178 w 6004835"/>
              <a:gd name="connsiteY673" fmla="*/ 1655693 h 2733536"/>
              <a:gd name="connsiteX674" fmla="*/ 5258353 w 6004835"/>
              <a:gd name="connsiteY674" fmla="*/ 1703689 h 2733536"/>
              <a:gd name="connsiteX675" fmla="*/ 5221566 w 6004835"/>
              <a:gd name="connsiteY675" fmla="*/ 1730731 h 2733536"/>
              <a:gd name="connsiteX676" fmla="*/ 5219578 w 6004835"/>
              <a:gd name="connsiteY676" fmla="*/ 1733787 h 2733536"/>
              <a:gd name="connsiteX677" fmla="*/ 5196579 w 6004835"/>
              <a:gd name="connsiteY677" fmla="*/ 1751480 h 2733536"/>
              <a:gd name="connsiteX678" fmla="*/ 5195718 w 6004835"/>
              <a:gd name="connsiteY678" fmla="*/ 1757647 h 2733536"/>
              <a:gd name="connsiteX679" fmla="*/ 5093764 w 6004835"/>
              <a:gd name="connsiteY679" fmla="*/ 1861769 h 2733536"/>
              <a:gd name="connsiteX680" fmla="*/ 4985303 w 6004835"/>
              <a:gd name="connsiteY680" fmla="*/ 1961553 h 2733536"/>
              <a:gd name="connsiteX681" fmla="*/ 4980288 w 6004835"/>
              <a:gd name="connsiteY681" fmla="*/ 1965192 h 2733536"/>
              <a:gd name="connsiteX682" fmla="*/ 4944089 w 6004835"/>
              <a:gd name="connsiteY682" fmla="*/ 2011444 h 2733536"/>
              <a:gd name="connsiteX683" fmla="*/ 4857321 w 6004835"/>
              <a:gd name="connsiteY683" fmla="*/ 2076520 h 2733536"/>
              <a:gd name="connsiteX684" fmla="*/ 4776225 w 6004835"/>
              <a:gd name="connsiteY684" fmla="*/ 2137342 h 2733536"/>
              <a:gd name="connsiteX685" fmla="*/ 4775934 w 6004835"/>
              <a:gd name="connsiteY685" fmla="*/ 2137695 h 2733536"/>
              <a:gd name="connsiteX686" fmla="*/ 4857321 w 6004835"/>
              <a:gd name="connsiteY686" fmla="*/ 2078691 h 2733536"/>
              <a:gd name="connsiteX687" fmla="*/ 4944089 w 6004835"/>
              <a:gd name="connsiteY687" fmla="*/ 2013614 h 2733536"/>
              <a:gd name="connsiteX688" fmla="*/ 4872505 w 6004835"/>
              <a:gd name="connsiteY688" fmla="*/ 2085197 h 2733536"/>
              <a:gd name="connsiteX689" fmla="*/ 4814208 w 6004835"/>
              <a:gd name="connsiteY689" fmla="*/ 2123159 h 2733536"/>
              <a:gd name="connsiteX690" fmla="*/ 4773879 w 6004835"/>
              <a:gd name="connsiteY690" fmla="*/ 2140191 h 2733536"/>
              <a:gd name="connsiteX691" fmla="*/ 4772721 w 6004835"/>
              <a:gd name="connsiteY691" fmla="*/ 2141599 h 2733536"/>
              <a:gd name="connsiteX692" fmla="*/ 4729336 w 6004835"/>
              <a:gd name="connsiteY692" fmla="*/ 2169797 h 2733536"/>
              <a:gd name="connsiteX693" fmla="*/ 4712989 w 6004835"/>
              <a:gd name="connsiteY693" fmla="*/ 2177374 h 2733536"/>
              <a:gd name="connsiteX694" fmla="*/ 4671855 w 6004835"/>
              <a:gd name="connsiteY694" fmla="*/ 2210743 h 2733536"/>
              <a:gd name="connsiteX695" fmla="*/ 4631723 w 6004835"/>
              <a:gd name="connsiteY695" fmla="*/ 2239212 h 2733536"/>
              <a:gd name="connsiteX696" fmla="*/ 4570985 w 6004835"/>
              <a:gd name="connsiteY696" fmla="*/ 2278258 h 2733536"/>
              <a:gd name="connsiteX697" fmla="*/ 4551463 w 6004835"/>
              <a:gd name="connsiteY697" fmla="*/ 2280428 h 2733536"/>
              <a:gd name="connsiteX698" fmla="*/ 4529764 w 6004835"/>
              <a:gd name="connsiteY698" fmla="*/ 2290073 h 2733536"/>
              <a:gd name="connsiteX699" fmla="*/ 4526391 w 6004835"/>
              <a:gd name="connsiteY699" fmla="*/ 2292635 h 2733536"/>
              <a:gd name="connsiteX700" fmla="*/ 4553631 w 6004835"/>
              <a:gd name="connsiteY700" fmla="*/ 2282597 h 2733536"/>
              <a:gd name="connsiteX701" fmla="*/ 4573155 w 6004835"/>
              <a:gd name="connsiteY701" fmla="*/ 2280428 h 2733536"/>
              <a:gd name="connsiteX702" fmla="*/ 4495063 w 6004835"/>
              <a:gd name="connsiteY702" fmla="*/ 2338996 h 2733536"/>
              <a:gd name="connsiteX703" fmla="*/ 4445170 w 6004835"/>
              <a:gd name="connsiteY703" fmla="*/ 2365029 h 2733536"/>
              <a:gd name="connsiteX704" fmla="*/ 4395280 w 6004835"/>
              <a:gd name="connsiteY704" fmla="*/ 2388889 h 2733536"/>
              <a:gd name="connsiteX705" fmla="*/ 4360040 w 6004835"/>
              <a:gd name="connsiteY705" fmla="*/ 2394175 h 2733536"/>
              <a:gd name="connsiteX706" fmla="*/ 4354064 w 6004835"/>
              <a:gd name="connsiteY706" fmla="*/ 2397566 h 2733536"/>
              <a:gd name="connsiteX707" fmla="*/ 4189203 w 6004835"/>
              <a:gd name="connsiteY707" fmla="*/ 2469149 h 2733536"/>
              <a:gd name="connsiteX708" fmla="*/ 4180798 w 6004835"/>
              <a:gd name="connsiteY708" fmla="*/ 2471059 h 2733536"/>
              <a:gd name="connsiteX709" fmla="*/ 4130636 w 6004835"/>
              <a:gd name="connsiteY709" fmla="*/ 2503856 h 2733536"/>
              <a:gd name="connsiteX710" fmla="*/ 4158834 w 6004835"/>
              <a:gd name="connsiteY710" fmla="*/ 2512533 h 2733536"/>
              <a:gd name="connsiteX711" fmla="*/ 4054713 w 6004835"/>
              <a:gd name="connsiteY711" fmla="*/ 2558088 h 2733536"/>
              <a:gd name="connsiteX712" fmla="*/ 4063390 w 6004835"/>
              <a:gd name="connsiteY712" fmla="*/ 2527719 h 2733536"/>
              <a:gd name="connsiteX713" fmla="*/ 4028682 w 6004835"/>
              <a:gd name="connsiteY713" fmla="*/ 2540734 h 2733536"/>
              <a:gd name="connsiteX714" fmla="*/ 3996145 w 6004835"/>
              <a:gd name="connsiteY714" fmla="*/ 2551579 h 2733536"/>
              <a:gd name="connsiteX715" fmla="*/ 3928899 w 6004835"/>
              <a:gd name="connsiteY715" fmla="*/ 2573271 h 2733536"/>
              <a:gd name="connsiteX716" fmla="*/ 3919914 w 6004835"/>
              <a:gd name="connsiteY716" fmla="*/ 2562487 h 2733536"/>
              <a:gd name="connsiteX717" fmla="*/ 3887682 w 6004835"/>
              <a:gd name="connsiteY717" fmla="*/ 2568932 h 2733536"/>
              <a:gd name="connsiteX718" fmla="*/ 3848637 w 6004835"/>
              <a:gd name="connsiteY718" fmla="*/ 2577609 h 2733536"/>
              <a:gd name="connsiteX719" fmla="*/ 3768377 w 6004835"/>
              <a:gd name="connsiteY719" fmla="*/ 2597133 h 2733536"/>
              <a:gd name="connsiteX720" fmla="*/ 3765731 w 6004835"/>
              <a:gd name="connsiteY720" fmla="*/ 2598363 h 2733536"/>
              <a:gd name="connsiteX721" fmla="*/ 3842130 w 6004835"/>
              <a:gd name="connsiteY721" fmla="*/ 2579777 h 2733536"/>
              <a:gd name="connsiteX722" fmla="*/ 3881176 w 6004835"/>
              <a:gd name="connsiteY722" fmla="*/ 2571101 h 2733536"/>
              <a:gd name="connsiteX723" fmla="*/ 3913713 w 6004835"/>
              <a:gd name="connsiteY723" fmla="*/ 2564594 h 2733536"/>
              <a:gd name="connsiteX724" fmla="*/ 3926728 w 6004835"/>
              <a:gd name="connsiteY724" fmla="*/ 2575439 h 2733536"/>
              <a:gd name="connsiteX725" fmla="*/ 3993975 w 6004835"/>
              <a:gd name="connsiteY725" fmla="*/ 2553747 h 2733536"/>
              <a:gd name="connsiteX726" fmla="*/ 4026512 w 6004835"/>
              <a:gd name="connsiteY726" fmla="*/ 2542902 h 2733536"/>
              <a:gd name="connsiteX727" fmla="*/ 4061219 w 6004835"/>
              <a:gd name="connsiteY727" fmla="*/ 2529887 h 2733536"/>
              <a:gd name="connsiteX728" fmla="*/ 4052542 w 6004835"/>
              <a:gd name="connsiteY728" fmla="*/ 2560256 h 2733536"/>
              <a:gd name="connsiteX729" fmla="*/ 3961436 w 6004835"/>
              <a:gd name="connsiteY729" fmla="*/ 2603640 h 2733536"/>
              <a:gd name="connsiteX730" fmla="*/ 3956970 w 6004835"/>
              <a:gd name="connsiteY730" fmla="*/ 2602390 h 2733536"/>
              <a:gd name="connsiteX731" fmla="*/ 3894191 w 6004835"/>
              <a:gd name="connsiteY731" fmla="*/ 2627500 h 2733536"/>
              <a:gd name="connsiteX732" fmla="*/ 3842130 w 6004835"/>
              <a:gd name="connsiteY732" fmla="*/ 2642686 h 2733536"/>
              <a:gd name="connsiteX733" fmla="*/ 3764038 w 6004835"/>
              <a:gd name="connsiteY733" fmla="*/ 2662207 h 2733536"/>
              <a:gd name="connsiteX734" fmla="*/ 3731772 w 6004835"/>
              <a:gd name="connsiteY734" fmla="*/ 2659497 h 2733536"/>
              <a:gd name="connsiteX735" fmla="*/ 3664284 w 6004835"/>
              <a:gd name="connsiteY735" fmla="*/ 2672628 h 2733536"/>
              <a:gd name="connsiteX736" fmla="*/ 3662084 w 6004835"/>
              <a:gd name="connsiteY736" fmla="*/ 2677393 h 2733536"/>
              <a:gd name="connsiteX737" fmla="*/ 3482041 w 6004835"/>
              <a:gd name="connsiteY737" fmla="*/ 2712100 h 2733536"/>
              <a:gd name="connsiteX738" fmla="*/ 3440825 w 6004835"/>
              <a:gd name="connsiteY738" fmla="*/ 2701253 h 2733536"/>
              <a:gd name="connsiteX739" fmla="*/ 3406117 w 6004835"/>
              <a:gd name="connsiteY739" fmla="*/ 2701253 h 2733536"/>
              <a:gd name="connsiteX740" fmla="*/ 3345379 w 6004835"/>
              <a:gd name="connsiteY740" fmla="*/ 2720777 h 2733536"/>
              <a:gd name="connsiteX741" fmla="*/ 3291150 w 6004835"/>
              <a:gd name="connsiteY741" fmla="*/ 2725116 h 2733536"/>
              <a:gd name="connsiteX742" fmla="*/ 3236919 w 6004835"/>
              <a:gd name="connsiteY742" fmla="*/ 2727283 h 2733536"/>
              <a:gd name="connsiteX743" fmla="*/ 3231027 w 6004835"/>
              <a:gd name="connsiteY743" fmla="*/ 2724760 h 27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004835" h="2733536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872B576-0982-4868-A9E3-43064BCA3090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3" name="Picture Placeholder 2" descr="Image Placeholder">
            <a:extLst>
              <a:ext uri="{FF2B5EF4-FFF2-40B4-BE49-F238E27FC236}">
                <a16:creationId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1291" y="359999"/>
            <a:ext cx="6579708" cy="576493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9998"/>
            <a:ext cx="4186799" cy="340022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917DEB87-DE66-4311-84F4-4A1AE244A9D6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359999" y="3960000"/>
            <a:ext cx="4186799" cy="21649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37FB2-C8E4-48B7-AD0B-D7D416D5BA0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22EC6-D3E6-47C7-AA58-7987C644DB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CE00ECA-E657-40D0-AE56-3EC645DA4D07}"/>
              </a:ext>
            </a:extLst>
          </p:cNvPr>
          <p:cNvSpPr>
            <a:spLocks noChangeAspect="1"/>
          </p:cNvSpPr>
          <p:nvPr userDrawn="1"/>
        </p:nvSpPr>
        <p:spPr>
          <a:xfrm>
            <a:off x="2522438" y="2219689"/>
            <a:ext cx="1869427" cy="1844766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5314C01-4824-49ED-B262-EE250BE8A44C}"/>
              </a:ext>
            </a:extLst>
          </p:cNvPr>
          <p:cNvSpPr>
            <a:spLocks noChangeAspect="1"/>
          </p:cNvSpPr>
          <p:nvPr userDrawn="1"/>
        </p:nvSpPr>
        <p:spPr>
          <a:xfrm>
            <a:off x="4866707" y="1914380"/>
            <a:ext cx="2458587" cy="2455384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A68FBC7-3201-4DFF-B7E8-E2047CA06AA2}"/>
              </a:ext>
            </a:extLst>
          </p:cNvPr>
          <p:cNvSpPr>
            <a:spLocks noChangeAspect="1"/>
          </p:cNvSpPr>
          <p:nvPr userDrawn="1"/>
        </p:nvSpPr>
        <p:spPr>
          <a:xfrm>
            <a:off x="7827046" y="2219689"/>
            <a:ext cx="1815606" cy="184476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146255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647151" y="421788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47151" y="471844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6000" y="4490958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6000" y="4991513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423953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924849" y="421788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924849" y="471844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6D07DD-F1C7-4A36-AF98-6B5500A1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5C17B0-42A8-446A-BBCA-2ED0DE1F70E1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70FBC51-A53D-41AF-9EF3-17C1C64384C3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CA52831F-541E-4880-AEF7-C2F6C97FAF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1E6B2EE-94FF-4E25-9CFC-F43E65B96870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568F6D3-D653-4EBC-84EA-616F26727B1F}"/>
              </a:ext>
            </a:extLst>
          </p:cNvPr>
          <p:cNvSpPr>
            <a:spLocks noChangeAspect="1"/>
          </p:cNvSpPr>
          <p:nvPr userDrawn="1"/>
        </p:nvSpPr>
        <p:spPr>
          <a:xfrm>
            <a:off x="469310" y="2429248"/>
            <a:ext cx="1544981" cy="152460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8804C91-5A62-45D4-8E78-D339079F58C7}"/>
              </a:ext>
            </a:extLst>
          </p:cNvPr>
          <p:cNvSpPr>
            <a:spLocks noChangeAspect="1"/>
          </p:cNvSpPr>
          <p:nvPr userDrawn="1"/>
        </p:nvSpPr>
        <p:spPr>
          <a:xfrm>
            <a:off x="2356714" y="2176927"/>
            <a:ext cx="2031890" cy="2029243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7BED22A-EAD3-4A7D-8DF2-A71E2A1C7E4A}"/>
              </a:ext>
            </a:extLst>
          </p:cNvPr>
          <p:cNvSpPr>
            <a:spLocks noChangeAspect="1"/>
          </p:cNvSpPr>
          <p:nvPr userDrawn="1"/>
        </p:nvSpPr>
        <p:spPr>
          <a:xfrm>
            <a:off x="4753268" y="2429248"/>
            <a:ext cx="1500501" cy="1524600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31393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9B1B6-16AC-4198-91CD-956BF735E11A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6E3B4-3AEB-4DB1-B296-6271573D2FDF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42D97A27-82CC-4C99-A055-C357273208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4X Option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0690024-45C4-4CC9-BD1E-D825E7D4B6B1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58F67BC-9F07-41AA-9DF1-9BD4B1B12B10}"/>
              </a:ext>
            </a:extLst>
          </p:cNvPr>
          <p:cNvSpPr>
            <a:spLocks noChangeAspect="1"/>
          </p:cNvSpPr>
          <p:nvPr userDrawn="1"/>
        </p:nvSpPr>
        <p:spPr>
          <a:xfrm>
            <a:off x="1634555" y="607910"/>
            <a:ext cx="1404528" cy="138600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C4DC8940-CA95-47DF-A8D3-BB13D5B324AB}"/>
              </a:ext>
            </a:extLst>
          </p:cNvPr>
          <p:cNvSpPr>
            <a:spLocks noChangeAspect="1"/>
          </p:cNvSpPr>
          <p:nvPr userDrawn="1"/>
        </p:nvSpPr>
        <p:spPr>
          <a:xfrm>
            <a:off x="3628054" y="462380"/>
            <a:ext cx="1679248" cy="167706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D41CCC0-CD07-4982-8103-46113A80A8C0}"/>
              </a:ext>
            </a:extLst>
          </p:cNvPr>
          <p:cNvSpPr>
            <a:spLocks noChangeAspect="1"/>
          </p:cNvSpPr>
          <p:nvPr userDrawn="1"/>
        </p:nvSpPr>
        <p:spPr>
          <a:xfrm>
            <a:off x="1511544" y="3457426"/>
            <a:ext cx="1650551" cy="1677060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A212DA5-BF0C-456D-85D5-79A26A3FE52C}"/>
              </a:ext>
            </a:extLst>
          </p:cNvPr>
          <p:cNvSpPr>
            <a:spLocks noChangeAspect="1"/>
          </p:cNvSpPr>
          <p:nvPr userDrawn="1"/>
        </p:nvSpPr>
        <p:spPr>
          <a:xfrm>
            <a:off x="3454539" y="3281335"/>
            <a:ext cx="2026278" cy="2029243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33" name="Picture Placeholder 15">
            <a:extLst>
              <a:ext uri="{FF2B5EF4-FFF2-40B4-BE49-F238E27FC236}">
                <a16:creationId xmlns:a16="http://schemas.microsoft.com/office/drawing/2014/main" id="{DC68C0D1-0629-E546-99ED-3DA6B7EE0EE8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2026412" y="990014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26819" y="216490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6819" y="255745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905D3761-5A7C-8546-BADF-20524AE7D5DB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157271" y="990014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57678" y="216490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657678" y="255745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8B15AB9B-691E-DD4D-9136-3E88324FBF9C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2025434" y="3985060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61982B6C-C1EE-465B-8438-A6066081C6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268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0FE75CF1-5F4E-4BF8-8C99-C76C621F501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5268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8" name="Picture Placeholder 15">
            <a:extLst>
              <a:ext uri="{FF2B5EF4-FFF2-40B4-BE49-F238E27FC236}">
                <a16:creationId xmlns:a16="http://schemas.microsoft.com/office/drawing/2014/main" id="{3B3DF983-963A-B942-97F9-7781C383B6B3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4156293" y="3985060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C1BDC87D-8B88-4BFD-8A1A-C600A5899DF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576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563D2EC4-BEF1-4AC6-872F-27FEBA2EBDE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6576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7C5A92-3AAD-4F33-9F39-62B825B0F02C}"/>
              </a:ext>
            </a:extLst>
          </p:cNvPr>
          <p:cNvSpPr>
            <a:spLocks noGrp="1"/>
          </p:cNvSpPr>
          <p:nvPr>
            <p:ph type="ftr" sz="quarter" idx="55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8C556-B80F-421B-8F80-332CBFCE257B}"/>
              </a:ext>
            </a:extLst>
          </p:cNvPr>
          <p:cNvSpPr>
            <a:spLocks noGrp="1"/>
          </p:cNvSpPr>
          <p:nvPr>
            <p:ph type="sldNum" sz="quarter" idx="56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28D6001F-5A07-40AD-9813-6EB9D708DC4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3F5D994D-B125-4628-9E39-49308819F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FC1DA787-0E72-4002-921D-E78F824CC3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2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gradFill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FD7BC34-5181-4965-B18D-8ADC0B46C39A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accent1">
                  <a:alpha val="29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0979953-9B60-4FF2-9166-2CBE3FECFF8A}"/>
              </a:ext>
            </a:extLst>
          </p:cNvPr>
          <p:cNvSpPr/>
          <p:nvPr userDrawn="1"/>
        </p:nvSpPr>
        <p:spPr>
          <a:xfrm rot="10800000">
            <a:off x="2255" y="454055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4">
                  <a:lumMod val="50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18B5B4-8849-45B8-B629-6EE5A679216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81777-9B67-4E3C-847D-B426B68CB6E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C76363F-BFA2-4E2A-B304-6282FD6A12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78276" y="3429000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0345838A-C221-4A96-A471-11032B0E2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8276" y="4362628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98D57CD-4838-4ABE-97CB-358D8A3930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8C72E08-7056-40F8-B0FE-C8DD826BF5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457201"/>
            <a:ext cx="10705833" cy="6195852"/>
          </a:xfrm>
          <a:prstGeom prst="rect">
            <a:avLst/>
          </a:prstGeom>
        </p:spPr>
      </p:pic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C556A4B9-7599-4B11-B687-2C429C7968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947452"/>
            <a:ext cx="5703889" cy="4320000"/>
          </a:xfrm>
          <a:solidFill>
            <a:schemeClr val="bg1">
              <a:lumMod val="85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Insert or Drag and Drop your Screen Design here</a:t>
            </a:r>
          </a:p>
        </p:txBody>
      </p:sp>
    </p:spTree>
    <p:extLst>
      <p:ext uri="{BB962C8B-B14F-4D97-AF65-F5344CB8AC3E}">
        <p14:creationId xmlns:p14="http://schemas.microsoft.com/office/powerpoint/2010/main" val="7787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11B9E7-33BC-464B-B75C-73154C19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C8C3B3-A8FF-408F-9A44-0B71B3E7DB5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BC80459-908C-4B30-9B90-735E3DE748A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CDD160-4456-4859-BEAC-1D44AF4DAF9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278D70-8832-41B9-87B8-C926C4130480}"/>
              </a:ext>
            </a:extLst>
          </p:cNvPr>
          <p:cNvSpPr>
            <a:spLocks noChangeAspect="1"/>
          </p:cNvSpPr>
          <p:nvPr userDrawn="1"/>
        </p:nvSpPr>
        <p:spPr>
          <a:xfrm>
            <a:off x="8015138" y="2208637"/>
            <a:ext cx="3112534" cy="3117089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2552EF4-9F89-45DA-B96E-A84453180094}"/>
              </a:ext>
            </a:extLst>
          </p:cNvPr>
          <p:cNvSpPr>
            <a:spLocks noChangeAspect="1"/>
          </p:cNvSpPr>
          <p:nvPr userDrawn="1"/>
        </p:nvSpPr>
        <p:spPr>
          <a:xfrm>
            <a:off x="4651994" y="1795087"/>
            <a:ext cx="3813116" cy="387435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60588" y="1864921"/>
            <a:ext cx="3804522" cy="3804522"/>
          </a:xfrm>
          <a:prstGeom prst="ellipse">
            <a:avLst/>
          </a:prstGeom>
          <a:noFill/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2026" y="2207063"/>
            <a:ext cx="3120238" cy="3120238"/>
          </a:xfrm>
          <a:prstGeom prst="ellipse">
            <a:avLst/>
          </a:prstGeom>
          <a:noFill/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6970BD-9B20-4B7C-A294-5174BA15880C}"/>
              </a:ext>
            </a:extLst>
          </p:cNvPr>
          <p:cNvSpPr>
            <a:spLocks noChangeAspect="1"/>
          </p:cNvSpPr>
          <p:nvPr userDrawn="1"/>
        </p:nvSpPr>
        <p:spPr>
          <a:xfrm>
            <a:off x="665259" y="1425981"/>
            <a:ext cx="4790773" cy="4727573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>
              <a:alpha val="87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8829" y="1593150"/>
            <a:ext cx="4348065" cy="4348065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737052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152861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7040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72849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00646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56214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1CA826-63B3-43E6-99A0-25895892F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8091642-7CB0-45CD-82C4-9EBAD3FAEA11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8012A76-B25A-41AE-A474-DD4A7ADB6B6B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298B396-EED5-44F5-A626-8479A686DF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03F3DBFF-E893-4319-8149-7985258E7BD0}"/>
              </a:ext>
            </a:extLst>
          </p:cNvPr>
          <p:cNvGrpSpPr/>
          <p:nvPr userDrawn="1"/>
        </p:nvGrpSpPr>
        <p:grpSpPr>
          <a:xfrm>
            <a:off x="7999730" y="2916193"/>
            <a:ext cx="449973" cy="1657292"/>
            <a:chOff x="7999730" y="2916193"/>
            <a:chExt cx="449973" cy="1657292"/>
          </a:xfrm>
        </p:grpSpPr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1D69BD83-D846-4BC0-A795-F863DF62C21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999730" y="2980625"/>
              <a:ext cx="391336" cy="1559276"/>
            </a:xfrm>
            <a:custGeom>
              <a:avLst/>
              <a:gdLst>
                <a:gd name="connsiteX0" fmla="*/ 212681 w 391336"/>
                <a:gd name="connsiteY0" fmla="*/ 0 h 1559276"/>
                <a:gd name="connsiteX1" fmla="*/ 220046 w 391336"/>
                <a:gd name="connsiteY1" fmla="*/ 14255 h 1559276"/>
                <a:gd name="connsiteX2" fmla="*/ 210820 w 391336"/>
                <a:gd name="connsiteY2" fmla="*/ 28585 h 1559276"/>
                <a:gd name="connsiteX3" fmla="*/ 188856 w 391336"/>
                <a:gd name="connsiteY3" fmla="*/ 67581 h 1559276"/>
                <a:gd name="connsiteX4" fmla="*/ 152997 w 391336"/>
                <a:gd name="connsiteY4" fmla="*/ 151251 h 1559276"/>
                <a:gd name="connsiteX5" fmla="*/ 167341 w 391336"/>
                <a:gd name="connsiteY5" fmla="*/ 110611 h 1559276"/>
                <a:gd name="connsiteX6" fmla="*/ 130286 w 391336"/>
                <a:gd name="connsiteY6" fmla="*/ 203844 h 1559276"/>
                <a:gd name="connsiteX7" fmla="*/ 111162 w 391336"/>
                <a:gd name="connsiteY7" fmla="*/ 251656 h 1559276"/>
                <a:gd name="connsiteX8" fmla="*/ 94427 w 391336"/>
                <a:gd name="connsiteY8" fmla="*/ 298272 h 1559276"/>
                <a:gd name="connsiteX9" fmla="*/ 80084 w 391336"/>
                <a:gd name="connsiteY9" fmla="*/ 343693 h 1559276"/>
                <a:gd name="connsiteX10" fmla="*/ 68131 w 391336"/>
                <a:gd name="connsiteY10" fmla="*/ 386724 h 1559276"/>
                <a:gd name="connsiteX11" fmla="*/ 56178 w 391336"/>
                <a:gd name="connsiteY11" fmla="*/ 460832 h 1559276"/>
                <a:gd name="connsiteX12" fmla="*/ 68131 w 391336"/>
                <a:gd name="connsiteY12" fmla="*/ 397481 h 1559276"/>
                <a:gd name="connsiteX13" fmla="*/ 70111 w 391336"/>
                <a:gd name="connsiteY13" fmla="*/ 409284 h 1559276"/>
                <a:gd name="connsiteX14" fmla="*/ 71996 w 391336"/>
                <a:gd name="connsiteY14" fmla="*/ 411069 h 1559276"/>
                <a:gd name="connsiteX15" fmla="*/ 96276 w 391336"/>
                <a:gd name="connsiteY15" fmla="*/ 316640 h 1559276"/>
                <a:gd name="connsiteX16" fmla="*/ 212151 w 391336"/>
                <a:gd name="connsiteY16" fmla="*/ 42332 h 1559276"/>
                <a:gd name="connsiteX17" fmla="*/ 224257 w 391336"/>
                <a:gd name="connsiteY17" fmla="*/ 22405 h 1559276"/>
                <a:gd name="connsiteX18" fmla="*/ 232589 w 391336"/>
                <a:gd name="connsiteY18" fmla="*/ 38533 h 1559276"/>
                <a:gd name="connsiteX19" fmla="*/ 252612 w 391336"/>
                <a:gd name="connsiteY19" fmla="*/ 81437 h 1559276"/>
                <a:gd name="connsiteX20" fmla="*/ 271204 w 391336"/>
                <a:gd name="connsiteY20" fmla="*/ 125772 h 1559276"/>
                <a:gd name="connsiteX21" fmla="*/ 289796 w 391336"/>
                <a:gd name="connsiteY21" fmla="*/ 171537 h 1559276"/>
                <a:gd name="connsiteX22" fmla="*/ 306958 w 391336"/>
                <a:gd name="connsiteY22" fmla="*/ 221593 h 1559276"/>
                <a:gd name="connsiteX23" fmla="*/ 298376 w 391336"/>
                <a:gd name="connsiteY23" fmla="*/ 213012 h 1559276"/>
                <a:gd name="connsiteX24" fmla="*/ 379895 w 391336"/>
                <a:gd name="connsiteY24" fmla="*/ 507625 h 1559276"/>
                <a:gd name="connsiteX25" fmla="*/ 356196 w 391336"/>
                <a:gd name="connsiteY25" fmla="*/ 449599 h 1559276"/>
                <a:gd name="connsiteX26" fmla="*/ 381886 w 391336"/>
                <a:gd name="connsiteY26" fmla="*/ 617930 h 1559276"/>
                <a:gd name="connsiteX27" fmla="*/ 391336 w 391336"/>
                <a:gd name="connsiteY27" fmla="*/ 805098 h 1559276"/>
                <a:gd name="connsiteX28" fmla="*/ 247478 w 391336"/>
                <a:gd name="connsiteY28" fmla="*/ 1517653 h 1559276"/>
                <a:gd name="connsiteX29" fmla="*/ 227427 w 391336"/>
                <a:gd name="connsiteY29" fmla="*/ 1559276 h 1559276"/>
                <a:gd name="connsiteX30" fmla="*/ 213956 w 391336"/>
                <a:gd name="connsiteY30" fmla="*/ 1535396 h 1559276"/>
                <a:gd name="connsiteX31" fmla="*/ 196028 w 391336"/>
                <a:gd name="connsiteY31" fmla="*/ 1505515 h 1559276"/>
                <a:gd name="connsiteX32" fmla="*/ 173317 w 391336"/>
                <a:gd name="connsiteY32" fmla="*/ 1466070 h 1559276"/>
                <a:gd name="connsiteX33" fmla="*/ 170926 w 391336"/>
                <a:gd name="connsiteY33" fmla="*/ 1440969 h 1559276"/>
                <a:gd name="connsiteX34" fmla="*/ 152997 w 391336"/>
                <a:gd name="connsiteY34" fmla="*/ 1415867 h 1559276"/>
                <a:gd name="connsiteX35" fmla="*/ 125505 w 391336"/>
                <a:gd name="connsiteY35" fmla="*/ 1362080 h 1559276"/>
                <a:gd name="connsiteX36" fmla="*/ 95623 w 391336"/>
                <a:gd name="connsiteY36" fmla="*/ 1293948 h 1559276"/>
                <a:gd name="connsiteX37" fmla="*/ 69327 w 391336"/>
                <a:gd name="connsiteY37" fmla="*/ 1227012 h 1559276"/>
                <a:gd name="connsiteX38" fmla="*/ 68131 w 391336"/>
                <a:gd name="connsiteY38" fmla="*/ 1187568 h 1559276"/>
                <a:gd name="connsiteX39" fmla="*/ 56178 w 391336"/>
                <a:gd name="connsiteY39" fmla="*/ 1170834 h 1559276"/>
                <a:gd name="connsiteX40" fmla="*/ 43031 w 391336"/>
                <a:gd name="connsiteY40" fmla="*/ 1093139 h 1559276"/>
                <a:gd name="connsiteX41" fmla="*/ 43031 w 391336"/>
                <a:gd name="connsiteY41" fmla="*/ 1083577 h 1559276"/>
                <a:gd name="connsiteX42" fmla="*/ 21515 w 391336"/>
                <a:gd name="connsiteY42" fmla="*/ 1020227 h 1559276"/>
                <a:gd name="connsiteX43" fmla="*/ 14344 w 391336"/>
                <a:gd name="connsiteY43" fmla="*/ 972416 h 1559276"/>
                <a:gd name="connsiteX44" fmla="*/ 8367 w 391336"/>
                <a:gd name="connsiteY44" fmla="*/ 917432 h 1559276"/>
                <a:gd name="connsiteX45" fmla="*/ 0 w 391336"/>
                <a:gd name="connsiteY45" fmla="*/ 693913 h 1559276"/>
                <a:gd name="connsiteX46" fmla="*/ 4781 w 391336"/>
                <a:gd name="connsiteY46" fmla="*/ 752482 h 1559276"/>
                <a:gd name="connsiteX47" fmla="*/ 8367 w 391336"/>
                <a:gd name="connsiteY47" fmla="*/ 788341 h 1559276"/>
                <a:gd name="connsiteX48" fmla="*/ 14344 w 391336"/>
                <a:gd name="connsiteY48" fmla="*/ 796708 h 1559276"/>
                <a:gd name="connsiteX49" fmla="*/ 11953 w 391336"/>
                <a:gd name="connsiteY49" fmla="*/ 759654 h 1559276"/>
                <a:gd name="connsiteX50" fmla="*/ 13148 w 391336"/>
                <a:gd name="connsiteY50" fmla="*/ 711843 h 1559276"/>
                <a:gd name="connsiteX51" fmla="*/ 13148 w 391336"/>
                <a:gd name="connsiteY51" fmla="*/ 690327 h 1559276"/>
                <a:gd name="connsiteX52" fmla="*/ 13148 w 391336"/>
                <a:gd name="connsiteY52" fmla="*/ 673593 h 1559276"/>
                <a:gd name="connsiteX53" fmla="*/ 8367 w 391336"/>
                <a:gd name="connsiteY53" fmla="*/ 666422 h 1559276"/>
                <a:gd name="connsiteX54" fmla="*/ 10757 w 391336"/>
                <a:gd name="connsiteY54" fmla="*/ 621001 h 1559276"/>
                <a:gd name="connsiteX55" fmla="*/ 15538 w 391336"/>
                <a:gd name="connsiteY55" fmla="*/ 573189 h 1559276"/>
                <a:gd name="connsiteX56" fmla="*/ 20320 w 391336"/>
                <a:gd name="connsiteY56" fmla="*/ 525377 h 1559276"/>
                <a:gd name="connsiteX57" fmla="*/ 27491 w 391336"/>
                <a:gd name="connsiteY57" fmla="*/ 479956 h 1559276"/>
                <a:gd name="connsiteX58" fmla="*/ 66936 w 391336"/>
                <a:gd name="connsiteY58" fmla="*/ 344888 h 1559276"/>
                <a:gd name="connsiteX59" fmla="*/ 68131 w 391336"/>
                <a:gd name="connsiteY59" fmla="*/ 316201 h 1559276"/>
                <a:gd name="connsiteX60" fmla="*/ 86061 w 391336"/>
                <a:gd name="connsiteY60" fmla="*/ 256437 h 1559276"/>
                <a:gd name="connsiteX61" fmla="*/ 141044 w 391336"/>
                <a:gd name="connsiteY61" fmla="*/ 116588 h 1559276"/>
                <a:gd name="connsiteX62" fmla="*/ 158973 w 391336"/>
                <a:gd name="connsiteY62" fmla="*/ 92683 h 1559276"/>
                <a:gd name="connsiteX63" fmla="*/ 179294 w 391336"/>
                <a:gd name="connsiteY63" fmla="*/ 49652 h 1559276"/>
                <a:gd name="connsiteX64" fmla="*/ 188856 w 391336"/>
                <a:gd name="connsiteY64" fmla="*/ 29332 h 1559276"/>
                <a:gd name="connsiteX65" fmla="*/ 198418 w 391336"/>
                <a:gd name="connsiteY65" fmla="*/ 13794 h 1559276"/>
                <a:gd name="connsiteX66" fmla="*/ 180488 w 391336"/>
                <a:gd name="connsiteY66" fmla="*/ 58019 h 1559276"/>
                <a:gd name="connsiteX67" fmla="*/ 212681 w 391336"/>
                <a:gd name="connsiteY67" fmla="*/ 0 h 1559276"/>
                <a:gd name="connsiteX68" fmla="*/ 50202 w 391336"/>
                <a:gd name="connsiteY68" fmla="*/ 418996 h 1559276"/>
                <a:gd name="connsiteX69" fmla="*/ 40640 w 391336"/>
                <a:gd name="connsiteY69" fmla="*/ 465613 h 1559276"/>
                <a:gd name="connsiteX70" fmla="*/ 34663 w 391336"/>
                <a:gd name="connsiteY70" fmla="*/ 511034 h 1559276"/>
                <a:gd name="connsiteX71" fmla="*/ 26297 w 391336"/>
                <a:gd name="connsiteY71" fmla="*/ 598290 h 1559276"/>
                <a:gd name="connsiteX72" fmla="*/ 25101 w 391336"/>
                <a:gd name="connsiteY72" fmla="*/ 619805 h 1559276"/>
                <a:gd name="connsiteX73" fmla="*/ 23906 w 391336"/>
                <a:gd name="connsiteY73" fmla="*/ 641320 h 1559276"/>
                <a:gd name="connsiteX74" fmla="*/ 21515 w 391336"/>
                <a:gd name="connsiteY74" fmla="*/ 684350 h 1559276"/>
                <a:gd name="connsiteX75" fmla="*/ 19125 w 391336"/>
                <a:gd name="connsiteY75" fmla="*/ 775192 h 1559276"/>
                <a:gd name="connsiteX76" fmla="*/ 25101 w 391336"/>
                <a:gd name="connsiteY76" fmla="*/ 753677 h 1559276"/>
                <a:gd name="connsiteX77" fmla="*/ 25101 w 391336"/>
                <a:gd name="connsiteY77" fmla="*/ 850496 h 1559276"/>
                <a:gd name="connsiteX78" fmla="*/ 31078 w 391336"/>
                <a:gd name="connsiteY78" fmla="*/ 907870 h 1559276"/>
                <a:gd name="connsiteX79" fmla="*/ 32272 w 391336"/>
                <a:gd name="connsiteY79" fmla="*/ 930580 h 1559276"/>
                <a:gd name="connsiteX80" fmla="*/ 31078 w 391336"/>
                <a:gd name="connsiteY80" fmla="*/ 946119 h 1559276"/>
                <a:gd name="connsiteX81" fmla="*/ 40043 w 391336"/>
                <a:gd name="connsiteY81" fmla="*/ 961060 h 1559276"/>
                <a:gd name="connsiteX82" fmla="*/ 40784 w 391336"/>
                <a:gd name="connsiteY82" fmla="*/ 963380 h 1559276"/>
                <a:gd name="connsiteX83" fmla="*/ 35391 w 391336"/>
                <a:gd name="connsiteY83" fmla="*/ 928038 h 1559276"/>
                <a:gd name="connsiteX84" fmla="*/ 27491 w 391336"/>
                <a:gd name="connsiteY84" fmla="*/ 771607 h 1559276"/>
                <a:gd name="connsiteX85" fmla="*/ 35391 w 391336"/>
                <a:gd name="connsiteY85" fmla="*/ 615177 h 1559276"/>
                <a:gd name="connsiteX86" fmla="*/ 56102 w 391336"/>
                <a:gd name="connsiteY86" fmla="*/ 479470 h 1559276"/>
                <a:gd name="connsiteX87" fmla="*/ 54834 w 391336"/>
                <a:gd name="connsiteY87" fmla="*/ 477715 h 1559276"/>
                <a:gd name="connsiteX88" fmla="*/ 35859 w 391336"/>
                <a:gd name="connsiteY88" fmla="*/ 542112 h 1559276"/>
                <a:gd name="connsiteX89" fmla="*/ 46616 w 391336"/>
                <a:gd name="connsiteY89" fmla="*/ 466808 h 1559276"/>
                <a:gd name="connsiteX90" fmla="*/ 50202 w 391336"/>
                <a:gd name="connsiteY90" fmla="*/ 418996 h 1559276"/>
                <a:gd name="connsiteX91" fmla="*/ 39444 w 391336"/>
                <a:gd name="connsiteY91" fmla="*/ 1033375 h 1559276"/>
                <a:gd name="connsiteX92" fmla="*/ 52593 w 391336"/>
                <a:gd name="connsiteY92" fmla="*/ 1087164 h 1559276"/>
                <a:gd name="connsiteX93" fmla="*/ 68131 w 391336"/>
                <a:gd name="connsiteY93" fmla="*/ 1127803 h 1559276"/>
                <a:gd name="connsiteX94" fmla="*/ 65741 w 391336"/>
                <a:gd name="connsiteY94" fmla="*/ 1125413 h 1559276"/>
                <a:gd name="connsiteX95" fmla="*/ 100405 w 391336"/>
                <a:gd name="connsiteY95" fmla="*/ 1243746 h 1559276"/>
                <a:gd name="connsiteX96" fmla="*/ 94427 w 391336"/>
                <a:gd name="connsiteY96" fmla="*/ 1228208 h 1559276"/>
                <a:gd name="connsiteX97" fmla="*/ 107576 w 391336"/>
                <a:gd name="connsiteY97" fmla="*/ 1292753 h 1559276"/>
                <a:gd name="connsiteX98" fmla="*/ 130286 w 391336"/>
                <a:gd name="connsiteY98" fmla="*/ 1350127 h 1559276"/>
                <a:gd name="connsiteX99" fmla="*/ 148216 w 391336"/>
                <a:gd name="connsiteY99" fmla="*/ 1375228 h 1559276"/>
                <a:gd name="connsiteX100" fmla="*/ 143435 w 391336"/>
                <a:gd name="connsiteY100" fmla="*/ 1364471 h 1559276"/>
                <a:gd name="connsiteX101" fmla="*/ 166127 w 391336"/>
                <a:gd name="connsiteY101" fmla="*/ 1406660 h 1559276"/>
                <a:gd name="connsiteX102" fmla="*/ 166999 w 391336"/>
                <a:gd name="connsiteY102" fmla="*/ 1407153 h 1559276"/>
                <a:gd name="connsiteX103" fmla="*/ 147724 w 391336"/>
                <a:gd name="connsiteY103" fmla="*/ 1367141 h 1559276"/>
                <a:gd name="connsiteX104" fmla="*/ 58575 w 391336"/>
                <a:gd name="connsiteY104" fmla="*/ 1079949 h 1559276"/>
                <a:gd name="connsiteX105" fmla="*/ 53312 w 391336"/>
                <a:gd name="connsiteY105" fmla="*/ 1045462 h 1559276"/>
                <a:gd name="connsiteX106" fmla="*/ 51397 w 391336"/>
                <a:gd name="connsiteY106" fmla="*/ 1040547 h 1559276"/>
                <a:gd name="connsiteX107" fmla="*/ 39444 w 391336"/>
                <a:gd name="connsiteY107" fmla="*/ 1033375 h 1559276"/>
                <a:gd name="connsiteX108" fmla="*/ 184076 w 391336"/>
                <a:gd name="connsiteY108" fmla="*/ 1442603 h 1559276"/>
                <a:gd name="connsiteX109" fmla="*/ 185269 w 391336"/>
                <a:gd name="connsiteY109" fmla="*/ 1448141 h 1559276"/>
                <a:gd name="connsiteX110" fmla="*/ 196028 w 391336"/>
                <a:gd name="connsiteY110" fmla="*/ 1486390 h 1559276"/>
                <a:gd name="connsiteX111" fmla="*/ 229496 w 391336"/>
                <a:gd name="connsiteY111" fmla="*/ 1530615 h 1559276"/>
                <a:gd name="connsiteX112" fmla="*/ 234963 w 391336"/>
                <a:gd name="connsiteY112" fmla="*/ 1538433 h 1559276"/>
                <a:gd name="connsiteX113" fmla="*/ 212151 w 391336"/>
                <a:gd name="connsiteY113" fmla="*/ 1500882 h 1559276"/>
                <a:gd name="connsiteX114" fmla="*/ 184076 w 391336"/>
                <a:gd name="connsiteY114" fmla="*/ 1442603 h 1559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391336" h="1559276">
                  <a:moveTo>
                    <a:pt x="212681" y="0"/>
                  </a:moveTo>
                  <a:lnTo>
                    <a:pt x="220046" y="14255"/>
                  </a:lnTo>
                  <a:lnTo>
                    <a:pt x="210820" y="28585"/>
                  </a:lnTo>
                  <a:cubicBezTo>
                    <a:pt x="203200" y="40986"/>
                    <a:pt x="195430" y="54433"/>
                    <a:pt x="188856" y="67581"/>
                  </a:cubicBezTo>
                  <a:cubicBezTo>
                    <a:pt x="174513" y="99854"/>
                    <a:pt x="182879" y="102245"/>
                    <a:pt x="152997" y="151251"/>
                  </a:cubicBezTo>
                  <a:cubicBezTo>
                    <a:pt x="157778" y="135713"/>
                    <a:pt x="174513" y="103440"/>
                    <a:pt x="167341" y="110611"/>
                  </a:cubicBezTo>
                  <a:cubicBezTo>
                    <a:pt x="156583" y="141689"/>
                    <a:pt x="142239" y="171572"/>
                    <a:pt x="130286" y="203844"/>
                  </a:cubicBezTo>
                  <a:cubicBezTo>
                    <a:pt x="124310" y="220578"/>
                    <a:pt x="117139" y="236117"/>
                    <a:pt x="111162" y="251656"/>
                  </a:cubicBezTo>
                  <a:cubicBezTo>
                    <a:pt x="105186" y="267195"/>
                    <a:pt x="100405" y="282733"/>
                    <a:pt x="94427" y="298272"/>
                  </a:cubicBezTo>
                  <a:cubicBezTo>
                    <a:pt x="88452" y="313811"/>
                    <a:pt x="84865" y="329350"/>
                    <a:pt x="80084" y="343693"/>
                  </a:cubicBezTo>
                  <a:cubicBezTo>
                    <a:pt x="75303" y="358037"/>
                    <a:pt x="71718" y="372380"/>
                    <a:pt x="68131" y="386724"/>
                  </a:cubicBezTo>
                  <a:cubicBezTo>
                    <a:pt x="62155" y="414215"/>
                    <a:pt x="57374" y="440511"/>
                    <a:pt x="56178" y="460832"/>
                  </a:cubicBezTo>
                  <a:lnTo>
                    <a:pt x="68131" y="397481"/>
                  </a:lnTo>
                  <a:cubicBezTo>
                    <a:pt x="67534" y="404653"/>
                    <a:pt x="68579" y="407567"/>
                    <a:pt x="70111" y="409284"/>
                  </a:cubicBezTo>
                  <a:lnTo>
                    <a:pt x="71996" y="411069"/>
                  </a:lnTo>
                  <a:lnTo>
                    <a:pt x="96276" y="316640"/>
                  </a:lnTo>
                  <a:cubicBezTo>
                    <a:pt x="126077" y="220825"/>
                    <a:pt x="165044" y="129047"/>
                    <a:pt x="212151" y="42332"/>
                  </a:cubicBezTo>
                  <a:lnTo>
                    <a:pt x="224257" y="22405"/>
                  </a:lnTo>
                  <a:lnTo>
                    <a:pt x="232589" y="38533"/>
                  </a:lnTo>
                  <a:cubicBezTo>
                    <a:pt x="239741" y="52834"/>
                    <a:pt x="245462" y="67136"/>
                    <a:pt x="252612" y="81437"/>
                  </a:cubicBezTo>
                  <a:cubicBezTo>
                    <a:pt x="259763" y="95739"/>
                    <a:pt x="265482" y="110041"/>
                    <a:pt x="271204" y="125772"/>
                  </a:cubicBezTo>
                  <a:cubicBezTo>
                    <a:pt x="276925" y="140073"/>
                    <a:pt x="284075" y="155806"/>
                    <a:pt x="289796" y="171537"/>
                  </a:cubicBezTo>
                  <a:cubicBezTo>
                    <a:pt x="295516" y="187269"/>
                    <a:pt x="301237" y="204431"/>
                    <a:pt x="306958" y="221593"/>
                  </a:cubicBezTo>
                  <a:cubicBezTo>
                    <a:pt x="305528" y="221593"/>
                    <a:pt x="304097" y="224453"/>
                    <a:pt x="298376" y="213012"/>
                  </a:cubicBezTo>
                  <a:cubicBezTo>
                    <a:pt x="331271" y="298822"/>
                    <a:pt x="362734" y="403223"/>
                    <a:pt x="379895" y="507625"/>
                  </a:cubicBezTo>
                  <a:lnTo>
                    <a:pt x="356196" y="449599"/>
                  </a:lnTo>
                  <a:lnTo>
                    <a:pt x="381886" y="617930"/>
                  </a:lnTo>
                  <a:cubicBezTo>
                    <a:pt x="388135" y="679469"/>
                    <a:pt x="391336" y="741910"/>
                    <a:pt x="391336" y="805098"/>
                  </a:cubicBezTo>
                  <a:cubicBezTo>
                    <a:pt x="391336" y="1057851"/>
                    <a:pt x="340112" y="1298641"/>
                    <a:pt x="247478" y="1517653"/>
                  </a:cubicBezTo>
                  <a:lnTo>
                    <a:pt x="227427" y="1559276"/>
                  </a:lnTo>
                  <a:lnTo>
                    <a:pt x="213956" y="1535396"/>
                  </a:lnTo>
                  <a:cubicBezTo>
                    <a:pt x="209175" y="1527030"/>
                    <a:pt x="203199" y="1516272"/>
                    <a:pt x="196028" y="1505515"/>
                  </a:cubicBezTo>
                  <a:cubicBezTo>
                    <a:pt x="188856" y="1493562"/>
                    <a:pt x="181684" y="1480413"/>
                    <a:pt x="173317" y="1466070"/>
                  </a:cubicBezTo>
                  <a:cubicBezTo>
                    <a:pt x="187660" y="1491171"/>
                    <a:pt x="180488" y="1464875"/>
                    <a:pt x="170926" y="1440969"/>
                  </a:cubicBezTo>
                  <a:cubicBezTo>
                    <a:pt x="167341" y="1439773"/>
                    <a:pt x="161364" y="1430211"/>
                    <a:pt x="152997" y="1415867"/>
                  </a:cubicBezTo>
                  <a:cubicBezTo>
                    <a:pt x="145826" y="1401524"/>
                    <a:pt x="135067" y="1383595"/>
                    <a:pt x="125505" y="1362080"/>
                  </a:cubicBezTo>
                  <a:cubicBezTo>
                    <a:pt x="115943" y="1340565"/>
                    <a:pt x="105186" y="1317854"/>
                    <a:pt x="95623" y="1293948"/>
                  </a:cubicBezTo>
                  <a:cubicBezTo>
                    <a:pt x="86061" y="1270042"/>
                    <a:pt x="76499" y="1247332"/>
                    <a:pt x="69327" y="1227012"/>
                  </a:cubicBezTo>
                  <a:cubicBezTo>
                    <a:pt x="66936" y="1207887"/>
                    <a:pt x="80084" y="1230598"/>
                    <a:pt x="68131" y="1187568"/>
                  </a:cubicBezTo>
                  <a:cubicBezTo>
                    <a:pt x="51397" y="1133779"/>
                    <a:pt x="63350" y="1182787"/>
                    <a:pt x="56178" y="1170834"/>
                  </a:cubicBezTo>
                  <a:cubicBezTo>
                    <a:pt x="51397" y="1148123"/>
                    <a:pt x="49006" y="1115850"/>
                    <a:pt x="43031" y="1093139"/>
                  </a:cubicBezTo>
                  <a:cubicBezTo>
                    <a:pt x="44225" y="1097921"/>
                    <a:pt x="45421" y="1097921"/>
                    <a:pt x="43031" y="1083577"/>
                  </a:cubicBezTo>
                  <a:cubicBezTo>
                    <a:pt x="34663" y="1071624"/>
                    <a:pt x="27491" y="1048914"/>
                    <a:pt x="21515" y="1020227"/>
                  </a:cubicBezTo>
                  <a:cubicBezTo>
                    <a:pt x="17929" y="1005884"/>
                    <a:pt x="16734" y="989150"/>
                    <a:pt x="14344" y="972416"/>
                  </a:cubicBezTo>
                  <a:cubicBezTo>
                    <a:pt x="11953" y="954486"/>
                    <a:pt x="9563" y="936557"/>
                    <a:pt x="8367" y="917432"/>
                  </a:cubicBezTo>
                  <a:cubicBezTo>
                    <a:pt x="2391" y="840934"/>
                    <a:pt x="4781" y="756068"/>
                    <a:pt x="0" y="693913"/>
                  </a:cubicBezTo>
                  <a:cubicBezTo>
                    <a:pt x="2391" y="695109"/>
                    <a:pt x="3585" y="724990"/>
                    <a:pt x="4781" y="752482"/>
                  </a:cubicBezTo>
                  <a:cubicBezTo>
                    <a:pt x="5976" y="766826"/>
                    <a:pt x="7172" y="779974"/>
                    <a:pt x="8367" y="788341"/>
                  </a:cubicBezTo>
                  <a:cubicBezTo>
                    <a:pt x="10757" y="796708"/>
                    <a:pt x="11953" y="800294"/>
                    <a:pt x="14344" y="796708"/>
                  </a:cubicBezTo>
                  <a:cubicBezTo>
                    <a:pt x="13148" y="788341"/>
                    <a:pt x="11953" y="775192"/>
                    <a:pt x="11953" y="759654"/>
                  </a:cubicBezTo>
                  <a:cubicBezTo>
                    <a:pt x="11953" y="744115"/>
                    <a:pt x="13148" y="727381"/>
                    <a:pt x="13148" y="711843"/>
                  </a:cubicBezTo>
                  <a:cubicBezTo>
                    <a:pt x="13148" y="704671"/>
                    <a:pt x="13148" y="696303"/>
                    <a:pt x="13148" y="690327"/>
                  </a:cubicBezTo>
                  <a:cubicBezTo>
                    <a:pt x="13148" y="683156"/>
                    <a:pt x="13148" y="678375"/>
                    <a:pt x="13148" y="673593"/>
                  </a:cubicBezTo>
                  <a:cubicBezTo>
                    <a:pt x="13148" y="665226"/>
                    <a:pt x="11953" y="661640"/>
                    <a:pt x="8367" y="666422"/>
                  </a:cubicBezTo>
                  <a:cubicBezTo>
                    <a:pt x="9563" y="652078"/>
                    <a:pt x="9563" y="636539"/>
                    <a:pt x="10757" y="621001"/>
                  </a:cubicBezTo>
                  <a:cubicBezTo>
                    <a:pt x="11953" y="604267"/>
                    <a:pt x="14344" y="588727"/>
                    <a:pt x="15538" y="573189"/>
                  </a:cubicBezTo>
                  <a:cubicBezTo>
                    <a:pt x="16734" y="556455"/>
                    <a:pt x="17929" y="540916"/>
                    <a:pt x="20320" y="525377"/>
                  </a:cubicBezTo>
                  <a:cubicBezTo>
                    <a:pt x="22710" y="509838"/>
                    <a:pt x="25101" y="494300"/>
                    <a:pt x="27491" y="479956"/>
                  </a:cubicBezTo>
                  <a:cubicBezTo>
                    <a:pt x="38250" y="420192"/>
                    <a:pt x="52593" y="369990"/>
                    <a:pt x="66936" y="344888"/>
                  </a:cubicBezTo>
                  <a:cubicBezTo>
                    <a:pt x="63350" y="342498"/>
                    <a:pt x="64546" y="331741"/>
                    <a:pt x="68131" y="316201"/>
                  </a:cubicBezTo>
                  <a:cubicBezTo>
                    <a:pt x="71718" y="300663"/>
                    <a:pt x="78889" y="279148"/>
                    <a:pt x="86061" y="256437"/>
                  </a:cubicBezTo>
                  <a:cubicBezTo>
                    <a:pt x="101599" y="211016"/>
                    <a:pt x="125505" y="156032"/>
                    <a:pt x="141044" y="116588"/>
                  </a:cubicBezTo>
                  <a:cubicBezTo>
                    <a:pt x="139848" y="135713"/>
                    <a:pt x="148216" y="118979"/>
                    <a:pt x="158973" y="92683"/>
                  </a:cubicBezTo>
                  <a:cubicBezTo>
                    <a:pt x="164950" y="79534"/>
                    <a:pt x="172122" y="63996"/>
                    <a:pt x="179294" y="49652"/>
                  </a:cubicBezTo>
                  <a:cubicBezTo>
                    <a:pt x="182879" y="42481"/>
                    <a:pt x="185269" y="35309"/>
                    <a:pt x="188856" y="29332"/>
                  </a:cubicBezTo>
                  <a:cubicBezTo>
                    <a:pt x="192441" y="23356"/>
                    <a:pt x="196028" y="18575"/>
                    <a:pt x="198418" y="13794"/>
                  </a:cubicBezTo>
                  <a:cubicBezTo>
                    <a:pt x="191247" y="28137"/>
                    <a:pt x="186465" y="43675"/>
                    <a:pt x="180488" y="58019"/>
                  </a:cubicBezTo>
                  <a:lnTo>
                    <a:pt x="212681" y="0"/>
                  </a:lnTo>
                  <a:close/>
                  <a:moveTo>
                    <a:pt x="50202" y="418996"/>
                  </a:moveTo>
                  <a:cubicBezTo>
                    <a:pt x="46616" y="435730"/>
                    <a:pt x="43031" y="450074"/>
                    <a:pt x="40640" y="465613"/>
                  </a:cubicBezTo>
                  <a:cubicBezTo>
                    <a:pt x="38250" y="481151"/>
                    <a:pt x="37054" y="496691"/>
                    <a:pt x="34663" y="511034"/>
                  </a:cubicBezTo>
                  <a:cubicBezTo>
                    <a:pt x="29882" y="540916"/>
                    <a:pt x="28687" y="569603"/>
                    <a:pt x="26297" y="598290"/>
                  </a:cubicBezTo>
                  <a:lnTo>
                    <a:pt x="25101" y="619805"/>
                  </a:lnTo>
                  <a:lnTo>
                    <a:pt x="23906" y="641320"/>
                  </a:lnTo>
                  <a:cubicBezTo>
                    <a:pt x="22710" y="655663"/>
                    <a:pt x="22710" y="670007"/>
                    <a:pt x="21515" y="684350"/>
                  </a:cubicBezTo>
                  <a:cubicBezTo>
                    <a:pt x="20320" y="714233"/>
                    <a:pt x="21515" y="744115"/>
                    <a:pt x="19125" y="775192"/>
                  </a:cubicBezTo>
                  <a:lnTo>
                    <a:pt x="25101" y="753677"/>
                  </a:lnTo>
                  <a:cubicBezTo>
                    <a:pt x="19125" y="769217"/>
                    <a:pt x="22710" y="809856"/>
                    <a:pt x="25101" y="850496"/>
                  </a:cubicBezTo>
                  <a:cubicBezTo>
                    <a:pt x="27491" y="870816"/>
                    <a:pt x="29882" y="891136"/>
                    <a:pt x="31078" y="907870"/>
                  </a:cubicBezTo>
                  <a:cubicBezTo>
                    <a:pt x="32272" y="916237"/>
                    <a:pt x="32272" y="924604"/>
                    <a:pt x="32272" y="930580"/>
                  </a:cubicBezTo>
                  <a:cubicBezTo>
                    <a:pt x="32272" y="937752"/>
                    <a:pt x="32272" y="942533"/>
                    <a:pt x="31078" y="946119"/>
                  </a:cubicBezTo>
                  <a:cubicBezTo>
                    <a:pt x="31675" y="933569"/>
                    <a:pt x="35560" y="946119"/>
                    <a:pt x="40043" y="961060"/>
                  </a:cubicBezTo>
                  <a:lnTo>
                    <a:pt x="40784" y="963380"/>
                  </a:lnTo>
                  <a:lnTo>
                    <a:pt x="35391" y="928038"/>
                  </a:lnTo>
                  <a:cubicBezTo>
                    <a:pt x="30168" y="876604"/>
                    <a:pt x="27491" y="824418"/>
                    <a:pt x="27491" y="771607"/>
                  </a:cubicBezTo>
                  <a:cubicBezTo>
                    <a:pt x="27491" y="718796"/>
                    <a:pt x="30168" y="666610"/>
                    <a:pt x="35391" y="615177"/>
                  </a:cubicBezTo>
                  <a:lnTo>
                    <a:pt x="56102" y="479470"/>
                  </a:lnTo>
                  <a:lnTo>
                    <a:pt x="54834" y="477715"/>
                  </a:lnTo>
                  <a:cubicBezTo>
                    <a:pt x="51697" y="475474"/>
                    <a:pt x="47214" y="483543"/>
                    <a:pt x="35859" y="542112"/>
                  </a:cubicBezTo>
                  <a:cubicBezTo>
                    <a:pt x="44225" y="503862"/>
                    <a:pt x="46616" y="483542"/>
                    <a:pt x="46616" y="466808"/>
                  </a:cubicBezTo>
                  <a:cubicBezTo>
                    <a:pt x="47812" y="450074"/>
                    <a:pt x="46616" y="438121"/>
                    <a:pt x="50202" y="418996"/>
                  </a:cubicBezTo>
                  <a:close/>
                  <a:moveTo>
                    <a:pt x="39444" y="1033375"/>
                  </a:moveTo>
                  <a:cubicBezTo>
                    <a:pt x="43031" y="1058477"/>
                    <a:pt x="47812" y="1074015"/>
                    <a:pt x="52593" y="1087164"/>
                  </a:cubicBezTo>
                  <a:cubicBezTo>
                    <a:pt x="57374" y="1100311"/>
                    <a:pt x="63350" y="1111069"/>
                    <a:pt x="68131" y="1127803"/>
                  </a:cubicBezTo>
                  <a:lnTo>
                    <a:pt x="65741" y="1125413"/>
                  </a:lnTo>
                  <a:cubicBezTo>
                    <a:pt x="72912" y="1154100"/>
                    <a:pt x="84865" y="1200715"/>
                    <a:pt x="100405" y="1243746"/>
                  </a:cubicBezTo>
                  <a:cubicBezTo>
                    <a:pt x="99209" y="1237770"/>
                    <a:pt x="96818" y="1232989"/>
                    <a:pt x="94427" y="1228208"/>
                  </a:cubicBezTo>
                  <a:cubicBezTo>
                    <a:pt x="95623" y="1243746"/>
                    <a:pt x="126701" y="1328612"/>
                    <a:pt x="107576" y="1292753"/>
                  </a:cubicBezTo>
                  <a:cubicBezTo>
                    <a:pt x="115943" y="1323831"/>
                    <a:pt x="124310" y="1339369"/>
                    <a:pt x="130286" y="1350127"/>
                  </a:cubicBezTo>
                  <a:cubicBezTo>
                    <a:pt x="136263" y="1360884"/>
                    <a:pt x="141044" y="1366861"/>
                    <a:pt x="148216" y="1375228"/>
                  </a:cubicBezTo>
                  <a:cubicBezTo>
                    <a:pt x="145826" y="1371642"/>
                    <a:pt x="144630" y="1368056"/>
                    <a:pt x="143435" y="1364471"/>
                  </a:cubicBezTo>
                  <a:cubicBezTo>
                    <a:pt x="148815" y="1377021"/>
                    <a:pt x="160244" y="1398985"/>
                    <a:pt x="166127" y="1406660"/>
                  </a:cubicBezTo>
                  <a:lnTo>
                    <a:pt x="166999" y="1407153"/>
                  </a:lnTo>
                  <a:lnTo>
                    <a:pt x="147724" y="1367141"/>
                  </a:lnTo>
                  <a:cubicBezTo>
                    <a:pt x="109014" y="1275619"/>
                    <a:pt x="78956" y="1179547"/>
                    <a:pt x="58575" y="1079949"/>
                  </a:cubicBezTo>
                  <a:lnTo>
                    <a:pt x="53312" y="1045462"/>
                  </a:lnTo>
                  <a:lnTo>
                    <a:pt x="51397" y="1040547"/>
                  </a:lnTo>
                  <a:cubicBezTo>
                    <a:pt x="63350" y="1095530"/>
                    <a:pt x="44225" y="1038156"/>
                    <a:pt x="39444" y="1033375"/>
                  </a:cubicBezTo>
                  <a:close/>
                  <a:moveTo>
                    <a:pt x="184076" y="1442603"/>
                  </a:moveTo>
                  <a:lnTo>
                    <a:pt x="185269" y="1448141"/>
                  </a:lnTo>
                  <a:cubicBezTo>
                    <a:pt x="185269" y="1454117"/>
                    <a:pt x="182879" y="1457703"/>
                    <a:pt x="196028" y="1486390"/>
                  </a:cubicBezTo>
                  <a:cubicBezTo>
                    <a:pt x="209175" y="1507905"/>
                    <a:pt x="218738" y="1516272"/>
                    <a:pt x="229496" y="1530615"/>
                  </a:cubicBezTo>
                  <a:lnTo>
                    <a:pt x="234963" y="1538433"/>
                  </a:lnTo>
                  <a:lnTo>
                    <a:pt x="212151" y="1500882"/>
                  </a:lnTo>
                  <a:lnTo>
                    <a:pt x="184076" y="144260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/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72A805DF-EC6B-453D-9258-D4B8F8C47608}"/>
                </a:ext>
              </a:extLst>
            </p:cNvPr>
            <p:cNvGrpSpPr/>
            <p:nvPr userDrawn="1"/>
          </p:nvGrpSpPr>
          <p:grpSpPr>
            <a:xfrm>
              <a:off x="8018856" y="2916193"/>
              <a:ext cx="430847" cy="1657292"/>
              <a:chOff x="8018856" y="2916193"/>
              <a:chExt cx="430847" cy="1657292"/>
            </a:xfrm>
          </p:grpSpPr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6047B8E-A135-41FD-9E76-76387785A2EE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31094" y="2916193"/>
                <a:ext cx="218609" cy="681846"/>
              </a:xfrm>
              <a:custGeom>
                <a:avLst/>
                <a:gdLst>
                  <a:gd name="connsiteX0" fmla="*/ 17610 w 218609"/>
                  <a:gd name="connsiteY0" fmla="*/ 0 h 681846"/>
                  <a:gd name="connsiteX1" fmla="*/ 27840 w 218609"/>
                  <a:gd name="connsiteY1" fmla="*/ 20026 h 681846"/>
                  <a:gd name="connsiteX2" fmla="*/ 20842 w 218609"/>
                  <a:gd name="connsiteY2" fmla="*/ 28023 h 681846"/>
                  <a:gd name="connsiteX3" fmla="*/ 24877 w 218609"/>
                  <a:gd name="connsiteY3" fmla="*/ 32805 h 681846"/>
                  <a:gd name="connsiteX4" fmla="*/ 25733 w 218609"/>
                  <a:gd name="connsiteY4" fmla="*/ 32782 h 681846"/>
                  <a:gd name="connsiteX5" fmla="*/ 30417 w 218609"/>
                  <a:gd name="connsiteY5" fmla="*/ 25071 h 681846"/>
                  <a:gd name="connsiteX6" fmla="*/ 74408 w 218609"/>
                  <a:gd name="connsiteY6" fmla="*/ 111188 h 681846"/>
                  <a:gd name="connsiteX7" fmla="*/ 218609 w 218609"/>
                  <a:gd name="connsiteY7" fmla="*/ 667879 h 681846"/>
                  <a:gd name="connsiteX8" fmla="*/ 194297 w 218609"/>
                  <a:gd name="connsiteY8" fmla="*/ 672168 h 681846"/>
                  <a:gd name="connsiteX9" fmla="*/ 59750 w 218609"/>
                  <a:gd name="connsiteY9" fmla="*/ 156306 h 681846"/>
                  <a:gd name="connsiteX10" fmla="*/ 11843 w 218609"/>
                  <a:gd name="connsiteY10" fmla="*/ 55645 h 681846"/>
                  <a:gd name="connsiteX11" fmla="*/ 13712 w 218609"/>
                  <a:gd name="connsiteY11" fmla="*/ 52568 h 681846"/>
                  <a:gd name="connsiteX12" fmla="*/ 13821 w 218609"/>
                  <a:gd name="connsiteY12" fmla="*/ 44907 h 681846"/>
                  <a:gd name="connsiteX13" fmla="*/ 9250 w 218609"/>
                  <a:gd name="connsiteY13" fmla="*/ 50197 h 681846"/>
                  <a:gd name="connsiteX14" fmla="*/ 0 w 218609"/>
                  <a:gd name="connsiteY14" fmla="*/ 30761 h 681846"/>
                  <a:gd name="connsiteX15" fmla="*/ 14866 w 218609"/>
                  <a:gd name="connsiteY15" fmla="*/ 3968 h 681846"/>
                  <a:gd name="connsiteX16" fmla="*/ 17610 w 218609"/>
                  <a:gd name="connsiteY16" fmla="*/ 0 h 68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8609" h="681846">
                    <a:moveTo>
                      <a:pt x="17610" y="0"/>
                    </a:moveTo>
                    <a:lnTo>
                      <a:pt x="27840" y="20026"/>
                    </a:lnTo>
                    <a:lnTo>
                      <a:pt x="20842" y="28023"/>
                    </a:lnTo>
                    <a:cubicBezTo>
                      <a:pt x="13073" y="42964"/>
                      <a:pt x="20245" y="36390"/>
                      <a:pt x="24877" y="32805"/>
                    </a:cubicBezTo>
                    <a:lnTo>
                      <a:pt x="25733" y="32782"/>
                    </a:lnTo>
                    <a:lnTo>
                      <a:pt x="30417" y="25071"/>
                    </a:lnTo>
                    <a:lnTo>
                      <a:pt x="74408" y="111188"/>
                    </a:lnTo>
                    <a:cubicBezTo>
                      <a:pt x="152643" y="287098"/>
                      <a:pt x="202520" y="475879"/>
                      <a:pt x="218609" y="667879"/>
                    </a:cubicBezTo>
                    <a:cubicBezTo>
                      <a:pt x="212888" y="686470"/>
                      <a:pt x="204307" y="685040"/>
                      <a:pt x="194297" y="672168"/>
                    </a:cubicBezTo>
                    <a:cubicBezTo>
                      <a:pt x="174990" y="498404"/>
                      <a:pt x="129135" y="322227"/>
                      <a:pt x="59750" y="156306"/>
                    </a:cubicBezTo>
                    <a:lnTo>
                      <a:pt x="11843" y="55645"/>
                    </a:lnTo>
                    <a:lnTo>
                      <a:pt x="13712" y="52568"/>
                    </a:lnTo>
                    <a:lnTo>
                      <a:pt x="13821" y="44907"/>
                    </a:lnTo>
                    <a:lnTo>
                      <a:pt x="9250" y="50197"/>
                    </a:lnTo>
                    <a:lnTo>
                      <a:pt x="0" y="30761"/>
                    </a:lnTo>
                    <a:lnTo>
                      <a:pt x="14866" y="3968"/>
                    </a:lnTo>
                    <a:lnTo>
                      <a:pt x="1761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A7738CE-642C-4213-B254-E3F950BD9EF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28692" y="2977563"/>
                <a:ext cx="179537" cy="579335"/>
              </a:xfrm>
              <a:custGeom>
                <a:avLst/>
                <a:gdLst>
                  <a:gd name="connsiteX0" fmla="*/ 10767 w 179537"/>
                  <a:gd name="connsiteY0" fmla="*/ 0 h 579335"/>
                  <a:gd name="connsiteX1" fmla="*/ 87293 w 179537"/>
                  <a:gd name="connsiteY1" fmla="*/ 180499 h 579335"/>
                  <a:gd name="connsiteX2" fmla="*/ 179537 w 179537"/>
                  <a:gd name="connsiteY2" fmla="*/ 579335 h 579335"/>
                  <a:gd name="connsiteX3" fmla="*/ 165235 w 179537"/>
                  <a:gd name="connsiteY3" fmla="*/ 545011 h 579335"/>
                  <a:gd name="connsiteX4" fmla="*/ 69415 w 179537"/>
                  <a:gd name="connsiteY4" fmla="*/ 171738 h 579335"/>
                  <a:gd name="connsiteX5" fmla="*/ 0 w 179537"/>
                  <a:gd name="connsiteY5" fmla="*/ 17723 h 579335"/>
                  <a:gd name="connsiteX6" fmla="*/ 10767 w 179537"/>
                  <a:gd name="connsiteY6" fmla="*/ 0 h 579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9537" h="579335">
                    <a:moveTo>
                      <a:pt x="10767" y="0"/>
                    </a:moveTo>
                    <a:lnTo>
                      <a:pt x="87293" y="180499"/>
                    </a:lnTo>
                    <a:cubicBezTo>
                      <a:pt x="133415" y="309750"/>
                      <a:pt x="164521" y="444185"/>
                      <a:pt x="179537" y="579335"/>
                    </a:cubicBezTo>
                    <a:cubicBezTo>
                      <a:pt x="175247" y="569323"/>
                      <a:pt x="169527" y="557882"/>
                      <a:pt x="165235" y="545011"/>
                    </a:cubicBezTo>
                    <a:cubicBezTo>
                      <a:pt x="146644" y="416297"/>
                      <a:pt x="113750" y="289012"/>
                      <a:pt x="69415" y="171738"/>
                    </a:cubicBezTo>
                    <a:lnTo>
                      <a:pt x="0" y="17723"/>
                    </a:lnTo>
                    <a:lnTo>
                      <a:pt x="10767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BF480885-8366-4391-ABB6-03FD4B3ECE8D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0808" y="4045983"/>
                <a:ext cx="2390" cy="5071"/>
              </a:xfrm>
              <a:custGeom>
                <a:avLst/>
                <a:gdLst>
                  <a:gd name="connsiteX0" fmla="*/ 746 w 2390"/>
                  <a:gd name="connsiteY0" fmla="*/ 589 h 5071"/>
                  <a:gd name="connsiteX1" fmla="*/ 2390 w 2390"/>
                  <a:gd name="connsiteY1" fmla="*/ 5071 h 5071"/>
                  <a:gd name="connsiteX2" fmla="*/ 0 w 2390"/>
                  <a:gd name="connsiteY2" fmla="*/ 1485 h 5071"/>
                  <a:gd name="connsiteX3" fmla="*/ 746 w 2390"/>
                  <a:gd name="connsiteY3" fmla="*/ 589 h 5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0" h="5071">
                    <a:moveTo>
                      <a:pt x="746" y="589"/>
                    </a:moveTo>
                    <a:cubicBezTo>
                      <a:pt x="1196" y="1485"/>
                      <a:pt x="1793" y="3278"/>
                      <a:pt x="2390" y="5071"/>
                    </a:cubicBezTo>
                    <a:cubicBezTo>
                      <a:pt x="1194" y="3876"/>
                      <a:pt x="1194" y="2681"/>
                      <a:pt x="0" y="1485"/>
                    </a:cubicBezTo>
                    <a:cubicBezTo>
                      <a:pt x="0" y="-307"/>
                      <a:pt x="298" y="-307"/>
                      <a:pt x="746" y="589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4B31CB29-437E-4E20-999E-FF6C58817C3D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3199" y="4052249"/>
                <a:ext cx="8367" cy="23906"/>
              </a:xfrm>
              <a:custGeom>
                <a:avLst/>
                <a:gdLst>
                  <a:gd name="connsiteX0" fmla="*/ 0 w 8367"/>
                  <a:gd name="connsiteY0" fmla="*/ 0 h 23906"/>
                  <a:gd name="connsiteX1" fmla="*/ 8367 w 8367"/>
                  <a:gd name="connsiteY1" fmla="*/ 23906 h 23906"/>
                  <a:gd name="connsiteX2" fmla="*/ 0 w 8367"/>
                  <a:gd name="connsiteY2" fmla="*/ 0 h 23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67" h="23906">
                    <a:moveTo>
                      <a:pt x="0" y="0"/>
                    </a:moveTo>
                    <a:cubicBezTo>
                      <a:pt x="2391" y="4781"/>
                      <a:pt x="4782" y="13148"/>
                      <a:pt x="8367" y="23906"/>
                    </a:cubicBezTo>
                    <a:cubicBezTo>
                      <a:pt x="5976" y="19125"/>
                      <a:pt x="2391" y="717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83D8A735-3ABA-4849-89DF-84368587DD59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35532" y="4357787"/>
                <a:ext cx="73772" cy="215698"/>
              </a:xfrm>
              <a:custGeom>
                <a:avLst/>
                <a:gdLst>
                  <a:gd name="connsiteX0" fmla="*/ 72585 w 73772"/>
                  <a:gd name="connsiteY0" fmla="*/ 0 h 215698"/>
                  <a:gd name="connsiteX1" fmla="*/ 64006 w 73772"/>
                  <a:gd name="connsiteY1" fmla="*/ 60067 h 215698"/>
                  <a:gd name="connsiteX2" fmla="*/ 66866 w 73772"/>
                  <a:gd name="connsiteY2" fmla="*/ 82949 h 215698"/>
                  <a:gd name="connsiteX3" fmla="*/ 11753 w 73772"/>
                  <a:gd name="connsiteY3" fmla="*/ 215698 h 215698"/>
                  <a:gd name="connsiteX4" fmla="*/ 11174 w 73772"/>
                  <a:gd name="connsiteY4" fmla="*/ 215498 h 215698"/>
                  <a:gd name="connsiteX5" fmla="*/ 4451 w 73772"/>
                  <a:gd name="connsiteY5" fmla="*/ 204851 h 215698"/>
                  <a:gd name="connsiteX6" fmla="*/ 0 w 73772"/>
                  <a:gd name="connsiteY6" fmla="*/ 196961 h 215698"/>
                  <a:gd name="connsiteX7" fmla="*/ 1078 w 73772"/>
                  <a:gd name="connsiteY7" fmla="*/ 195038 h 215698"/>
                  <a:gd name="connsiteX8" fmla="*/ 21101 w 73772"/>
                  <a:gd name="connsiteY8" fmla="*/ 148737 h 215698"/>
                  <a:gd name="connsiteX9" fmla="*/ 42552 w 73772"/>
                  <a:gd name="connsiteY9" fmla="*/ 88670 h 215698"/>
                  <a:gd name="connsiteX10" fmla="*/ 53994 w 73772"/>
                  <a:gd name="connsiteY10" fmla="*/ 54346 h 215698"/>
                  <a:gd name="connsiteX11" fmla="*/ 64006 w 73772"/>
                  <a:gd name="connsiteY11" fmla="*/ 18591 h 215698"/>
                  <a:gd name="connsiteX12" fmla="*/ 72585 w 73772"/>
                  <a:gd name="connsiteY12" fmla="*/ 0 h 215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3772" h="215698">
                    <a:moveTo>
                      <a:pt x="72585" y="0"/>
                    </a:moveTo>
                    <a:cubicBezTo>
                      <a:pt x="52564" y="62927"/>
                      <a:pt x="56854" y="64357"/>
                      <a:pt x="64006" y="60067"/>
                    </a:cubicBezTo>
                    <a:cubicBezTo>
                      <a:pt x="69726" y="55776"/>
                      <a:pt x="81168" y="44334"/>
                      <a:pt x="66866" y="82949"/>
                    </a:cubicBezTo>
                    <a:lnTo>
                      <a:pt x="11753" y="215698"/>
                    </a:lnTo>
                    <a:lnTo>
                      <a:pt x="11174" y="215498"/>
                    </a:lnTo>
                    <a:lnTo>
                      <a:pt x="4451" y="204851"/>
                    </a:lnTo>
                    <a:lnTo>
                      <a:pt x="0" y="196961"/>
                    </a:lnTo>
                    <a:lnTo>
                      <a:pt x="1078" y="195038"/>
                    </a:lnTo>
                    <a:cubicBezTo>
                      <a:pt x="7156" y="182345"/>
                      <a:pt x="13950" y="166614"/>
                      <a:pt x="21101" y="148737"/>
                    </a:cubicBezTo>
                    <a:cubicBezTo>
                      <a:pt x="28251" y="130144"/>
                      <a:pt x="35402" y="110122"/>
                      <a:pt x="42552" y="88670"/>
                    </a:cubicBezTo>
                    <a:cubicBezTo>
                      <a:pt x="46844" y="77229"/>
                      <a:pt x="51133" y="67217"/>
                      <a:pt x="53994" y="54346"/>
                    </a:cubicBezTo>
                    <a:cubicBezTo>
                      <a:pt x="56854" y="42905"/>
                      <a:pt x="61145" y="31464"/>
                      <a:pt x="64006" y="18591"/>
                    </a:cubicBezTo>
                    <a:cubicBezTo>
                      <a:pt x="66866" y="12871"/>
                      <a:pt x="69726" y="7150"/>
                      <a:pt x="72585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1E6A2C20-7D3D-4B35-91B0-8D908B65AE08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55909" y="2994880"/>
                <a:ext cx="168079" cy="446577"/>
              </a:xfrm>
              <a:custGeom>
                <a:avLst/>
                <a:gdLst>
                  <a:gd name="connsiteX0" fmla="*/ 163868 w 168079"/>
                  <a:gd name="connsiteY0" fmla="*/ 0 h 446577"/>
                  <a:gd name="connsiteX1" fmla="*/ 168079 w 168079"/>
                  <a:gd name="connsiteY1" fmla="*/ 8150 h 446577"/>
                  <a:gd name="connsiteX2" fmla="*/ 155973 w 168079"/>
                  <a:gd name="connsiteY2" fmla="*/ 28077 h 446577"/>
                  <a:gd name="connsiteX3" fmla="*/ 40098 w 168079"/>
                  <a:gd name="connsiteY3" fmla="*/ 302385 h 446577"/>
                  <a:gd name="connsiteX4" fmla="*/ 15818 w 168079"/>
                  <a:gd name="connsiteY4" fmla="*/ 396814 h 446577"/>
                  <a:gd name="connsiteX5" fmla="*/ 13933 w 168079"/>
                  <a:gd name="connsiteY5" fmla="*/ 395029 h 446577"/>
                  <a:gd name="connsiteX6" fmla="*/ 11953 w 168079"/>
                  <a:gd name="connsiteY6" fmla="*/ 383226 h 446577"/>
                  <a:gd name="connsiteX7" fmla="*/ 0 w 168079"/>
                  <a:gd name="connsiteY7" fmla="*/ 446577 h 446577"/>
                  <a:gd name="connsiteX8" fmla="*/ 11953 w 168079"/>
                  <a:gd name="connsiteY8" fmla="*/ 372469 h 446577"/>
                  <a:gd name="connsiteX9" fmla="*/ 23906 w 168079"/>
                  <a:gd name="connsiteY9" fmla="*/ 329438 h 446577"/>
                  <a:gd name="connsiteX10" fmla="*/ 38249 w 168079"/>
                  <a:gd name="connsiteY10" fmla="*/ 284017 h 446577"/>
                  <a:gd name="connsiteX11" fmla="*/ 54984 w 168079"/>
                  <a:gd name="connsiteY11" fmla="*/ 237401 h 446577"/>
                  <a:gd name="connsiteX12" fmla="*/ 74108 w 168079"/>
                  <a:gd name="connsiteY12" fmla="*/ 189589 h 446577"/>
                  <a:gd name="connsiteX13" fmla="*/ 111163 w 168079"/>
                  <a:gd name="connsiteY13" fmla="*/ 96356 h 446577"/>
                  <a:gd name="connsiteX14" fmla="*/ 96819 w 168079"/>
                  <a:gd name="connsiteY14" fmla="*/ 136996 h 446577"/>
                  <a:gd name="connsiteX15" fmla="*/ 132678 w 168079"/>
                  <a:gd name="connsiteY15" fmla="*/ 53326 h 446577"/>
                  <a:gd name="connsiteX16" fmla="*/ 154642 w 168079"/>
                  <a:gd name="connsiteY16" fmla="*/ 14330 h 446577"/>
                  <a:gd name="connsiteX17" fmla="*/ 163868 w 168079"/>
                  <a:gd name="connsiteY17" fmla="*/ 0 h 446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68079" h="446577">
                    <a:moveTo>
                      <a:pt x="163868" y="0"/>
                    </a:moveTo>
                    <a:lnTo>
                      <a:pt x="168079" y="8150"/>
                    </a:lnTo>
                    <a:lnTo>
                      <a:pt x="155973" y="28077"/>
                    </a:lnTo>
                    <a:cubicBezTo>
                      <a:pt x="108866" y="114792"/>
                      <a:pt x="69899" y="206570"/>
                      <a:pt x="40098" y="302385"/>
                    </a:cubicBezTo>
                    <a:lnTo>
                      <a:pt x="15818" y="396814"/>
                    </a:lnTo>
                    <a:lnTo>
                      <a:pt x="13933" y="395029"/>
                    </a:lnTo>
                    <a:cubicBezTo>
                      <a:pt x="12401" y="393312"/>
                      <a:pt x="11356" y="390398"/>
                      <a:pt x="11953" y="383226"/>
                    </a:cubicBezTo>
                    <a:lnTo>
                      <a:pt x="0" y="446577"/>
                    </a:lnTo>
                    <a:cubicBezTo>
                      <a:pt x="1196" y="426256"/>
                      <a:pt x="5977" y="399960"/>
                      <a:pt x="11953" y="372469"/>
                    </a:cubicBezTo>
                    <a:cubicBezTo>
                      <a:pt x="15540" y="358125"/>
                      <a:pt x="19125" y="343782"/>
                      <a:pt x="23906" y="329438"/>
                    </a:cubicBezTo>
                    <a:cubicBezTo>
                      <a:pt x="28687" y="315095"/>
                      <a:pt x="32274" y="299556"/>
                      <a:pt x="38249" y="284017"/>
                    </a:cubicBezTo>
                    <a:cubicBezTo>
                      <a:pt x="44227" y="268478"/>
                      <a:pt x="49008" y="252940"/>
                      <a:pt x="54984" y="237401"/>
                    </a:cubicBezTo>
                    <a:cubicBezTo>
                      <a:pt x="60961" y="221862"/>
                      <a:pt x="68132" y="206323"/>
                      <a:pt x="74108" y="189589"/>
                    </a:cubicBezTo>
                    <a:cubicBezTo>
                      <a:pt x="86061" y="157317"/>
                      <a:pt x="100405" y="127434"/>
                      <a:pt x="111163" y="96356"/>
                    </a:cubicBezTo>
                    <a:cubicBezTo>
                      <a:pt x="118335" y="89185"/>
                      <a:pt x="101600" y="121458"/>
                      <a:pt x="96819" y="136996"/>
                    </a:cubicBezTo>
                    <a:cubicBezTo>
                      <a:pt x="126701" y="87990"/>
                      <a:pt x="118335" y="85599"/>
                      <a:pt x="132678" y="53326"/>
                    </a:cubicBezTo>
                    <a:cubicBezTo>
                      <a:pt x="139252" y="40178"/>
                      <a:pt x="147022" y="26731"/>
                      <a:pt x="154642" y="14330"/>
                    </a:cubicBezTo>
                    <a:lnTo>
                      <a:pt x="163868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D32A1368-C580-448D-A8B5-F78895ED36AC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18856" y="3399621"/>
                <a:ext cx="36977" cy="544384"/>
              </a:xfrm>
              <a:custGeom>
                <a:avLst/>
                <a:gdLst>
                  <a:gd name="connsiteX0" fmla="*/ 31077 w 36977"/>
                  <a:gd name="connsiteY0" fmla="*/ 0 h 544384"/>
                  <a:gd name="connsiteX1" fmla="*/ 27491 w 36977"/>
                  <a:gd name="connsiteY1" fmla="*/ 47812 h 544384"/>
                  <a:gd name="connsiteX2" fmla="*/ 16734 w 36977"/>
                  <a:gd name="connsiteY2" fmla="*/ 123116 h 544384"/>
                  <a:gd name="connsiteX3" fmla="*/ 35709 w 36977"/>
                  <a:gd name="connsiteY3" fmla="*/ 58719 h 544384"/>
                  <a:gd name="connsiteX4" fmla="*/ 36977 w 36977"/>
                  <a:gd name="connsiteY4" fmla="*/ 60474 h 544384"/>
                  <a:gd name="connsiteX5" fmla="*/ 16266 w 36977"/>
                  <a:gd name="connsiteY5" fmla="*/ 196181 h 544384"/>
                  <a:gd name="connsiteX6" fmla="*/ 8366 w 36977"/>
                  <a:gd name="connsiteY6" fmla="*/ 352611 h 544384"/>
                  <a:gd name="connsiteX7" fmla="*/ 16266 w 36977"/>
                  <a:gd name="connsiteY7" fmla="*/ 509042 h 544384"/>
                  <a:gd name="connsiteX8" fmla="*/ 21659 w 36977"/>
                  <a:gd name="connsiteY8" fmla="*/ 544384 h 544384"/>
                  <a:gd name="connsiteX9" fmla="*/ 20918 w 36977"/>
                  <a:gd name="connsiteY9" fmla="*/ 542064 h 544384"/>
                  <a:gd name="connsiteX10" fmla="*/ 11953 w 36977"/>
                  <a:gd name="connsiteY10" fmla="*/ 527123 h 544384"/>
                  <a:gd name="connsiteX11" fmla="*/ 13147 w 36977"/>
                  <a:gd name="connsiteY11" fmla="*/ 511584 h 544384"/>
                  <a:gd name="connsiteX12" fmla="*/ 11953 w 36977"/>
                  <a:gd name="connsiteY12" fmla="*/ 488874 h 544384"/>
                  <a:gd name="connsiteX13" fmla="*/ 5976 w 36977"/>
                  <a:gd name="connsiteY13" fmla="*/ 431500 h 544384"/>
                  <a:gd name="connsiteX14" fmla="*/ 5976 w 36977"/>
                  <a:gd name="connsiteY14" fmla="*/ 334681 h 544384"/>
                  <a:gd name="connsiteX15" fmla="*/ 0 w 36977"/>
                  <a:gd name="connsiteY15" fmla="*/ 356196 h 544384"/>
                  <a:gd name="connsiteX16" fmla="*/ 2390 w 36977"/>
                  <a:gd name="connsiteY16" fmla="*/ 265354 h 544384"/>
                  <a:gd name="connsiteX17" fmla="*/ 4781 w 36977"/>
                  <a:gd name="connsiteY17" fmla="*/ 222324 h 544384"/>
                  <a:gd name="connsiteX18" fmla="*/ 5976 w 36977"/>
                  <a:gd name="connsiteY18" fmla="*/ 200809 h 544384"/>
                  <a:gd name="connsiteX19" fmla="*/ 7172 w 36977"/>
                  <a:gd name="connsiteY19" fmla="*/ 179294 h 544384"/>
                  <a:gd name="connsiteX20" fmla="*/ 15538 w 36977"/>
                  <a:gd name="connsiteY20" fmla="*/ 92038 h 544384"/>
                  <a:gd name="connsiteX21" fmla="*/ 21515 w 36977"/>
                  <a:gd name="connsiteY21" fmla="*/ 46617 h 544384"/>
                  <a:gd name="connsiteX22" fmla="*/ 31077 w 36977"/>
                  <a:gd name="connsiteY22" fmla="*/ 0 h 54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6977" h="544384">
                    <a:moveTo>
                      <a:pt x="31077" y="0"/>
                    </a:moveTo>
                    <a:cubicBezTo>
                      <a:pt x="27491" y="19125"/>
                      <a:pt x="28687" y="31078"/>
                      <a:pt x="27491" y="47812"/>
                    </a:cubicBezTo>
                    <a:cubicBezTo>
                      <a:pt x="27491" y="64546"/>
                      <a:pt x="25100" y="84866"/>
                      <a:pt x="16734" y="123116"/>
                    </a:cubicBezTo>
                    <a:cubicBezTo>
                      <a:pt x="28089" y="64547"/>
                      <a:pt x="32572" y="56478"/>
                      <a:pt x="35709" y="58719"/>
                    </a:cubicBezTo>
                    <a:lnTo>
                      <a:pt x="36977" y="60474"/>
                    </a:lnTo>
                    <a:lnTo>
                      <a:pt x="16266" y="196181"/>
                    </a:lnTo>
                    <a:cubicBezTo>
                      <a:pt x="11043" y="247614"/>
                      <a:pt x="8366" y="299800"/>
                      <a:pt x="8366" y="352611"/>
                    </a:cubicBezTo>
                    <a:cubicBezTo>
                      <a:pt x="8366" y="405422"/>
                      <a:pt x="11043" y="457608"/>
                      <a:pt x="16266" y="509042"/>
                    </a:cubicBezTo>
                    <a:lnTo>
                      <a:pt x="21659" y="544384"/>
                    </a:lnTo>
                    <a:lnTo>
                      <a:pt x="20918" y="542064"/>
                    </a:lnTo>
                    <a:cubicBezTo>
                      <a:pt x="16435" y="527123"/>
                      <a:pt x="12550" y="514573"/>
                      <a:pt x="11953" y="527123"/>
                    </a:cubicBezTo>
                    <a:cubicBezTo>
                      <a:pt x="13147" y="523537"/>
                      <a:pt x="13147" y="518756"/>
                      <a:pt x="13147" y="511584"/>
                    </a:cubicBezTo>
                    <a:cubicBezTo>
                      <a:pt x="13147" y="505608"/>
                      <a:pt x="13147" y="497241"/>
                      <a:pt x="11953" y="488874"/>
                    </a:cubicBezTo>
                    <a:cubicBezTo>
                      <a:pt x="10757" y="472140"/>
                      <a:pt x="8366" y="451820"/>
                      <a:pt x="5976" y="431500"/>
                    </a:cubicBezTo>
                    <a:cubicBezTo>
                      <a:pt x="3585" y="390860"/>
                      <a:pt x="0" y="350221"/>
                      <a:pt x="5976" y="334681"/>
                    </a:cubicBezTo>
                    <a:lnTo>
                      <a:pt x="0" y="356196"/>
                    </a:lnTo>
                    <a:cubicBezTo>
                      <a:pt x="2390" y="325119"/>
                      <a:pt x="1195" y="295237"/>
                      <a:pt x="2390" y="265354"/>
                    </a:cubicBezTo>
                    <a:cubicBezTo>
                      <a:pt x="3585" y="251011"/>
                      <a:pt x="3585" y="236667"/>
                      <a:pt x="4781" y="222324"/>
                    </a:cubicBezTo>
                    <a:lnTo>
                      <a:pt x="5976" y="200809"/>
                    </a:lnTo>
                    <a:lnTo>
                      <a:pt x="7172" y="179294"/>
                    </a:lnTo>
                    <a:cubicBezTo>
                      <a:pt x="9562" y="150607"/>
                      <a:pt x="10757" y="121920"/>
                      <a:pt x="15538" y="92038"/>
                    </a:cubicBezTo>
                    <a:cubicBezTo>
                      <a:pt x="17929" y="77695"/>
                      <a:pt x="19125" y="62155"/>
                      <a:pt x="21515" y="46617"/>
                    </a:cubicBezTo>
                    <a:cubicBezTo>
                      <a:pt x="23906" y="31078"/>
                      <a:pt x="27491" y="16734"/>
                      <a:pt x="31077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7950CC4-5E6B-4F96-93AD-8D8759BD3864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9175" y="4014000"/>
                <a:ext cx="127555" cy="373778"/>
              </a:xfrm>
              <a:custGeom>
                <a:avLst/>
                <a:gdLst>
                  <a:gd name="connsiteX0" fmla="*/ 0 w 127555"/>
                  <a:gd name="connsiteY0" fmla="*/ 0 h 373778"/>
                  <a:gd name="connsiteX1" fmla="*/ 11953 w 127555"/>
                  <a:gd name="connsiteY1" fmla="*/ 7172 h 373778"/>
                  <a:gd name="connsiteX2" fmla="*/ 13868 w 127555"/>
                  <a:gd name="connsiteY2" fmla="*/ 12087 h 373778"/>
                  <a:gd name="connsiteX3" fmla="*/ 19131 w 127555"/>
                  <a:gd name="connsiteY3" fmla="*/ 46574 h 373778"/>
                  <a:gd name="connsiteX4" fmla="*/ 108280 w 127555"/>
                  <a:gd name="connsiteY4" fmla="*/ 333766 h 373778"/>
                  <a:gd name="connsiteX5" fmla="*/ 127555 w 127555"/>
                  <a:gd name="connsiteY5" fmla="*/ 373778 h 373778"/>
                  <a:gd name="connsiteX6" fmla="*/ 126683 w 127555"/>
                  <a:gd name="connsiteY6" fmla="*/ 373285 h 373778"/>
                  <a:gd name="connsiteX7" fmla="*/ 103991 w 127555"/>
                  <a:gd name="connsiteY7" fmla="*/ 331096 h 373778"/>
                  <a:gd name="connsiteX8" fmla="*/ 108772 w 127555"/>
                  <a:gd name="connsiteY8" fmla="*/ 341853 h 373778"/>
                  <a:gd name="connsiteX9" fmla="*/ 90842 w 127555"/>
                  <a:gd name="connsiteY9" fmla="*/ 316752 h 373778"/>
                  <a:gd name="connsiteX10" fmla="*/ 68132 w 127555"/>
                  <a:gd name="connsiteY10" fmla="*/ 259378 h 373778"/>
                  <a:gd name="connsiteX11" fmla="*/ 54983 w 127555"/>
                  <a:gd name="connsiteY11" fmla="*/ 194833 h 373778"/>
                  <a:gd name="connsiteX12" fmla="*/ 60961 w 127555"/>
                  <a:gd name="connsiteY12" fmla="*/ 210371 h 373778"/>
                  <a:gd name="connsiteX13" fmla="*/ 26297 w 127555"/>
                  <a:gd name="connsiteY13" fmla="*/ 92038 h 373778"/>
                  <a:gd name="connsiteX14" fmla="*/ 28687 w 127555"/>
                  <a:gd name="connsiteY14" fmla="*/ 94428 h 373778"/>
                  <a:gd name="connsiteX15" fmla="*/ 13149 w 127555"/>
                  <a:gd name="connsiteY15" fmla="*/ 53789 h 373778"/>
                  <a:gd name="connsiteX16" fmla="*/ 0 w 127555"/>
                  <a:gd name="connsiteY16" fmla="*/ 0 h 373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7555" h="373778">
                    <a:moveTo>
                      <a:pt x="0" y="0"/>
                    </a:moveTo>
                    <a:cubicBezTo>
                      <a:pt x="4781" y="4781"/>
                      <a:pt x="23906" y="62155"/>
                      <a:pt x="11953" y="7172"/>
                    </a:cubicBezTo>
                    <a:lnTo>
                      <a:pt x="13868" y="12087"/>
                    </a:lnTo>
                    <a:lnTo>
                      <a:pt x="19131" y="46574"/>
                    </a:lnTo>
                    <a:cubicBezTo>
                      <a:pt x="39512" y="146172"/>
                      <a:pt x="69570" y="242244"/>
                      <a:pt x="108280" y="333766"/>
                    </a:cubicBezTo>
                    <a:lnTo>
                      <a:pt x="127555" y="373778"/>
                    </a:lnTo>
                    <a:lnTo>
                      <a:pt x="126683" y="373285"/>
                    </a:lnTo>
                    <a:cubicBezTo>
                      <a:pt x="120800" y="365610"/>
                      <a:pt x="109371" y="343646"/>
                      <a:pt x="103991" y="331096"/>
                    </a:cubicBezTo>
                    <a:cubicBezTo>
                      <a:pt x="105186" y="334681"/>
                      <a:pt x="106382" y="338267"/>
                      <a:pt x="108772" y="341853"/>
                    </a:cubicBezTo>
                    <a:cubicBezTo>
                      <a:pt x="101600" y="333486"/>
                      <a:pt x="96819" y="327509"/>
                      <a:pt x="90842" y="316752"/>
                    </a:cubicBezTo>
                    <a:cubicBezTo>
                      <a:pt x="84866" y="305994"/>
                      <a:pt x="76499" y="290456"/>
                      <a:pt x="68132" y="259378"/>
                    </a:cubicBezTo>
                    <a:cubicBezTo>
                      <a:pt x="87257" y="295237"/>
                      <a:pt x="56179" y="210371"/>
                      <a:pt x="54983" y="194833"/>
                    </a:cubicBezTo>
                    <a:cubicBezTo>
                      <a:pt x="57374" y="199614"/>
                      <a:pt x="59765" y="204395"/>
                      <a:pt x="60961" y="210371"/>
                    </a:cubicBezTo>
                    <a:cubicBezTo>
                      <a:pt x="45421" y="167340"/>
                      <a:pt x="33468" y="120725"/>
                      <a:pt x="26297" y="92038"/>
                    </a:cubicBezTo>
                    <a:lnTo>
                      <a:pt x="28687" y="94428"/>
                    </a:lnTo>
                    <a:cubicBezTo>
                      <a:pt x="23906" y="77694"/>
                      <a:pt x="17930" y="66936"/>
                      <a:pt x="13149" y="53789"/>
                    </a:cubicBezTo>
                    <a:cubicBezTo>
                      <a:pt x="8368" y="40640"/>
                      <a:pt x="3587" y="2510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343D5B4-639E-4EB5-924A-60FC3A28271C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183807" y="4423228"/>
                <a:ext cx="50887" cy="95830"/>
              </a:xfrm>
              <a:custGeom>
                <a:avLst/>
                <a:gdLst>
                  <a:gd name="connsiteX0" fmla="*/ 0 w 50887"/>
                  <a:gd name="connsiteY0" fmla="*/ 0 h 95830"/>
                  <a:gd name="connsiteX1" fmla="*/ 28075 w 50887"/>
                  <a:gd name="connsiteY1" fmla="*/ 58279 h 95830"/>
                  <a:gd name="connsiteX2" fmla="*/ 50887 w 50887"/>
                  <a:gd name="connsiteY2" fmla="*/ 95830 h 95830"/>
                  <a:gd name="connsiteX3" fmla="*/ 45420 w 50887"/>
                  <a:gd name="connsiteY3" fmla="*/ 88012 h 95830"/>
                  <a:gd name="connsiteX4" fmla="*/ 11952 w 50887"/>
                  <a:gd name="connsiteY4" fmla="*/ 43787 h 95830"/>
                  <a:gd name="connsiteX5" fmla="*/ 1193 w 50887"/>
                  <a:gd name="connsiteY5" fmla="*/ 5538 h 95830"/>
                  <a:gd name="connsiteX6" fmla="*/ 0 w 50887"/>
                  <a:gd name="connsiteY6" fmla="*/ 0 h 95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887" h="95830">
                    <a:moveTo>
                      <a:pt x="0" y="0"/>
                    </a:moveTo>
                    <a:lnTo>
                      <a:pt x="28075" y="58279"/>
                    </a:lnTo>
                    <a:lnTo>
                      <a:pt x="50887" y="95830"/>
                    </a:lnTo>
                    <a:lnTo>
                      <a:pt x="45420" y="88012"/>
                    </a:lnTo>
                    <a:cubicBezTo>
                      <a:pt x="34662" y="73669"/>
                      <a:pt x="25099" y="65302"/>
                      <a:pt x="11952" y="43787"/>
                    </a:cubicBezTo>
                    <a:cubicBezTo>
                      <a:pt x="-1197" y="15100"/>
                      <a:pt x="1193" y="11514"/>
                      <a:pt x="1193" y="553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6096600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1" y="3652910"/>
            <a:ext cx="113291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6600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06600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781200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9EA32B-6EE8-4742-9788-FCAC7A0FE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7A446-62BF-4F99-BF28-8B764B71F11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E8445-BA39-4932-B40E-1B18A4CDF6C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29200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6E215A-5CBB-4D87-AC07-D4489F92376D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F7E44-8ABB-4ABE-998C-AFEFE7AA0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lIns="0" tIns="0" rIns="0" bIns="0" anchor="ctr"/>
          <a:lstStyle>
            <a:lvl1pPr algn="ctr">
              <a:defRPr lang="en-ZA" sz="1000" b="1" smtClean="0">
                <a:solidFill>
                  <a:schemeClr val="bg1"/>
                </a:solidFill>
              </a:defRPr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1" r:id="rId14"/>
    <p:sldLayoutId id="2147483675" r:id="rId15"/>
    <p:sldLayoutId id="2147483679" r:id="rId16"/>
    <p:sldLayoutId id="2147483676" r:id="rId17"/>
    <p:sldLayoutId id="2147483680" r:id="rId18"/>
    <p:sldLayoutId id="2147483650" r:id="rId19"/>
    <p:sldLayoutId id="2147483652" r:id="rId20"/>
    <p:sldLayoutId id="2147483653" r:id="rId21"/>
    <p:sldLayoutId id="2147483654" r:id="rId22"/>
    <p:sldLayoutId id="2147483655" r:id="rId23"/>
    <p:sldLayoutId id="2147483677" r:id="rId24"/>
    <p:sldLayoutId id="2147483678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ZA" sz="3200" b="1" kern="1200" spc="-150" dirty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jf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../Downloads/Inventory_Management_Infomation_system.xls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g"/><Relationship Id="rId4" Type="http://schemas.openxmlformats.org/officeDocument/2006/relationships/hyperlink" Target="file:///E:\Project_Inventory\Project_Inventory.sl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f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E8F8-CBC6-4A56-A60B-FDBF1E1F1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1844" y="150472"/>
            <a:ext cx="5913699" cy="2685325"/>
          </a:xfrm>
        </p:spPr>
        <p:txBody>
          <a:bodyPr/>
          <a:lstStyle/>
          <a:p>
            <a:pPr algn="ctr"/>
            <a:r>
              <a:rPr lang="en-US" dirty="0" smtClean="0"/>
              <a:t>Terminal warehouse</a:t>
            </a:r>
            <a:br>
              <a:rPr lang="en-US" dirty="0" smtClean="0"/>
            </a:br>
            <a:r>
              <a:rPr lang="en-US" dirty="0" smtClean="0"/>
              <a:t>inventory management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258620-D380-473B-A288-E14928A16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6613" y="3831219"/>
            <a:ext cx="3503636" cy="813181"/>
          </a:xfrm>
        </p:spPr>
        <p:txBody>
          <a:bodyPr/>
          <a:lstStyle/>
          <a:p>
            <a:r>
              <a:rPr lang="en-US" dirty="0" err="1" smtClean="0"/>
              <a:t>Priya</a:t>
            </a:r>
            <a:r>
              <a:rPr lang="en-US" dirty="0" smtClean="0"/>
              <a:t> </a:t>
            </a:r>
            <a:r>
              <a:rPr lang="en-US" dirty="0" err="1" smtClean="0"/>
              <a:t>modi</a:t>
            </a:r>
            <a:endParaRPr lang="en-US" dirty="0" smtClean="0"/>
          </a:p>
          <a:p>
            <a:r>
              <a:rPr lang="en-US" dirty="0" err="1" smtClean="0"/>
              <a:t>Khushi</a:t>
            </a:r>
            <a:r>
              <a:rPr lang="en-US" dirty="0" smtClean="0"/>
              <a:t> </a:t>
            </a:r>
            <a:r>
              <a:rPr lang="en-US" dirty="0" err="1" smtClean="0"/>
              <a:t>sompura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E98AA7-EEC8-4349-B75F-8C7B0A80C3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27057" y="0"/>
            <a:ext cx="2430801" cy="2430801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2258620-D380-473B-A288-E14928A16BDB}"/>
              </a:ext>
            </a:extLst>
          </p:cNvPr>
          <p:cNvSpPr txBox="1">
            <a:spLocks/>
          </p:cNvSpPr>
          <p:nvPr/>
        </p:nvSpPr>
        <p:spPr>
          <a:xfrm>
            <a:off x="6993263" y="5639822"/>
            <a:ext cx="4429386" cy="7494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Guided by prof honey </a:t>
            </a:r>
            <a:r>
              <a:rPr lang="en-US" dirty="0" err="1" smtClean="0"/>
              <a:t>gurnani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 err="1" smtClean="0"/>
              <a:t>M.tech</a:t>
            </a:r>
            <a:r>
              <a:rPr lang="en-US" dirty="0" smtClean="0"/>
              <a:t>]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94" y="921634"/>
            <a:ext cx="1714500" cy="571500"/>
          </a:xfrm>
          <a:prstGeom prst="rect">
            <a:avLst/>
          </a:prstGeom>
        </p:spPr>
      </p:pic>
      <p:pic>
        <p:nvPicPr>
          <p:cNvPr id="13" name="Picture Placeholder 12"/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26" r="17526"/>
          <a:stretch>
            <a:fillRect/>
          </a:stretch>
        </p:blipFill>
        <p:spPr/>
      </p:pic>
      <p:sp>
        <p:nvSpPr>
          <p:cNvPr id="15" name="Oval 14"/>
          <p:cNvSpPr/>
          <p:nvPr/>
        </p:nvSpPr>
        <p:spPr>
          <a:xfrm>
            <a:off x="11609408" y="6232967"/>
            <a:ext cx="486135" cy="474562"/>
          </a:xfrm>
          <a:prstGeom prst="ellipse">
            <a:avLst/>
          </a:prstGeom>
          <a:gradFill flip="none" rotWithShape="1">
            <a:gsLst>
              <a:gs pos="1800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lt1"/>
                </a:solidFill>
              </a:rPr>
              <a:t>1</a:t>
            </a:r>
            <a:endParaRPr lang="en-IN" b="1" dirty="0">
              <a:solidFill>
                <a:schemeClr val="lt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891" y="5317145"/>
            <a:ext cx="1182675" cy="1022302"/>
          </a:xfrm>
          <a:prstGeom prst="ellipse">
            <a:avLst/>
          </a:prstGeom>
          <a:ln w="63500" cap="rnd">
            <a:solidFill>
              <a:schemeClr val="bg1">
                <a:lumMod val="7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80926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E8F8-CBC6-4A56-A60B-FDBF1E1F1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5686" y="185195"/>
            <a:ext cx="6196314" cy="1435261"/>
          </a:xfrm>
        </p:spPr>
        <p:txBody>
          <a:bodyPr/>
          <a:lstStyle/>
          <a:p>
            <a:pPr algn="ctr"/>
            <a:r>
              <a:rPr lang="en-US" dirty="0" smtClean="0"/>
              <a:t>Technical Specification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258620-D380-473B-A288-E14928A16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2457" y="2373045"/>
            <a:ext cx="5903086" cy="1840140"/>
          </a:xfrm>
        </p:spPr>
        <p:txBody>
          <a:bodyPr/>
          <a:lstStyle/>
          <a:p>
            <a:pPr algn="l"/>
            <a:r>
              <a:rPr lang="en-US" sz="2400" dirty="0" smtClean="0"/>
              <a:t>                   Front End : Visual studio 2019</a:t>
            </a:r>
            <a:endParaRPr lang="en-US" sz="2400" noProof="1"/>
          </a:p>
          <a:p>
            <a:endParaRPr lang="en-US" sz="2400" dirty="0" smtClean="0"/>
          </a:p>
          <a:p>
            <a:r>
              <a:rPr lang="en-US" sz="2400" dirty="0" smtClean="0"/>
              <a:t>                  Back End : Microsoft </a:t>
            </a:r>
            <a:r>
              <a:rPr lang="en-US" sz="2400" dirty="0" err="1" smtClean="0"/>
              <a:t>sql</a:t>
            </a:r>
            <a:r>
              <a:rPr lang="en-US" sz="2400" dirty="0" smtClean="0"/>
              <a:t> server management  studio 2017</a:t>
            </a:r>
          </a:p>
          <a:p>
            <a:endParaRPr lang="en-US" sz="2400" noProof="1" smtClean="0"/>
          </a:p>
          <a:p>
            <a:pPr algn="l"/>
            <a:endParaRPr lang="en-US" sz="2800" dirty="0"/>
          </a:p>
        </p:txBody>
      </p:sp>
      <p:sp>
        <p:nvSpPr>
          <p:cNvPr id="9" name="Oval 8"/>
          <p:cNvSpPr/>
          <p:nvPr/>
        </p:nvSpPr>
        <p:spPr>
          <a:xfrm>
            <a:off x="11609408" y="6232967"/>
            <a:ext cx="486135" cy="474562"/>
          </a:xfrm>
          <a:prstGeom prst="ellipse">
            <a:avLst/>
          </a:prstGeom>
          <a:gradFill flip="none" rotWithShape="1">
            <a:gsLst>
              <a:gs pos="1800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lt1"/>
                </a:solidFill>
              </a:rPr>
              <a:t>2</a:t>
            </a:r>
            <a:endParaRPr lang="en-IN" b="1" dirty="0">
              <a:solidFill>
                <a:schemeClr val="lt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AE98AA7-EEC8-4349-B75F-8C7B0A80C3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27057" y="0"/>
            <a:ext cx="2430801" cy="2430801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94" y="921634"/>
            <a:ext cx="1714500" cy="571500"/>
          </a:xfrm>
          <a:prstGeom prst="rect">
            <a:avLst/>
          </a:prstGeom>
        </p:spPr>
      </p:pic>
      <p:pic>
        <p:nvPicPr>
          <p:cNvPr id="18" name="Picture Placeholder 17"/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5" b="3565"/>
          <a:stretch>
            <a:fillRect/>
          </a:stretch>
        </p:blipFill>
        <p:spPr>
          <a:xfrm>
            <a:off x="1142512" y="831821"/>
            <a:ext cx="5049944" cy="5183466"/>
          </a:xfrm>
        </p:spPr>
      </p:pic>
      <p:sp>
        <p:nvSpPr>
          <p:cNvPr id="26" name="Subtitle 2">
            <a:extLst>
              <a:ext uri="{FF2B5EF4-FFF2-40B4-BE49-F238E27FC236}">
                <a16:creationId xmlns:a16="http://schemas.microsoft.com/office/drawing/2014/main" id="{72258620-D380-473B-A288-E14928A16BDB}"/>
              </a:ext>
            </a:extLst>
          </p:cNvPr>
          <p:cNvSpPr txBox="1">
            <a:spLocks/>
          </p:cNvSpPr>
          <p:nvPr/>
        </p:nvSpPr>
        <p:spPr>
          <a:xfrm>
            <a:off x="6344857" y="4435275"/>
            <a:ext cx="5903086" cy="18401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0" dirty="0" smtClean="0"/>
              <a:t>                   </a:t>
            </a:r>
          </a:p>
          <a:p>
            <a:pPr algn="just"/>
            <a:r>
              <a:rPr lang="en-US" b="0" dirty="0"/>
              <a:t> </a:t>
            </a:r>
            <a:r>
              <a:rPr lang="en-US" b="0" dirty="0" smtClean="0"/>
              <a:t>                  diagram: united </a:t>
            </a:r>
            <a:r>
              <a:rPr lang="en-US" b="0" dirty="0" err="1" smtClean="0"/>
              <a:t>diagram.drawio</a:t>
            </a:r>
            <a:endParaRPr lang="en-US" b="0" dirty="0" smtClean="0"/>
          </a:p>
          <a:p>
            <a:pPr algn="just"/>
            <a:r>
              <a:rPr lang="en-US" b="0" dirty="0" smtClean="0"/>
              <a:t>                   Picture editing : adobe </a:t>
            </a:r>
            <a:r>
              <a:rPr lang="en-US" b="0" dirty="0" err="1" smtClean="0"/>
              <a:t>photoshop</a:t>
            </a:r>
            <a:r>
              <a:rPr lang="en-US" b="0" dirty="0" smtClean="0"/>
              <a:t> cs6</a:t>
            </a:r>
          </a:p>
          <a:p>
            <a:pPr algn="just"/>
            <a:r>
              <a:rPr lang="en-US" b="0" dirty="0"/>
              <a:t> </a:t>
            </a:r>
            <a:r>
              <a:rPr lang="en-US" b="0" dirty="0" smtClean="0"/>
              <a:t>                         </a:t>
            </a:r>
          </a:p>
          <a:p>
            <a:pPr algn="just"/>
            <a:r>
              <a:rPr lang="en-US" b="0" dirty="0" smtClean="0"/>
              <a:t>                  </a:t>
            </a:r>
          </a:p>
          <a:p>
            <a:pPr algn="just"/>
            <a:endParaRPr lang="en-US" b="0" noProof="1" smtClean="0"/>
          </a:p>
          <a:p>
            <a:pPr algn="l"/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03946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E8F8-CBC6-4A56-A60B-FDBF1E1F121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6643868" y="2604421"/>
            <a:ext cx="4444679" cy="2388202"/>
          </a:xfrm>
        </p:spPr>
        <p:txBody>
          <a:bodyPr/>
          <a:lstStyle/>
          <a:p>
            <a:r>
              <a:rPr lang="en-IN" dirty="0" err="1" smtClean="0"/>
              <a:t>Imc</a:t>
            </a:r>
            <a:r>
              <a:rPr lang="en-IN" dirty="0" smtClean="0"/>
              <a:t> limited  Company  </a:t>
            </a:r>
            <a:r>
              <a:rPr lang="en-IN" dirty="0" err="1" smtClean="0"/>
              <a:t>kandla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258620-D380-473B-A288-E14928A16BDB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7171062" y="5428424"/>
            <a:ext cx="4099187" cy="683010"/>
          </a:xfrm>
        </p:spPr>
        <p:txBody>
          <a:bodyPr/>
          <a:lstStyle/>
          <a:p>
            <a:r>
              <a:rPr lang="en-US" dirty="0" smtClean="0"/>
              <a:t>Our Client : </a:t>
            </a:r>
            <a:r>
              <a:rPr lang="en-US" dirty="0" err="1" smtClean="0"/>
              <a:t>Jitendra</a:t>
            </a:r>
            <a:r>
              <a:rPr lang="en-US" dirty="0" smtClean="0"/>
              <a:t> </a:t>
            </a:r>
            <a:r>
              <a:rPr lang="en-US" dirty="0" err="1" smtClean="0"/>
              <a:t>keshwani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E98AA7-EEC8-4349-B75F-8C7B0A80C3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9487333" y="173621"/>
            <a:ext cx="2430801" cy="2430801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483" y="1103271"/>
            <a:ext cx="1714500" cy="5715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167477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FFFFFF"/>
                </a:solidFill>
                <a:latin typeface="Verdana" panose="020B0604030504040204" pitchFamily="34" charset="0"/>
              </a:rPr>
              <a:t>India’s Leading </a:t>
            </a:r>
            <a:r>
              <a:rPr lang="en-IN" dirty="0" smtClean="0">
                <a:solidFill>
                  <a:srgbClr val="FFFFFF"/>
                </a:solidFill>
                <a:latin typeface="Verdana" panose="020B0604030504040204" pitchFamily="34" charset="0"/>
              </a:rPr>
              <a:t>Port</a:t>
            </a:r>
            <a:r>
              <a:rPr lang="en-IN" dirty="0" smtClean="0"/>
              <a:t> </a:t>
            </a:r>
            <a:r>
              <a:rPr lang="en-IN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Terminalling</a:t>
            </a:r>
            <a:r>
              <a:rPr lang="en-IN" dirty="0" smtClean="0">
                <a:solidFill>
                  <a:srgbClr val="FFFFFF"/>
                </a:solidFill>
                <a:latin typeface="Verdana" panose="020B0604030504040204" pitchFamily="34" charset="0"/>
              </a:rPr>
              <a:t> Company</a:t>
            </a:r>
          </a:p>
          <a:p>
            <a:endParaRPr lang="en-IN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082966"/>
              </p:ext>
            </p:extLst>
          </p:nvPr>
        </p:nvGraphicFramePr>
        <p:xfrm>
          <a:off x="236984" y="1997936"/>
          <a:ext cx="4659107" cy="3352800"/>
        </p:xfrm>
        <a:graphic>
          <a:graphicData uri="http://schemas.openxmlformats.org/drawingml/2006/table">
            <a:tbl>
              <a:tblPr/>
              <a:tblGrid>
                <a:gridCol w="4659107">
                  <a:extLst>
                    <a:ext uri="{9D8B030D-6E8A-4147-A177-3AD203B41FA5}">
                      <a16:colId xmlns:a16="http://schemas.microsoft.com/office/drawing/2014/main" val="2766276076"/>
                    </a:ext>
                  </a:extLst>
                </a:gridCol>
              </a:tblGrid>
              <a:tr h="192588"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540566"/>
                  </a:ext>
                </a:extLst>
              </a:tr>
              <a:tr h="192588">
                <a:tc>
                  <a:txBody>
                    <a:bodyPr/>
                    <a:lstStyle/>
                    <a:p>
                      <a:endParaRPr lang="en-IN" sz="2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523880"/>
                  </a:ext>
                </a:extLst>
              </a:tr>
              <a:tr h="1540706">
                <a:tc>
                  <a:txBody>
                    <a:bodyPr/>
                    <a:lstStyle/>
                    <a:p>
                      <a:pPr algn="just"/>
                      <a:r>
                        <a:rPr lang="en-IN" sz="20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IMC is a Leading Port </a:t>
                      </a:r>
                      <a:r>
                        <a:rPr lang="en-IN" sz="2000" b="1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Terminalling</a:t>
                      </a:r>
                      <a:r>
                        <a:rPr lang="en-IN" sz="20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and Infrastructure Company in India and has presence in the following businesses</a:t>
                      </a:r>
                      <a:r>
                        <a:rPr lang="en-IN" sz="2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:</a:t>
                      </a:r>
                    </a:p>
                    <a:p>
                      <a:pPr algn="just"/>
                      <a:endParaRPr lang="en-IN" sz="2000" b="1" dirty="0" smtClean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/>
                      <a:endParaRPr lang="en-IN" sz="2000" b="1" dirty="0" smtClean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/>
                      <a:endParaRPr lang="en-IN" sz="2000" b="1" dirty="0" smtClean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/>
                      <a:endParaRPr lang="en-IN" sz="2000" b="1" dirty="0" smtClean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/>
                      <a:endParaRPr lang="en-IN" sz="2000" b="1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4824881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236984" y="417354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2">
                  <a:lumMod val="75000"/>
                </a:schemeClr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Independent </a:t>
            </a: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Bulk Liquid Tank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Dry </a:t>
            </a: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Bulk terminals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International </a:t>
            </a: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Trading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Oil </a:t>
            </a: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Exploration</a:t>
            </a:r>
            <a:endParaRPr lang="en-IN" b="0" i="0" dirty="0">
              <a:solidFill>
                <a:schemeClr val="bg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1609408" y="6232967"/>
            <a:ext cx="486135" cy="474562"/>
          </a:xfrm>
          <a:prstGeom prst="ellipse">
            <a:avLst/>
          </a:prstGeom>
          <a:gradFill flip="none" rotWithShape="1">
            <a:gsLst>
              <a:gs pos="1800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3</a:t>
            </a:r>
            <a:endParaRPr lang="en-IN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3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663105-4B92-4F24-9DF6-58BB116E29FA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8153727" y="1803045"/>
            <a:ext cx="3863221" cy="72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E41F722-BA6E-4DCA-864E-876ECDFB5336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7635241" y="3708115"/>
            <a:ext cx="4087450" cy="1415429"/>
          </a:xfrm>
        </p:spPr>
        <p:txBody>
          <a:bodyPr/>
          <a:lstStyle/>
          <a:p>
            <a:endParaRPr lang="en-US" noProof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61DAB-3A3E-48FC-9143-482C63BB1C0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IN" dirty="0"/>
              <a:t>Currently IMC limited is using SAP software </a:t>
            </a:r>
            <a:r>
              <a:rPr lang="en-IN" dirty="0" smtClean="0"/>
              <a:t>..</a:t>
            </a:r>
          </a:p>
          <a:p>
            <a:r>
              <a:rPr lang="en-IN" noProof="1"/>
              <a:t>SAP's most features are useful for Purachase Related Task</a:t>
            </a:r>
            <a:r>
              <a:rPr lang="en-IN" noProof="1" smtClean="0"/>
              <a:t>..</a:t>
            </a:r>
          </a:p>
          <a:p>
            <a:r>
              <a:rPr lang="en-IN" noProof="1"/>
              <a:t>But it is not very useful for Terminal Warehouse store's Each and Every items According to Departments And Terminal.. </a:t>
            </a:r>
            <a:endParaRPr lang="en-IN" noProof="1" smtClean="0"/>
          </a:p>
          <a:p>
            <a:r>
              <a:rPr lang="en-US" noProof="1" smtClean="0"/>
              <a:t> </a:t>
            </a:r>
            <a:r>
              <a:rPr lang="en-IN" noProof="1"/>
              <a:t>As our Client require to Manintain Storing Each items According to Departments And Terminal manually That's </a:t>
            </a:r>
            <a:r>
              <a:rPr lang="en-IN" noProof="1" smtClean="0"/>
              <a:t>Why We </a:t>
            </a:r>
            <a:r>
              <a:rPr lang="en-IN" noProof="1"/>
              <a:t>creating This Software</a:t>
            </a:r>
          </a:p>
          <a:p>
            <a:endParaRPr lang="en-US" noProof="1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247BA36B-90FB-47C0-BAF0-6F1E2FA5C76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2001" y="2302113"/>
            <a:ext cx="432426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3">
                    <a:lumMod val="75000"/>
                    <a:lumOff val="25000"/>
                  </a:schemeClr>
                </a:solidFill>
              </a:rPr>
              <a:t>Why we are  creating </a:t>
            </a:r>
          </a:p>
          <a:p>
            <a:r>
              <a:rPr lang="en-US" sz="3600" b="1" dirty="0" smtClean="0">
                <a:solidFill>
                  <a:schemeClr val="accent3">
                    <a:lumMod val="75000"/>
                    <a:lumOff val="25000"/>
                  </a:schemeClr>
                </a:solidFill>
              </a:rPr>
              <a:t>this Software?</a:t>
            </a:r>
            <a:endParaRPr lang="en-IN" sz="3600" b="1" dirty="0">
              <a:solidFill>
                <a:schemeClr val="accent3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3" r="20683"/>
          <a:stretch>
            <a:fillRect/>
          </a:stretch>
        </p:blipFill>
        <p:spPr>
          <a:xfrm>
            <a:off x="4564609" y="196033"/>
            <a:ext cx="3415399" cy="3555252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314" y="520862"/>
            <a:ext cx="4471685" cy="586456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9" y="6223785"/>
            <a:ext cx="1039258" cy="52838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Oval 14"/>
          <p:cNvSpPr/>
          <p:nvPr/>
        </p:nvSpPr>
        <p:spPr>
          <a:xfrm>
            <a:off x="11634988" y="14178"/>
            <a:ext cx="486135" cy="474562"/>
          </a:xfrm>
          <a:prstGeom prst="ellipse">
            <a:avLst/>
          </a:prstGeom>
          <a:gradFill flip="none" rotWithShape="1">
            <a:gsLst>
              <a:gs pos="1800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4</a:t>
            </a:r>
            <a:endParaRPr lang="en-IN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72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31799" y="1146900"/>
            <a:ext cx="11329200" cy="252000"/>
          </a:xfrm>
        </p:spPr>
        <p:txBody>
          <a:bodyPr/>
          <a:lstStyle/>
          <a:p>
            <a:r>
              <a:rPr lang="en-IN" b="1" dirty="0" smtClean="0">
                <a:solidFill>
                  <a:schemeClr val="accent2">
                    <a:lumMod val="50000"/>
                  </a:schemeClr>
                </a:solidFill>
              </a:rPr>
              <a:t>Benefits: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0" name="Picture Placeholder 19"/>
          <p:cNvPicPr>
            <a:picLocks noGrp="1" noChangeAspect="1"/>
          </p:cNvPicPr>
          <p:nvPr>
            <p:ph type="pic" sz="quarter" idx="4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106090" y="3915770"/>
            <a:ext cx="1620000" cy="360000"/>
          </a:xfrm>
        </p:spPr>
        <p:txBody>
          <a:bodyPr/>
          <a:lstStyle/>
          <a:p>
            <a:r>
              <a:rPr lang="en-IN" b="1" dirty="0"/>
              <a:t>Store </a:t>
            </a:r>
            <a:r>
              <a:rPr lang="en-IN" b="1" dirty="0" err="1"/>
              <a:t>Facality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995254" y="4393995"/>
            <a:ext cx="1620000" cy="72000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dirty="0"/>
              <a:t>Stores Departments Terminal wise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dirty="0"/>
              <a:t> Stores Items Department wise</a:t>
            </a:r>
          </a:p>
        </p:txBody>
      </p:sp>
      <p:pic>
        <p:nvPicPr>
          <p:cNvPr id="21" name="Picture Placeholder 20"/>
          <p:cNvPicPr>
            <a:picLocks noGrp="1" noChangeAspect="1"/>
          </p:cNvPicPr>
          <p:nvPr>
            <p:ph type="pic" sz="quarter" idx="4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" r="128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IN" b="1" dirty="0" smtClean="0"/>
              <a:t>Security</a:t>
            </a:r>
            <a:endParaRPr lang="en-IN" b="1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dirty="0"/>
              <a:t> </a:t>
            </a:r>
            <a:r>
              <a:rPr lang="en-IN" sz="1800" dirty="0" smtClean="0"/>
              <a:t>Only Admin </a:t>
            </a:r>
            <a:r>
              <a:rPr lang="en-IN" sz="1800" dirty="0"/>
              <a:t>can </a:t>
            </a:r>
            <a:r>
              <a:rPr lang="en-IN" sz="1800" dirty="0" smtClean="0"/>
              <a:t>Access </a:t>
            </a:r>
            <a:r>
              <a:rPr lang="en-IN" sz="1800" dirty="0"/>
              <a:t>All  </a:t>
            </a:r>
            <a:r>
              <a:rPr lang="en-IN" sz="1800" dirty="0" smtClean="0"/>
              <a:t>things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dirty="0"/>
              <a:t> Other users can access only Their tasks</a:t>
            </a:r>
          </a:p>
        </p:txBody>
      </p:sp>
      <p:pic>
        <p:nvPicPr>
          <p:cNvPr id="22" name="Picture Placeholder 21"/>
          <p:cNvPicPr>
            <a:picLocks noGrp="1" noChangeAspect="1"/>
          </p:cNvPicPr>
          <p:nvPr>
            <p:ph type="pic" sz="quarter" idx="4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 Placeholder 9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IN" b="1" dirty="0" smtClean="0"/>
              <a:t>Inward</a:t>
            </a:r>
            <a:endParaRPr lang="en-IN" b="1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dirty="0"/>
              <a:t>Maintain </a:t>
            </a:r>
            <a:r>
              <a:rPr lang="en-IN" sz="1800" dirty="0" smtClean="0"/>
              <a:t>Inward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dirty="0"/>
              <a:t>Maintain Suppliers Who </a:t>
            </a:r>
            <a:r>
              <a:rPr lang="en-IN" sz="1800" dirty="0" err="1"/>
              <a:t>Suppies</a:t>
            </a:r>
            <a:r>
              <a:rPr lang="en-IN" sz="1800" dirty="0"/>
              <a:t> Products</a:t>
            </a:r>
          </a:p>
        </p:txBody>
      </p:sp>
      <p:pic>
        <p:nvPicPr>
          <p:cNvPr id="23" name="Picture Placeholder 22"/>
          <p:cNvPicPr>
            <a:picLocks noGrp="1" noChangeAspect="1"/>
          </p:cNvPicPr>
          <p:nvPr>
            <p:ph type="pic" sz="quarter" idx="49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3" name="Text Placeholder 12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IN" b="1" dirty="0" smtClean="0"/>
              <a:t>Outward</a:t>
            </a:r>
            <a:endParaRPr lang="en-IN" b="1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8"/>
          </p:nvPr>
        </p:nvSpPr>
        <p:spPr>
          <a:xfrm>
            <a:off x="7387831" y="4441434"/>
            <a:ext cx="1620000" cy="804236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dirty="0"/>
              <a:t>Maintain </a:t>
            </a:r>
            <a:r>
              <a:rPr lang="en-IN" sz="1800" dirty="0" smtClean="0"/>
              <a:t>Outward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dirty="0" smtClean="0"/>
              <a:t> </a:t>
            </a:r>
            <a:r>
              <a:rPr lang="en-IN" sz="1800" dirty="0"/>
              <a:t>M</a:t>
            </a:r>
            <a:r>
              <a:rPr lang="en-IN" sz="1800" dirty="0" smtClean="0"/>
              <a:t>aterial Issue Department Wise</a:t>
            </a:r>
            <a:endParaRPr lang="en-IN" sz="1800" dirty="0"/>
          </a:p>
        </p:txBody>
      </p:sp>
      <p:pic>
        <p:nvPicPr>
          <p:cNvPr id="24" name="Picture Placeholder 23"/>
          <p:cNvPicPr>
            <a:picLocks noGrp="1" noChangeAspect="1"/>
          </p:cNvPicPr>
          <p:nvPr>
            <p:ph type="pic" sz="quarter" idx="50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6" name="Text Placeholder 15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IN" b="1" dirty="0" smtClean="0"/>
              <a:t>Reports</a:t>
            </a:r>
            <a:endParaRPr lang="en-IN" b="1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dirty="0"/>
              <a:t>Maintain </a:t>
            </a:r>
            <a:r>
              <a:rPr lang="en-IN" sz="1800" dirty="0" smtClean="0"/>
              <a:t>date wise report</a:t>
            </a:r>
            <a:endParaRPr lang="en-IN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dirty="0" smtClean="0"/>
              <a:t>Item wise And </a:t>
            </a:r>
            <a:r>
              <a:rPr lang="en-IN" sz="1800" dirty="0" err="1" smtClean="0"/>
              <a:t>Depatment</a:t>
            </a:r>
            <a:r>
              <a:rPr lang="en-IN" sz="1800" dirty="0" smtClean="0"/>
              <a:t> wise report</a:t>
            </a:r>
            <a:endParaRPr lang="en-IN" sz="180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fld id="{B67B645E-C5E5-4727-B977-D372A0AA71D9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Proposed System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784" y="6223785"/>
            <a:ext cx="1039258" cy="52838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9" name="Oval 28"/>
          <p:cNvSpPr/>
          <p:nvPr/>
        </p:nvSpPr>
        <p:spPr>
          <a:xfrm>
            <a:off x="11609408" y="144673"/>
            <a:ext cx="486135" cy="474562"/>
          </a:xfrm>
          <a:prstGeom prst="ellipse">
            <a:avLst/>
          </a:prstGeom>
          <a:gradFill flip="none" rotWithShape="1">
            <a:gsLst>
              <a:gs pos="1800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lt1"/>
                </a:solidFill>
              </a:rPr>
              <a:t>5</a:t>
            </a:r>
            <a:endParaRPr lang="en-IN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20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E-R Diagram</a:t>
            </a:r>
            <a:endParaRPr lang="en-IN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294967295"/>
          </p:nvPr>
        </p:nvSpPr>
        <p:spPr>
          <a:xfrm>
            <a:off x="11761200" y="6384925"/>
            <a:ext cx="288925" cy="288925"/>
          </a:xfrm>
        </p:spPr>
        <p:txBody>
          <a:bodyPr/>
          <a:lstStyle/>
          <a:p>
            <a:endParaRPr lang="en-US" noProof="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81" y="744334"/>
            <a:ext cx="11443119" cy="541265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780" y="6223785"/>
            <a:ext cx="1039258" cy="52838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6" name="Oval 25"/>
          <p:cNvSpPr/>
          <p:nvPr/>
        </p:nvSpPr>
        <p:spPr>
          <a:xfrm>
            <a:off x="11518132" y="194719"/>
            <a:ext cx="486135" cy="474562"/>
          </a:xfrm>
          <a:prstGeom prst="ellipse">
            <a:avLst/>
          </a:prstGeom>
          <a:gradFill flip="none" rotWithShape="1">
            <a:gsLst>
              <a:gs pos="1800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6</a:t>
            </a:r>
            <a:endParaRPr lang="en-IN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46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8E41F722-BA6E-4DCA-864E-876ECDFB5336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7635241" y="3708115"/>
            <a:ext cx="4087450" cy="1415429"/>
          </a:xfrm>
        </p:spPr>
        <p:txBody>
          <a:bodyPr/>
          <a:lstStyle/>
          <a:p>
            <a:endParaRPr lang="en-US" noProof="1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AutoShape 2" descr="data:image/png;base64,iVBORw0KGgoAAAANSUhEUgAACmQAAAUACAYAAABTEK87AAAyVnRFWHRteGZpbGUAJTNDbXhHcmFwaE1vZGVsJTNFJTNDcm9vdCUzRSUzQ214Q2VsbCUyMGlkJTNEJTIyMCUyMiUyRiUzRSUzQ214Q2VsbCUyMGlkJTNEJTIyMSUyMiUyMHBhcmVudCUzRCUyMjAlMjIlMkYlM0UlM0NteENlbGwlMjBpZCUzRCUyMjIlMjIlMjB2YWx1ZSUzRCUyMiUyMiUyMHN0eWxlJTNEJTIyd2hpdGVTcGFjZSUzRHdyYXAlM0JodG1sJTNEMSUzQmFzcGVjdCUzRGZpeGVkJTNCZmlsbENvbG9yJTNEJTIzNjQ3Njg3JTNCc3Ryb2tlQ29sb3IlM0QlMjMzMTQzNTQlM0JkYXNoZWQlM0QxJTNCZm9udENvbG9yJTNEJTIzZmZmZmZmJTNCJTIyJTIwdmVydGV4JTNEJTIyMSUyMiUyMHBhcmVudCUzRCUyMjElMjIlM0UlM0NteEdlb21ldHJ5JTIweCUzRCUyMjI4MCUyMiUyMHklM0QlMjI4MCUyMiUyMHdpZHRoJTNEJTIyMjkwJTIyJTIwaGVpZ2h0JTNEJTIyMjkwJTIyJTIwYXMlM0QlMjJnZW9tZXRyeSUyMiUyRiUzRSUzQyUyRm14Q2VsbCUzRSUzQ214Q2VsbCUyMGlkJTNEJTIyMyUyMiUyMHZhbHVlJTNEJTIyJTIyJTIwc3R5bGUlM0QlMjJlbGxpcHNlJTNCd2hpdGVTcGFjZSUzRHdyYXAlM0JodG1sJTNEMSUzQmZpbGxDb2xvciUzRCUyM2RhZThmYyUzQnN0cm9rZUNvbG9yJTNEJTIzNmM4ZWJmJTNCZ3JhZGllbnRDb2xvciUzRCUyMzdlYTZlMCUzQiUyMiUyMHZlcnRleCUzRCUyMjElMjIlMjBwYXJlbnQlM0QlMjIxJTIyJTNFJTNDbXhHZW9tZXRyeSUyMHglM0QlMjIzNDUlMjIlMjB5JTNEJTIyOTAlMjIlMjB3aWR0aCUzRCUyMjE1MCUyMiUyMGhlaWdodCUzRCUyMjYwJTIyJTIwYXMlM0QlMjJnZW9tZXRyeSUyMiUyRiUzRSUzQyUyRm14Q2VsbCUzRSUzQ214Q2VsbCUyMGlkJTNEJTIyNCUyMiUyMHZhbHVlJTNEJTIyJTIyJTIwc3R5bGUlM0QlMjJlbGxpcHNlJTNCd2hpdGVTcGFjZSUzRHdyYXAlM0JodG1sJTNEMSUzQmZpbGxDb2xvciUzRCUyM2RhZThmYyUzQnN0cm9rZUNvbG9yJTNEJTIzNmM4ZWJmJTNCZ3JhZGllbnRDb2xvciUzRCUyMzdlYTZlMCUzQiUyMiUyMHZlcnRleCUzRCUyMjElMjIlMjBwYXJlbnQlM0QlMjIxJTIyJTNFJTNDbXhHZW9tZXRyeSUyMHglM0QlMjIzNDUlMjIlMjB5JTNEJTIyMTYwJTIyJTIwd2lkdGglM0QlMjIxNTAlMjIlMjBoZWlnaHQlM0QlMjI2MCUyMiUyMGFzJTNEJTIyZ2VvbWV0cnklMjIlMkYlM0UlM0MlMkZteENlbGwlM0UlM0NteENlbGwlMjBpZCUzRCUyMjUlMjIlMjB2YWx1ZSUzRCUyMiUyMiUyMHN0eWxlJTNEJTIyZWxsaXBzZSUzQndoaXRlU3BhY2UlM0R3cmFwJTNCaHRtbCUzRDElM0JmaWxsQ29sb3IlM0QlMjNkYWU4ZmMlM0JzdHJva2VDb2xvciUzRCUyMzZjOGViZiUzQmdyYWRpZW50Q29sb3IlM0QlMjM3ZWE2ZTAlM0IlMjIlMjB2ZXJ0ZXglM0QlMjIxJTIyJTIwcGFyZW50JTNEJTIyMSUyMiUzRSUzQ214R2VvbWV0cnklMjB4JTNEJTIyMzUwLjUlMjIlMjB5JTNEJTIyMjMwJTIyJTIwd2lkdGglM0QlMjIxNTAlMjIlMjBoZWlnaHQlM0QlMjI2MCUyMiUyMGFzJTNEJTIyZ2VvbWV0cnklMjIlMkYlM0UlM0MlMkZteENlbGwlM0UlM0NteENlbGwlMjBpZCUzRCUyMjYlMjIlMjB2YWx1ZSUzRCUyMiUyMiUyMHN0eWxlJTNEJTIyZWxsaXBzZSUzQndoaXRlU3BhY2UlM0R3cmFwJTNCaHRtbCUzRDElM0JmaWxsQ29sb3IlM0QlMjNkYWU4ZmMlM0JzdHJva2VDb2xvciUzRCUyMzZjOGViZiUzQmdyYWRpZW50Q29sb3IlM0QlMjM3ZWE2ZTAlM0IlMjIlMjB2ZXJ0ZXglM0QlMjIxJTIyJTIwcGFyZW50JTNEJTIyMSUyMiUzRSUzQ214R2VvbWV0cnklMjB4JTNEJTIyMzUwJTIyJTIweSUzRCUyMjMwMCUyMiUyMHdpZHRoJTNEJTIyMTUwJTIyJTIwaGVpZ2h0JTNEJTIyNjAlMjIlMjBhcyUzRCUyMmdlb21ldHJ5JTIyJTJGJTNFJTNDJTJGbXhDZWxsJTNFJTNDbXhDZWxsJTIwaWQlM0QlMjI3JTIyJTIwc3R5bGUlM0QlMjJlZGdlU3R5bGUlM0RvcnRob2dvbmFsRWRnZVN0eWxlJTNCcm91bmRlZCUzRDAlM0JvcnRob2dvbmFsTG9vcCUzRDElM0JqZXR0eVNpemUlM0RhdXRvJTNCaHRtbCUzRDElM0JleGl0WCUzRDAuNSUzQmV4aXRZJTNEMSUzQmV4aXREeCUzRDAlM0JleGl0RHklM0QwJTNCJTIyJTIwZWRnZSUzRCUyMjElMjIlMjBzb3VyY2UlM0QlMjIyJTIyJTIwdGFyZ2V0JTNEJTIyMiUyMiUyMHBhcmVudCUzRCUyMjElMjIlM0UlM0NteEdlb21ldHJ5JTIwcmVsYXRpdmUlM0QlMjIxJTIyJTIwYXMlM0QlMjJnZW9tZXRyeSUyMiUyRiUzRSUzQyUyRm14Q2VsbCUzRSUzQ214Q2VsbCUyMGlkJTNEJTIyOCUyMiUyMHZhbHVlJTNEJTIyJTI2bHQlM0Jmb250JTIwc3R5bGUlM0QlMjZxdW90JTNCZm9udC1zaXplJTNBJTIwMThweCUyNnF1b3QlM0IlMjZndCUzQkFkbWluJTI2bHQlM0IlMkZmb250JTI2Z3QlM0IlMjIlMjBzdHlsZSUzRCUyMnNoYXBlJTNEdW1sQWN0b3IlM0J2ZXJ0aWNhbExhYmVsUG9zaXRpb24lM0Rib3R0b20lM0J2ZXJ0aWNhbEFsaWduJTNEdG9wJTNCaHRtbCUzRDElM0JvdXRsaW5lQ29ubmVjdCUzRDAlM0JmaWxsQ29sb3IlM0QlMjM2NDc2ODclM0JzdHJva2VDb2xvciUzRCUyMzMxNDM1NCUzQiUyMiUyMHZlcnRleCUzRCUyMjElMjIlMjBwYXJlbnQlM0QlMjIxJTIyJTNFJTNDbXhHZW9tZXRyeSUyMHglM0QlMjIxMzAlMjIlMjB5JTNEJTIyMTEwJTIyJTIwd2lkdGglM0QlMjI2MCUyMiUyMGhlaWdodCUzRCUyMjcwJTIyJTIwYXMlM0QlMjJnZW9tZXRyeSUyMiUyRiUzRSUzQyUyRm14Q2VsbCUzRSUzQ214Q2VsbCUyMGlkJTNEJTIyOSUyMiUyMHZhbHVlJTNEJTIyT3RoZXIlMjBVc2VyJTIyJTIwc3R5bGUlM0QlMjJzaGFwZSUzRHVtbEFjdG9yJTNCdmVydGljYWxMYWJlbFBvc2l0aW9uJTNEYm90dG9tJTNCdmVydGljYWxBbGlnbiUzRHRvcCUzQmh0bWwlM0QxJTNCb3V0bGluZUNvbm5lY3QlM0QwJTNCZm9udFNpemUlM0QxOCUzQmZpbGxDb2xvciUzRCUyMzY0NzY4NyUzQnN0cm9rZUNvbG9yJTNEJTIzMzE0MzU0JTNCJTIyJTIwdmVydGV4JTNEJTIyMSUyMiUyMHBhcmVudCUzRCUyMjElMjIlM0UlM0NteEdlb21ldHJ5JTIweCUzRCUyMjEzMCUyMiUyMHklM0QlMjIyNDAlMjIlMjB3aWR0aCUzRCUyMjYwJTIyJTIwaGVpZ2h0JTNEJTIyNzAlMjIlMjBhcyUzRCUyMmdlb21ldHJ5JTIyJTJGJTNFJTNDJTJGbXhDZWxsJTNFJTNDbXhDZWxsJTIwaWQlM0QlMjIxMCUyMiUyMHZhbHVlJTNEJTIyTWFzdGVycyUyMiUyMHN0eWxlJTNEJTIydGV4dCUzQmh0bWwlM0QxJTNCc3Ryb2tlQ29sb3IlM0Rub25lJTNCZmlsbENvbG9yJTNEbm9uZSUzQmFsaWduJTNEY2VudGVyJTNCdmVydGljYWxBbGlnbiUzRG1pZGRsZSUzQndoaXRlU3BhY2UlM0R3cmFwJTNCcm91bmRlZCUzRDAlM0Jmb250U2l6ZSUzRDE4JTNCJTIyJTIwdmVydGV4JTNEJTIyMSUyMiUyMHBhcmVudCUzRCUyMjElMjIlM0UlM0NteEdlb21ldHJ5JTIweCUzRCUyMjQwNSUyMiUyMHklM0QlMjIxMTAlMjIlMjB3aWR0aCUzRCUyMjM1JTIyJTIwaGVpZ2h0JTNEJTIyMjAlMjIlMjBhcyUzRCUyMmdlb21ldHJ5JTIyJTJGJTNFJTNDJTJGbXhDZWxsJTNFJTNDbXhDZWxsJTIwaWQlM0QlMjIxMSUyMiUyMHZhbHVlJTNEJTIySW53YXJkJTIyJTIwc3R5bGUlM0QlMjJ0ZXh0JTNCaHRtbCUzRDElM0JzdHJva2VDb2xvciUzRG5vbmUlM0JmaWxsQ29sb3IlM0Rub25lJTNCYWxpZ24lM0RjZW50ZXIlM0J2ZXJ0aWNhbEFsaWduJTNEbWlkZGxlJTNCd2hpdGVTcGFjZSUzRHdyYXAlM0Jyb3VuZGVkJTNEMCUzQmZvbnRTaXplJTNEMTglM0IlMjIlMjB2ZXJ0ZXglM0QlMjIxJTIyJTIwcGFyZW50JTNEJTIyMSUyMiUzRSUzQ214R2VvbWV0cnklMjB4JTNEJTIyNDAyLjUlMjIlMjB5JTNEJTIyMTgwJTIyJTIwd2lkdGglM0QlMjIzNSUyMiUyMGhlaWdodCUzRCUyMjIwJTIyJTIwYXMlM0QlMjJnZW9tZXRyeSUyMiUyRiUzRSUzQyUyRm14Q2VsbCUzRSUzQ214Q2VsbCUyMGlkJTNEJTIyMTIlMjIlMjB2YWx1ZSUzRCUyMk91dHdhcmQlMjIlMjBzdHlsZSUzRCUyMnRleHQlM0JodG1sJTNEMSUzQnN0cm9rZUNvbG9yJTNEbm9uZSUzQmZpbGxDb2xvciUzRG5vbmUlM0JhbGlnbiUzRGNlbnRlciUzQnZlcnRpY2FsQWxpZ24lM0RtaWRkbGUlM0J3aGl0ZVNwYWNlJTNEd3JhcCUzQnJvdW5kZWQlM0QwJTNCZm9udFNpemUlM0QxOCUzQiUyMiUyMHZlcnRleCUzRCUyMjElMjIlMjBwYXJlbnQlM0QlMjIxJTIyJTNFJTNDbXhHZW9tZXRyeSUyMHglM0QlMjI0MDglMjIlMjB5JTNEJTIyMjUwJTIyJTIwd2lkdGglM0QlMjIzNSUyMiUyMGhlaWdodCUzRCUyMjIwJTIyJTIwYXMlM0QlMjJnZW9tZXRyeSUyMiUyRiUzRSUzQyUyRm14Q2VsbCUzRSUzQ214Q2VsbCUyMGlkJTNEJTIyMTMlMjIlMjB2YWx1ZSUzRCUyMlJlcG9ydHMlMjIlMjBzdHlsZSUzRCUyMnRleHQlM0JodG1sJTNEMSUzQnN0cm9rZUNvbG9yJTNEbm9uZSUzQmZpbGxDb2xvciUzRG5vbmUlM0JhbGlnbiUzRGNlbnRlciUzQnZlcnRpY2FsQWxpZ24lM0RtaWRkbGUlM0J3aGl0ZVNwYWNlJTNEd3JhcCUzQnJvdW5kZWQlM0QwJTNCZm9udFNpemUlM0QxOCUzQiUyMiUyMHZlcnRleCUzRCUyMjElMjIlMjBwYXJlbnQlM0QlMjIxJTIyJTNFJTNDbXhHZW9tZXRyeSUyMHglM0QlMjI0MDglMjIlMjB5JTNEJTIyMzIwJTIyJTIwd2lkdGglM0QlMjIzNSUyMiUyMGhlaWdodCUzRCUyMjIwJTIyJTIwYXMlM0QlMjJnZW9tZXRyeSUyMiUyRiUzRSUzQyUyRm14Q2VsbCUzRSUzQ214Q2VsbCUyMGlkJTNEJTIyMTQlMjIlMjB2YWx1ZSUzRCUyMiUyMiUyMHN0eWxlJTNEJTIyZW5kQXJyb3clM0Rub25lJTNCaHRtbCUzRDElM0Jmb250U2l6ZSUzRDE4JTNCZW50cnlYJTNEMSUzQmVudHJ5WSUzRDAuMzMzMzMzMzMzMzMzMzMzMyUzQmVudHJ5RHglM0QwJTNCZW50cnlEeSUzRDAlM0JlbnRyeVBlcmltZXRlciUzRDAlM0JleGl0WCUzRDAlM0JleGl0WSUzRDAuNSUzQmV4aXREeCUzRDAlM0JleGl0RHklM0QwJTNCJTIyJTIwZWRnZSUzRCUyMjElMjIlMjBzb3VyY2UlM0QlMjIzJTIyJTIwdGFyZ2V0JTNEJTIyOCUyMiUyMHBhcmVudCUzRCUyMjElMjIlM0UlM0NteEdlb21ldHJ5JTIwd2lkdGglM0QlMjI1MCUyMiUyMGhlaWdodCUzRCUyMjUwJTIyJTIwcmVsYXRpdmUlM0QlMjIxJTIyJTIwYXMlM0QlMjJnZW9tZXRyeSUyMiUzRSUzQ214UG9pbnQlMjB4JTNEJTIyNDIwJTIyJTIweSUzRCUyMjMwMCUyMiUyMGFzJTNEJTIyc291cmNlUG9pbnQlMjIlMkYlM0UlM0NteFBvaW50JTIweCUzRCUyMjQ3MCUyMiUyMHklM0QlMjIyNTAlMjIlMjBhcyUzRCUyMnRhcmdldFBvaW50JTIyJTJGJTNFJTNDJTJGbXhHZW9tZXRyeSUzRSUzQyUyRm14Q2VsbCUzRSUzQ214Q2VsbCUyMGlkJTNEJTIyMTUlMjIlMjB2YWx1ZSUzRCUyMiUyMiUyMHN0eWxlJTNEJTIyZW5kQXJyb3clM0Rub25lJTNCaHRtbCUzRDElM0Jmb250U2l6ZSUzRDE4JTNCZXhpdFglM0QwJTNCZXhpdFklM0QwLjUlM0JleGl0RHglM0QwJTNCZXhpdER5JTNEMCUzQiUyMiUyMGVkZ2UlM0QlMjIxJTIyJTIwc291cmNlJTNEJTIyNCUyMiUyMHBhcmVudCUzRCUyMjElMjIlM0UlM0NteEdlb21ldHJ5JTIwd2lkdGglM0QlMjI1MCUyMiUyMGhlaWdodCUzRCUyMjUwJTIyJTIwcmVsYXRpdmUlM0QlMjIxJTIyJTIwYXMlM0QlMjJnZW9tZXRyeSUyMiUzRSUzQ214UG9pbnQlMjB4JTNEJTIyMzU1JTIyJTIweSUzRCUyMjEyOS45OTk5OTk5OTk5OTk5JTIyJTIwYXMlM0QlMjJzb3VyY2VQb2ludCUyMiUyRiUzRSUzQ214UG9pbnQlMjB4JTNEJTIyMjAwJTIyJTIweSUzRCUyMjEyOS45OTk5OTk5OTk5OTk5JTIyJTIwYXMlM0QlMjJ0YXJnZXRQb2ludCUyMiUyRiUzRSUzQyUyRm14R2VvbWV0cnklM0UlM0MlMkZteENlbGwlM0UlM0NteENlbGwlMjBpZCUzRCUyMjE2JTIyJTIwdmFsdWUlM0QlMjIlMjIlMjBzdHlsZSUzRCUyMmVuZEFycm93JTNEbm9uZSUzQmh0bWwlM0QxJTNCZm9udFNpemUlM0QxOCUzQmV4aXRYJTNEMCUzQmV4aXRZJTNEMC41JTNCZXhpdER4JTNEMCUzQmV4aXREeSUzRDAlM0IlMjIlMjBlZGdlJTNEJTIyMSUyMiUyMHNvdXJjZSUzRCUyMjUlMjIlMjBwYXJlbnQlM0QlMjIxJTIyJTNFJTNDbXhHZW9tZXRyeSUyMHdpZHRoJTNEJTIyNTAlMjIlMjBoZWlnaHQlM0QlMjI1MCUyMiUyMHJlbGF0aXZlJTNEJTIyMSUyMiUyMGFzJTNEJTIyZ2VvbWV0cnklMjIlM0UlM0NteFBvaW50JTIweCUzRCUyMjM2NSUyMiUyMHklM0QlMjIxMzkuOTk5OTk5OTk5OTk5OSUyMiUyMGFzJTNEJTIyc291cmNlUG9pbnQlMjIlMkYlM0UlM0NteFBvaW50JTIweCUzRCUyMjIwMCUyMiUyMHklM0QlMjIxMjkuOTk5OTk5OTk5OTk5OSUyMiUyMGFzJTNEJTIydGFyZ2V0UG9pbnQlMjIlMkYlM0UlM0MlMkZteEdlb21ldHJ5JTNFJTNDJTJGbXhDZWxsJTNFJTNDbXhDZWxsJTIwaWQlM0QlMjIxNyUyMiUyMHZhbHVlJTNEJTIyJTIyJTIwc3R5bGUlM0QlMjJlbmRBcnJvdyUzRG5vbmUlM0JodG1sJTNEMSUzQmZvbnRTaXplJTNEMTglM0JleGl0WCUzRDAlM0JleGl0WSUzRDAuNSUzQmV4aXREeCUzRDAlM0JleGl0RHklM0QwJTNCJTIyJTIwZWRnZSUzRCUyMjElMjIlMjBzb3VyY2UlM0QlMjI2JTIyJTIwcGFyZW50JTNEJTIyMSUyMiUzRSUzQ214R2VvbWV0cnklMjB3aWR0aCUzRCUyMjUwJTIyJTIwaGVpZ2h0JTNEJTIyNTAlMjIlMjByZWxhdGl2ZSUzRCUyMjElMjIlMjBhcyUzRCUyMmdlb21ldHJ5JTIyJTNFJTNDbXhQb2ludCUyMHglM0QlMjIzNzUlMjIlMjB5JTNEJTIyMTQ5Ljk5OTk5OTk5OTk5OTklMjIlMjBhcyUzRCUyMnNvdXJjZVBvaW50JTIyJTJGJTNFJTNDbXhQb2ludCUyMHglM0QlMjIyMDAlMjIlMjB5JTNEJTIyMTI5Ljk5OTk5OTk5OTk5OTklMjIlMjBhcyUzRCUyMnRhcmdldFBvaW50JTIyJTJGJTNFJTNDJTJGbXhHZW9tZXRyeSUzRSUzQyUyRm14Q2VsbCUzRSUzQ214Q2VsbCUyMGlkJTNEJTIyMTglMjIlMjB2YWx1ZSUzRCUyMiUyMiUyMHN0eWxlJTNEJTIyZW5kQXJyb3clM0Rub25lJTNCaHRtbCUzRDElM0Jmb250U2l6ZSUzRDE4JTNCZXhpdFglM0QxJTNCZXhpdFklM0QwLjMzMzMzMzMzMzMzMzMzMzMlM0JleGl0RHglM0QwJTNCZXhpdER5JTNEMCUzQmV4aXRQZXJpbWV0ZXIlM0QwJTNCZW50cnlYJTNEMCUzQmVudHJ5WSUzRDAuNSUzQmVudHJ5RHglM0QwJTNCZW50cnlEeSUzRDAlM0IlMjIlMjBlZGdlJTNEJTIyMSUyMiUyMHNvdXJjZSUzRCUyMjklMjIlMjB0YXJnZXQlM0QlMjI0JTIyJTIwcGFyZW50JTNEJTIyMSUyMiUzRSUzQ214R2VvbWV0cnklMjB3aWR0aCUzRCUyMjUwJTIyJTIwaGVpZ2h0JTNEJTIyNTAlMjIlMjByZWxhdGl2ZSUzRCUyMjElMjIlMjBhcyUzRCUyMmdlb21ldHJ5JTIyJTNFJTNDbXhQb2ludCUyMHglM0QlMjI0MjAlMjIlMjB5JTNEJTIyMzAwJTIyJTIwYXMlM0QlMjJzb3VyY2VQb2ludCUyMiUyRiUzRSUzQ214UG9pbnQlMjB4JTNEJTIyMzQwJTIyJTIweSUzRCUyMjE5MCUyMiUyMGFzJTNEJTIydGFyZ2V0UG9pbnQlMjIlMkYlM0UlM0MlMkZteEdlb21ldHJ5JTNFJTNDJTJGbXhDZWxsJTNFJTNDbXhDZWxsJTIwaWQlM0QlMjIxOSUyMiUyMHZhbHVlJTNEJTIyJTIyJTIwc3R5bGUlM0QlMjJlbmRBcnJvdyUzRG5vbmUlM0JodG1sJTNEMSUzQmZvbnRTaXplJTNEMTglM0JlbnRyeVglM0QxJTNCZW50cnlZJTNEMC4zMzMzMzMzMzMzMzMzMzMzJTNCZW50cnlEeCUzRDAlM0JlbnRyeUR5JTNEMCUzQmVudHJ5UGVyaW1ldGVyJTNEMCUzQiUyMiUyMGVkZ2UlM0QlMjIxJTIyJTIwc291cmNlJTNEJTIyNSUyMiUyMHRhcmdldCUzRCUyMjklMjIlMjBwYXJlbnQlM0QlMjIxJTIyJTNFJTNDbXhHZW9tZXRyeSUyMHdpZHRoJTNEJTIyNTAlMjIlMjBoZWlnaHQlM0QlMjI1MCUyMiUyMHJlbGF0aXZlJTNEJTIyMSUyMiUyMGFzJTNEJTIyZ2VvbWV0cnklMjIlM0UlM0NteFBvaW50JTIweCUzRCUyMjM4NSUyMiUyMHklM0QlMjIxNTkuOTk5OTk5OTk5OTk5OSUyMiUyMGFzJTNEJTIyc291cmNlUG9pbnQlMjIlMkYlM0UlM0NteFBvaW50JTIweCUzRCUyMjIzMCUyMiUyMHklM0QlMjIxNzMuMzMzMzMzMzMzMzMzMzclMjIlMjBhcyUzRCUyMnRhcmdldFBvaW50JTIyJTJGJTNFJTNDJTJGbXhHZW9tZXRyeSUzRSUzQyUyRm14Q2VsbCUzRSUzQ214Q2VsbCUyMGlkJTNEJTIyMjAlMjIlMjB2YWx1ZSUzRCUyMiUyMiUyMHN0eWxlJTNEJTIyZW5kQXJyb3clM0Rub25lJTNCaHRtbCUzRDElM0Jmb250U2l6ZSUzRDE4JTNCZW50cnlYJTNEMSUzQmVudHJ5WSUzRDAuMzMzMzMzMzMzMzMzMzMzMyUzQmVudHJ5RHglM0QwJTNCZW50cnlEeSUzRDAlM0JlbnRyeVBlcmltZXRlciUzRDAlM0JleGl0WCUzRDAlM0JleGl0WSUzRDAuNSUzQmV4aXREeCUzRDAlM0JleGl0RHklM0QwJTNCJTIyJTIwZWRnZSUzRCUyMjElMjIlMjBzb3VyY2UlM0QlMjI2JTIyJTIwdGFyZ2V0JTNEJTIyOSUyMiUyMHBhcmVudCUzRCUyMjElMjIlM0UlM0NteEdlb21ldHJ5JTIwd2lkdGglM0QlMjI1MCUyMiUyMGhlaWdodCUzRCUyMjUwJTIyJTIwcmVsYXRpdmUlM0QlMjIxJTIyJTIwYXMlM0QlMjJnZW9tZXRyeSUyMiUzRSUzQ214UG9pbnQlMjB4JTNEJTIyMzk1JTIyJTIweSUzRCUyMjE2OS45OTk5OTk5OTk5OTk5JTIyJTIwYXMlM0QlMjJzb3VyY2VQb2ludCUyMiUyRiUzRSUzQ214UG9pbnQlMjB4JTNEJTIyMjQwJTIyJTIweSUzRCUyMjE4My4zMzMzMzMzMzMzMzMzNyUyMiUyMGFzJTNEJTIydGFyZ2V0UG9pbnQlMjIlMkYlM0UlM0MlMkZteEdlb21ldHJ5JTNFJTNDJTJGbXhDZWxsJTNFJTNDbXhDZWxsJTIwaWQlM0QlMjIyMSUyMiUyMHZhbHVlJTNEJTIyJTIyJTIwc3R5bGUlM0QlMjJlbmRBcnJvdyUzRG5vbmUlM0JkYXNoZWQlM0QxJTNCaHRtbCUzRDElM0Jmb250Q29sb3IlM0QlMjMwMDAwMDAlM0JzdHJva2VDb2xvciUzRCUyMzIzNDQ1RCUzQmV4aXRYJTNEMSUzQmV4aXRZJTNEMC41JTNCZXhpdER4JTNEMCUzQmV4aXREeSUzRDAlM0IlMjIlMjBlZGdlJTNEJTIyMSUyMiUyMHNvdXJjZSUzRCUyMjMlMjIlMjBwYXJlbnQlM0QlMjIxJTIyJTNFJTNDbXhHZW9tZXRyeSUyMHdpZHRoJTNEJTIyNTAlMjIlMjBoZWlnaHQlM0QlMjI1MCUyMiUyMHJlbGF0aXZlJTNEJTIyMSUyMiUyMGFzJTNEJTIyZ2VvbWV0cnklMjIlM0UlM0NteFBvaW50JTIweCUzRCUyMjQyMCUyMiUyMHklM0QlMjIzMDAlMjIlMjBhcyUzRCUyMnNvdXJjZVBvaW50JTIyJTJGJTNFJTNDbXhQb2ludCUyMHglM0QlMjI2OTAlMjIlMjB5JTNEJTIyMTE5Ljk5OTk5OTk5OTk5OTg5JTIyJTIwYXMlM0QlMjJ0YXJnZXRQb2ludCUyMiUyRiUzRSUzQyUyRm14R2VvbWV0cnklM0UlM0MlMkZteENlbGwlM0UlM0NteENlbGwlMjBpZCUzRCUyMjIyJTIyJTIwdmFsdWUlM0QlMjIlMjIlMjBzdHlsZSUzRCUyMmVsbGlwc2UlM0J3aGl0ZVNwYWNlJTNEd3JhcCUzQmh0bWwlM0QxJTNCcm91bmRlZCUzRDAlM0Jza2V0Y2glM0QwJTNCc3Ryb2tlQ29sb3IlM0QlMjM2YzhlYmYlM0JmaWxsQ29sb3IlM0QlMjNkYWU4ZmMlM0JsYWJlbEJhY2tncm91bmRDb2xvciUzRCUyM2ZmZmZmZiUzQmdyYWRpZW50Q29sb3IlM0QlMjM3ZWE2ZTAlM0IlMjIlMjB2ZXJ0ZXglM0QlMjIxJTIyJTIwcGFyZW50JTNEJTIyMSUyMiUzRSUzQ214R2VvbWV0cnklMjB4JTNEJTIyNjIwJTIyJTIweSUzRCUyMjE5MCUyMiUyMHdpZHRoJTNEJTIyMTQwJTIyJTIwaGVpZ2h0JTNEJTIyNjAlMjIlMjBhcyUzRCUyMmdlb21ldHJ5JTIyJTJGJTNFJTNDJTJGbXhDZWxsJTNFJTNDbXhDZWxsJTIwaWQlM0QlMjIyMyUyMiUyMHZhbHVlJTNEJTIyJTIyJTIwc3R5bGUlM0QlMjJlbmRBcnJvdyUzRG5vbmUlM0JkYXNoZWQlM0QxJTNCaHRtbCUzRDElM0Jmb250Q29sb3IlM0QlMjMwMDAwMDAlM0JzdHJva2VDb2xvciUzRCUyMzIzNDQ1RCUzQmV4aXRYJTNEMSUzQmV4aXRZJTNEMC41JTNCZXhpdER4JTNEMCUzQmV4aXREeSUzRDAlM0JlbnRyeVglM0QwJTNCZW50cnlZJTNEMC41JTNCZW50cnlEeCUzRDAlM0JlbnRyeUR5JTNEMCUzQiUyMiUyMGVkZ2UlM0QlMjIxJTIyJTIwdGFyZ2V0JTNEJTIyMjIlMjIlMjBwYXJlbnQlM0QlMjIxJTIyJTNFJTNDbXhHZW9tZXRyeSUyMHdpZHRoJTNEJTIyNTAlMjIlMjBoZWlnaHQlM0QlMjI1MCUyMiUyMHJlbGF0aXZlJTNEJTIyMSUyMiUyMGFzJTNEJTIyZ2VvbWV0cnklMjIlM0UlM0NteFBvaW50JTIweCUzRCUyMjQ5NSUyMiUyMHklM0QlMjIxODkuNDA5OTk5OTk5OTk5ODUlMjIlMjBhcyUzRCUyMnNvdXJjZVBvaW50JTIyJTJGJTNFJTNDbXhQb2ludCUyMHglM0QlMjI2ODAlMjIlMjB5JTNEJTIyMTg5LjQwOTk5OTk5OTk5OTg4JTIyJTIwYXMlM0QlMjJ0YXJnZXRQb2ludCUyMiUyRiUzRSUzQyUyRm14R2VvbWV0cnklM0UlM0MlMkZteENlbGwlM0UlM0NteENlbGwlMjBpZCUzRCUyMjI0JTIyJTIwdmFsdWUlM0QlMjIlMjIlMjBzdHlsZSUzRCUyMmVuZEFycm93JTNEbm9uZSUzQmRhc2hlZCUzRDElM0JodG1sJTNEMSUzQmZvbnRDb2xvciUzRCUyMzAwMDAwMCUzQnN0cm9rZUNvbG9yJTNEJTIzMjM0NDVEJTNCZW50cnlYJTNEMCUzQmVudHJ5WSUzRDAuNSUzQmVudHJ5RHglM0QwJTNCZW50cnlEeSUzRDAlM0JleGl0WCUzRDElM0JleGl0WSUzRDAuNSUzQmV4aXREeCUzRDAlM0JleGl0RHklM0QwJTNCJTIyJTIwZWRnZSUzRCUyMjElMjIlMjBzb3VyY2UlM0QlMjI1JTIyJTIwdGFyZ2V0JTNEJTIyMjIlMjIlMjBwYXJlbnQlM0QlMjIxJTIyJTNFJTNDbXhHZW9tZXRyeSUyMHdpZHRoJTNEJTIyNTAlMjIlMjBoZWlnaHQlM0QlMjI1MCUyMiUyMHJlbGF0aXZlJTNEJTIyMSUyMiUyMGFzJTNEJTIyZ2VvbWV0cnklMjIlM0UlM0NteFBvaW50JTIweCUzRCUyMjQyMCUyMiUyMHklM0QlMjIzMDAlMjIlMjBhcyUzRCUyMnNvdXJjZVBvaW50JTIyJTJGJTNFJTNDbXhQb2ludCUyMHglM0QlMjI0NzAlMjIlMjB5JTNEJTIyMjUwJTIyJTIwYXMlM0QlMjJ0YXJnZXRQb2ludCUyMiUyRiUzRSUzQyUyRm14R2VvbWV0cnklM0UlM0MlMkZteENlbGwlM0UlM0NteENlbGwlMjBpZCUzRCUyMjI1JTIyJTIwdmFsdWUlM0QlMjIlMjIlMjBzdHlsZSUzRCUyMmVuZEFycm93JTNEbm9uZSUzQmRhc2hlZCUzRDElM0JodG1sJTNEMSUzQmZvbnRDb2xvciUzRCUyMzAwMDAwMCUzQnN0cm9rZUNvbG9yJTNEJTIzMjM0NDVEJTNCZXhpdFglM0QxJTNCZXhpdFklM0QwLjUlM0JleGl0RHglM0QwJTNCZXhpdER5JTNEMCUzQiUyMiUyMGVkZ2UlM0QlMjIxJTIyJTIwc291cmNlJTNEJTIyNiUyMiUyMHBhcmVudCUzRCUyMjElMjIlM0UlM0NteEdlb21ldHJ5JTIwd2lkdGglM0QlMjI1MCUyMiUyMGhlaWdodCUzRCUyMjUwJTIyJTIwcmVsYXRpdmUlM0QlMjIxJTIyJTIwYXMlM0QlMjJnZW9tZXRyeSUyMiUzRSUzQ214UG9pbnQlMjB4JTNEJTIyNDIwJTIyJTIweSUzRCUyMjMwMCUyMiUyMGFzJTNEJTIyc291cmNlUG9pbnQlMjIlMkYlM0UlM0NteFBvaW50JTIweCUzRCUyMjY5MCUyMiUyMHklM0QlMjIzMzAlMjIlMjBhcyUzRCUyMnRhcmdldFBvaW50JTIyJTJGJTNFJTNDJTJGbXhHZW9tZXRyeSUzRSUzQyUyRm14Q2VsbCUzRSUzQ214Q2VsbCUyMGlkJTNEJTIyMjYlMjIlMjB2YWx1ZSUzRCUyMiUyMiUyMHN0eWxlJTNEJTIyZW5kQXJyb3clM0Rub25lJTNCZGFzaGVkJTNEMSUzQmh0bWwlM0QxJTNCZm9udENvbG9yJTNEJTIzMDAwMDAwJTNCc3Ryb2tlQ29sb3IlM0QlMjMyMzQ0NUQlM0JleGl0WCUzRDAuNSUzQmV4aXRZJTNEMSUzQmV4aXREeCUzRDAlM0JleGl0RHklM0QwJTNCJTIyJTIwZWRnZSUzRCUyMjElMjIlMjBzb3VyY2UlM0QlMjIyMiUyMiUyMHBhcmVudCUzRCUyMjElMjIlM0UlM0NteEdlb21ldHJ5JTIwd2lkdGglM0QlMjI1MCUyMiUyMGhlaWdodCUzRCUyMjUwJTIyJTIwcmVsYXRpdmUlM0QlMjIxJTIyJTIwYXMlM0QlMjJnZW9tZXRyeSUyMiUzRSUzQ214UG9pbnQlMjB4JTNEJTIyNTEwLjAwMDAwMDAwMDAwMjczJTIyJTIweSUzRCUyMjM0MCUyMiUyMGFzJTNEJTIyc291cmNlUG9pbnQlMjIlMkYlM0UlM0NteFBvaW50JTIweCUzRCUyMjY5MCUyMiUyMHklM0QlMjIzMzAlMjIlMjBhcyUzRCUyMnRhcmdldFBvaW50JTIyJTJGJTNFJTNDJTJGbXhHZW9tZXRyeSUzRSUzQyUyRm14Q2VsbCUzRSUzQ214Q2VsbCUyMGlkJTNEJTIyMjclMjIlMjB2YWx1ZSUzRCUyMiUyMiUyMHN0eWxlJTNEJTIyZW5kQXJyb3clM0Rub25lJTNCZGFzaGVkJTNEMSUzQmh0bWwlM0QxJTNCZm9udENvbG9yJTNEJTIzMDAwMDAwJTNCc3Ryb2tlQ29sb3IlM0QlMjMyMzQ0NUQlM0JlbnRyeVglM0QwLjUlM0JlbnRyeVklM0QwJTNCZW50cnlEeCUzRDAlM0JlbnRyeUR5JTNEMCUzQiUyMiUyMGVkZ2UlM0QlMjIxJTIyJTIwdGFyZ2V0JTNEJTIyMjIlMjIlMjBwYXJlbnQlM0QlMjIxJTIyJTNFJTNDbXhHZW9tZXRyeSUyMHdpZHRoJTNEJTIyNTAlMjIlMjBoZWlnaHQlM0QlMjI1MCUyMiUyMHJlbGF0aXZlJTNEJTIyMSUyMiUyMGFzJTNEJTIyZ2VvbWV0cnklMjIlM0UlM0NteFBvaW50JTIweCUzRCUyMjY5MCUyMiUyMHklM0QlMjIxMTkuOTk5OTk5OTk5OTk5ODklMjIlMjBhcyUzRCUyMnNvdXJjZVBvaW50JTIyJTJGJTNFJTNDbXhQb2ludCUyMHglM0QlMjI3MDAlMjIlMjB5JTNEJTIyMzQwJTIyJTIwYXMlM0QlMjJ0YXJnZXRQb2ludCUyMiUyRiUzRSUzQyUyRm14R2VvbWV0cnklM0UlM0MlMkZteENlbGwlM0UlM0NteENlbGwlMjBpZCUzRCUyMjI4JTIyJTIwdmFsdWUlM0QlMjJMb2dpbiUyMiUyMHN0eWxlJTNEJTIydGV4dCUzQmh0bWwlM0QxJTNCc3Ryb2tlQ29sb3IlM0Rub25lJTNCZmlsbENvbG9yJTNEbm9uZSUzQmFsaWduJTNEY2VudGVyJTNCdmVydGljYWxBbGlnbiUzRG1pZGRsZSUzQndoaXRlU3BhY2UlM0R3cmFwJTNCcm91bmRlZCUzRDAlM0Jmb250U2l6ZSUzRDE4JTNCJTIyJTIwdmVydGV4JTNEJTIyMSUyMiUyMHBhcmVudCUzRCUyMjElMjIlM0UlM0NteEdlb21ldHJ5JTIweCUzRCUyMjY3NS41JTIyJTIweSUzRCUyMjIxMCUyMiUyMHdpZHRoJTNEJTIyMzUlMjIlMjBoZWlnaHQlM0QlMjIyMCUyMiUyMGFzJTNEJTIyZ2VvbWV0cnklMjIlMkYlM0UlM0MlMkZteENlbGwlM0UlM0MlMkZyb290JTNFJTNDJTJGbXhHcmFwaE1vZGVsJTNFsMSY0wAAIABJREFUeF7s3QmcXWd9H/z/uXc2jUa7LMlabMm2bLyALcSWQhoT04YkTZMWQ2iTpqSlb5Om9O2bEIPJUhISDCZp06ZJCJhCmrAV8yYkbZqkdkpDaSkgZIMXbNmWZC2WZO2afebe08+5d+5oRjOjmdHM3PV7+AxXR3PPOc/zfZ7z3DOan58nCRsBAgQIECBAgAABAgQIECBAgAABAgQIECBAgAABAgQIECBAgAABAgQIECBAgMCCBJIFHe1gAgQIECBAgAABAgQIECBAgAABAgQIECBAgAABAgQIECBAgAABAgQIECBAgACBEMjUCQgQIECAAAECBAgQIECAAAECBAgQIECAAAECBAgQIECAAAECBAgQIECAAAECCxQQyFwgoMMJECBAgAABAgQIECBAgAABAgQIECBAgAABAgQIECBAgAABAgQIECBAgAABAgKZ+gABAgQIECBAgAABAgQIECBAgAABAgQIECBAgAABAgQIECBAgAABAgQIECBAYIECApkLBHQ4AQIECBAgQIAAAQIECBAgQIAAAQIECBAgQIAAAQIECBAgQIAAAQIECBAgQEAgUx8gQIAAAQIECBAgQIAAAQIECBAgQIAAAQIECBAgQIAAAQIECBAgQIAAAQIECCxQQCBzgYAOJ0CAAAECBAgQIECAAAECBAgQIECAAAECBAgQIECAAAECBAgQIECAAAECBAgIZOoDBAgQIECAAAECBAgQIECAAAECBAgQIECAAAECBAgQIECAAAECBAgQIECAAIEFCghkLhDQ4QQIECBAgAABAgQIECBAgAABAgQIECBAgAABAgQIECBAgAABAgQIECBAgAABgUx9gAABAgQIECBAgAABAgQIECBAgAABAgQIECBAgAABAgQIECBAgAABAgQIECCwQAGBzAUCOpwAAQIECBAgQIAAAQIECBAgQIAAAQIECBAgQIAAAQIECBAgQIAAAQIECBAgIJCpDxAgQIAAAQIECBAgQIAAAQIECBAgQIAAAQIECBAgQIAAAQIECBAgQIAAAQIEFiggkLlAQIcTIECAAAECBAgQIECAAAECBAgQIECAAAECBAgQIECAAAECBAgQIECAAAECBAQy9QECBAgQIECAAAECBAgQIECAAAECBAgQIECAAAECBAgQIECAAAECBAgQIECAwAIFBDIXCOhwAgQIECBAgAABAgQIECBAgAABAgQIECBAgAABAgQIECBAgAABAgQIECBAgIBApj5AgAABAgQIECBAgAABAgQIECBAgAABAgQIECBAgAABAgQIECBAgAABAgQIEFiggEDmAgEdToAAAQIECBAgQIAAAQIECBAgQIAAAQIECBAgQIAAAQIECBAgQIAAAQIECBAQyNQHCBAgQIAAAQIECBAgQIAAAQIECBAgQIAAAQIECBAgQIAAAQIECBAgQIAAAQILFBDIXCCgwwkQIECAAAECBAgQIECAAAECBAgQIECAAAECBAgQIECAAAECBAgQIECAAAECApn6AAECBAgQIECAAAECBAgQIECAAAECBAgQIECAAAECBAgQIECAAAECBAgQIEBggQICmQsEdDgBAgQIECBAgAABAgQIECBAgAABAgQIECBAgAABAgQIECBAgAABAgQIECBAQCBTHyBAgAABAgQIECBAgAABAgQIECBAgAABAgQIECBAgAABAgQIECBAgAABAgQILFBAIHOBgA4nQIAAAQIECBAgQIAAAQIECBAgQIAAAQIECBAgQIAAAQIECBAgQIAAAQIECAhk6gMECBAgQIAAAQIECBAgQIAAAQIECBAgQIAAAQIECBAgQIAAAQIECBAgQIAAgQUKCGQuENDhBAgQIECAAAECBAgQIECAAAECBAgQIECAAAECBAgQIECAAAECBAgQIECAAAGBTH2AAAECBAgQIECAAAECBAgQIECAAAECBAgQIECAAAECBAgQIECAAAECBAgQILBAAYHMBQI6nAABAgQIECBAgAABAgQIECBAgAABAgQIECBAgAABAgQIECBAgAABAgQIECAgkKkPECBAgAABAgQIECBAgAABAgQIECBAgAABAgQIECBAgAABAgQIECBAgAABAgQWKCCQuUBAhxMgQIAAAQIECBAgQIAAAQIECBAgQIAAAQIECBAgQIAAAQIECBAgQIAAAQIEBDL1AQIECBAgQIAAAQIECBAgQIAAAQIECBAgQIAAAQIECBAgQIAAAQIECBAgQIDAAgUEMhcI6HACBAgQIECAAAECBAgQIECAAAECBAgQIECAAAECBAgQIECAAAECBAgQIECAgECmPkCAAAECBAgQIECAAAECBAgQIECAAAECBAgQIECAAAECBAgQIECAAAECBAgQWKCAQOYCAR1OgAABAgQIECBAgAABAgQIECBAgAABAgQIECBAgAABAgQIECBAgAABAgQIEBDI1AcIECBAgAABAgQIECBAgAABAgQIECBAgAABAgQIECBAgAABAgQIECBAgAABAgsUEMhcIKDDCRAgQIAAAQIECBAgQIAAAQIECBAgQIAAAQIECBAgQIAAAQIECBAgQIAAAQICmfoAAQIECBAgQIAAAQIECBAgQIAAAQIECBAgQIAAAQIECBAgQIAAAQIECBAgQGCBAgKZCwR0OAECBAgQIECAAAECBAgQIECAAAECBAgQIECAAAECBAgQIECAAAECBAgQIEBAIFMfIECAAAECBAgQIECAAAECBAgQIECAAAECBAgQIECAAAECBAgQIECAAAECBAgsUEAgc4GADidAgAABAgQIECBAgAABAgQIECBAgAABAgQIECBAgAABAgQIECBAgAABAgQICGTqAwQIECBAgAABAgQIECBAgAABAgQIECBAgAABAgQIECBAgAABAgQIECBAgACBBQoIZC4Q0OEECBAgQIAAAQIECBAgQIAAAQIECBAgQIAAAQIECBAgQIAAAQIECBAgQIAAAYFMfYAAAQIECBAgQIAAAQIECBAgQIAAAQIECBAgQIAAAQIECBAgQIAAAQIECBAgsEABgcwFAjqcAAECBAgQIECAAAECBAgQIECAAAECBAgQIECAAAECBAgQIECAAAECBAgQICCQqQ8QIECAAAECBAgQIECAAAECBAgQIECAAAECBAgQIECAAAECBAgQIECAAAECBBYoIJC5QECHEyBAgAABAgQIECBAgAABAgQIECBAgAABAgQIECBAgAABAgQIECBAgAABAgQEMvUBAgQIECBAgAABAgQIECBAgAABAgQIECBAgAABAgQIECBAgAABAgQIECBAgMACBQQyFwjocAIECBAgQIAAAQIECBAgQIAAAQIECBAgQIAAAQIECBAgQIAAAQIECBAgQICAQKY+QIAAAQIECBAg0NQCu+66O72SCu59+MF5PSvP9zrOf/lW4cNnooD76/L9gQ+fiQLGT+On8XPuT37GT+On8XPu94vPF58vPl/mfr/4fGmMz5f5jmtz7wHeSYAAAQIECBAgQIBAqwvM65fMrY6l/gQIECBAgAABAo0nMN9fhFRqON9/mJ/vdZzfLzT9QnPu44n7qzF+oWn8nFufNv4b/43/c7tXsncZ/43/EwWMn8ZP46fxcyYB44Px4UrGh/n2m7nfgd5JgAABAgQIECBAgECrCwhktnoPUH8CBAgQIECAQJMLzPcX+RWO3bt3z0tmz54983q/81+eiw+fiQLur8v3Bz58JgoYP42fxs+5P5IZP42fxs+53y8+X3y++HyZ+/3i86UxPl8EMufep72TAAECBAgQIECAAIH5CQhkzs/LuwkQIECAAAECBBpMQCBzbg3mF0aN8QujSin9QtwvxP1CfG5jW/Yu45vxbaKA8dP4afw0fs4kYHwwPhgfjA/Gh7JAqzw/C2TO/Z73TgIECBAgQIAAAQIE5icgkDk/L+8mQIAAAQIECBBoMIFLA5nz/UVrg1VXcQkQIECAAAECBAgQIECAAAECBC4RuDRoKpCpixAgQIAAAQIECBAgsFQCAplLJeu8BAgQIECAAAECdSEgkFkXzaAQBAgQIECAAAECBAgQIECAAIGaCQhk1ozehQkQIECAAAECBAi0nIBAZss1uQoTIECAAAECBFpLQCCztdpbbQkQIECAAAECBAgQIECAAAECMwk8cP+9fjeqexAgQIAAAQIECBAgsKQCfuhYUl4nJ0CAAAECBAgQqLWAQGatW8D1CRAgQIAAAQIECBAgQIAAAQL1ISCQWR/toBQECBAgQIAAAQIEmllAILOZW1fdCBAgQIAAAQIEQiBTJyBAgAABAgQIECBAgAABAgQIEMgEBDL1AwIECBAgQIAAAQIEllpAIHOphZ2fAAECBAgQIECgpgICmTXld3ECBAgQIECAAAECBAgQIECAQN0ICGTWTVMoCAECBAgQIECAAIGmFRDIbNqmVTECBAgQIECAAIGJAm+/576UCAECBAgQIECAAAECBAgQIECAQOsKCGS2bturOQECBAgQIECAAIFqCQhkVkvadQgQIECAAAECBGoqIJBZU34XJ0CAAAECBAgQIECAAAECBAjUXEAgs+ZNoAAECBAgQIAAAQIEml5AILPpm1gFCRAgQIAAAQIEMgGBTP2AAAECBAgQIECAAAECBAgQINDaAgKZrd3+ak+AAAECBAgQIECgGgICmdVQdg0CBAgQIECAAIGaCwhk1rwJFIAAAQIECBAgQIAAAQIECBAgUFMBgcya8rs4AQIECBAgQIAAgZYQEMhsiWZWSQIECBAgQIAAAYFMfYAAAQIECBAgQIAAAQIECBAg0NoCApmt3f5qT4AAAQIECBAgQKAaAgKZ1VB2DQIECBAgQIAAgZoLCGTWvAkUgAABAgQIECBAgAABAgQIECBQUwGBzJryuzgBAgQIECBAgACBlhAQyGyJZlZJAgQIECBAgAABgUx9gAABAgQIECBAgAABAgQIECDQ2gICma3d/mpPgAABAgQIECBAoBoCApnVUHYNAgQIECBAgACBmgsIZNa8CRSAAAECBAgQIECAAAECBAgQIFBTAYHMmvK7OAECBAgQIECAAIGWEBDIbIlmVkkCBAgQIECAAAGBTH2AAAECBAgQIECAAAECBAgQINCaAnv27JlU8b0PP+h3pK3ZFdSaAAECBAgQIECAwJIL+GFjyYldgAABAgQIECBAoB4EBDLroRWUgQABAgQIECBAgAABAgQIECBQfQGBzOqbuyIBAgQIECBAgACBVhUQyGzVlldvAgQIECBAgECLCQhktliDqy4BAgQIECBAgAABAgQIECBAYExAIFNXIECAAAECBAgQIECgWgICmdWSdh0CBAgQIECAAIGaCghk1pTfxQkQIECAAAECBAgQIECAAAECNRMQyKwZvQsTIECAAAECBAgQaDkBgcyWa3IVJkCAAAECBAi0lsCuu+5OJ9Z49+7drQWgtgQIECBAgAABAgQIECBAgACBFhcQyGzxDqD6BAgQIECAAAECBKooIJBZRWyXIkCAAAECBAgQqL6AQGb1zV2RAAECBAgQIECAAAECBAgQIFBPAgKZ9dQaykKAAAECBAgQIECguQUEMpu7fdWOAAECBAgQINDyAgKZLd8FABAgQIAAAQIECBAgQIAAAQItLiCQ2eIdQPUJECBAgAABAgQIVFFAILOK2C5FgAABAgQIECBQfQGBzOqbuyIBAgQIECBAgAABAgQIECBAoJ4EBDLrqTWUhQABAgQIECBAgEBzCwhkNnf7qh0BAgQIECBAoOUFBDJbvgsAIECAAAECBAgQIECAAAECBFpcQCCzxTuA6hMgQIAAAQIECBCoooBAZhWxXYoAAQIECBAgQKD6AgKZ1Td3RQIECBAgQIAAAQIECBAgQIBAPQkIZNZTaygLAQIECBAgQIAAgeYWEMhs7vZVOwIECBAgQIBAywsIZLZ8FwBAgAABAgQIECBAgAABAgQItLiAQGaLdwDVJ0CAAAECBAgQIFBFAYHMKmK7FAECBAgQIECAQPUFBDKrb+6KBAgQIECAAAECBAgQIECAAIF6EhDIrKfWUBYCBAgQIECAAAECzS0gkNnc7at2BAgQIECAAIGWFxDIbPkuAIAAAQIECBAgQIAAAQIECBAgUBJ44P57/W5UXyBAgAABAgQIECBAYEkF/NCxpLxOToAAAQIECBAgUGsBgcxat4DrEyBAgAABAgQIECBAgAABAgTqQ0Agsz7aQSkIECBAgAABAgQINLOAQGYzt666ESBAgAABAgQIhECmTkCAAAECBAgQIECAAAECBAgQIJAJCGTqBwQIECBAgAABAgQILLWAQOZSCzs/AQIECBAgQIBATQUEMmvK7+IECBAgQIAAAQIECBAgQIAAgboREMism6ZQEAIECBAgQIAAAQJNKyCQ2bRNq2IECBAgQIAAAQITBd5+z30pEQIECBAgQIAAAQIECBAgQIAAgdYVEMhs3bZXcwIECBAgQIAAAQLVEhDIrJa06xAgQIAAAQIECNRUQCCzpvwuToAAAQIECBAgQIAAAQIECBCouYBAZs2bQAEIECBAgAABAgQINL2AQGbTN7EKEiBAgAABAgQIZAICmfoBAQIECBAgQIAAAQIECBAgQKC1BQQyW7v91Z4AAQIECBAgQIBANQQEMquh7BoECBAgQIAAAQI1FxDIrHkTKAABAgQIECBAgAABAgQIECBAoKYCApk15XdxAgQIECBAgAABAi0hIJDZEs2skgQIECBAgAABAgKZ+gABAgQIECBAgAABAgQIECBAoLUFBDJbu/3VngABAgQIECBAgEA1BAQyq6HsGgQIECBAgAABAjUXEMiseRMoAAECBAgQIECAAAECBAgQIECgpgICmTXld3ECBAgQIECAAAECLSEgkNkSzaySBAgQIECAAAECApn6AAECBAgQIDCbQJJri0jypa/Kn5Nctt8WSZL9M1oSUXmd8OeL38tNes+UY8aOTZKx90083/j3Jl4nItI0+79Ix14r++Ovpe8VS++59HtTjym/b8rfTzi2dK60EGmxEJGOjr1mf87+bnQ2Qt8nQIAAAQIECNS1gEBmXTePwhEgQIAAAQIECBBoCgGBzKZoRpUgQIAAAQIECBCYTUAgczYh3ydAgAABAg0uUApRjoUnS6/5SJK2iFz2mo/IZaHK7HXs76d5f4MLVKf404Q103Q0oliINC1EFEfHXrP90enDndUpqasQIECAAAECBKYICGTqFAQIECBAgAABAgQILLWAQOZSCzs/AQIECBAgQIBAXQgIZNZFMygEAQIECBCYo0ASSb49klxHRK49knxHJBNeJ85gOf7nOZ7Z22ovUJppMwtvVmbdLL2ORFoYHn+NbL84XPo7GwECBAgQIEBgoQJ79uyZdIq9Dz/od6QLRXU8AQIECBAgQIAAAQLTCvhhQ8cgQIAAAQIECBBoCQGBzJZoZpUkQIAAgQYQKIcrpwtaTv67BqiKIlZJoBLWjFJAcyyoORbgLP1d5c9VKo/LECBAgAABAo0nIJDZeG2mxAQIECBAgAABAgQaVUAgs1FbTrkJECBAgAABAgTmJSCQOS8ubyZAgAABAvMWmDlo2R6R6xif5XLeJ67iAZ3tbdHRkY+O9rYo/bk9H50d5dd8Phe5JIl8Lolc6evifnLJfi4XE76fiyTJVkofe38+iVwkk/aTsf18dv58tld+f6QRaZpGoViMYhpRKKSRpsXx/WJpv/z9QprGxP3i2H72Wjm+/P3s+DSmfr98fLFYjKGR0RgaKcTwcCGGS38eLf05e63nbdbg5liYs57roGwECBAgQIDA0ggIZC6Nq7MSIECAAAECBAgQIDBVQCBTryBAgAABAgQIEGgJAYHMlmhmlSRAgACBJRQoLxneFUlb19hrZ/k131laTrzWW3vbxfBkJVhZDlVm4cp8KWjZ2d4+KWQ5HrwsfS8fUYpCVrbU/jQelXDm8MhIObQ5Uoih4dGx4GYW4hwLc46HOscCnWPvGxkt1LqrjC+FnhYGIx0divLrYPm1OFLz8ikAAQIECBAgsPgCApmLb+qMBAgQIECAAAECBAhMLyCQqWcQIECAAAECBAg0tcCuu+7O0hTj2+7du5u6vipHgAABAgQWIlAOXXZOCF2OhS+z4GWubSGnnvex3V3t0b2sI5Yv64zly9pjeVdndC9rj55lnRPClbno7MhCltnsk7nSbJFJkkQaaWTzTNqvP4+sI5RCnVlAc2g0hkcLMTg8Ev0DI9E3MBR9g+XX/oHh6BsYjv7B6gYk0+JoOZg5MaRZCW0Ka877PnYAAQIECBCoFwGBzHppCeUgQIAAAQIECBAg0PwCApnN38ZqSIAAAQIECBBoaQGBzJZufpUnQIAAgWkEsmDl5Jkuqxu6XNbVHsuzoGVXOWyZhSzHQ5dZ+DILYnZ3Rq70r1ZJtmZ3lNb8ztbvtt9yHtkS6lkosxTWrIQ2B7IAZ7ZfDm32DQ7HQBWCm9OHNSsza9b3cu4GQwIECBAg0OoCApmt3gPUnwABAgQIECBAgED1BAQyq2ftSgQIECBAgAABAjUQEMisAbpLEiBAgEDNBaaELicuNb5EM12WgpalkGXH+MyW2SyXPd2dkb0uz1472yOfnzCTZWVGS6/lmT05XLFDltvtHRgqBTN7+4cmhDjHZtocC28ODC3NjJvjYc3K0ueTlkEX1qz5oKgABAgQINDyAgKZLd8FABAgQIAAAQIECBComoBAZtWoXYgAAQIECBAgQKAWAgKZtVB3TQIECBConkASufblkbR1R669O5K27M/LlmR58fa2fKzq6YpVK5ZNel25vKsUwsyVp7S0EahrgWIxLc2qeb5vMM71Dsa5CwOTXkdGC4te/lJYc3Qg0tG+KI70RzraH8WRvrFZXxf9ck5IgAABAgQITCMgkKlbECBAgAABAgQIECBQLQH/Ul4tadchQIAAAQIECBCoiYBAZk3YXZQAAQIElkCgNOtl2/Kx4GUWwCwHMRdza2vLxeqei4HLlT1dsXosgNnT3TU2g2Nl9fDKjI72y6up8yjP8NnY/SFbGv3chXJY82zvQJzvHSjtn+0djNFFDmtWgpnl1yyo2RdZeNNGgAABAgQILL6AQObimzojAQIECBAgQIAAAQLTCwhk6hkECBAgQIAAAQJNLSCQ2dTNq3IECBBoWoEk3zkeuCzPfrk8sr9bjK0tnxuf5TILW1ZCl9lMlyuWd0a29HMWqvPKQT+YfB9kYc2zFwZLIc3s9VwW1hybZXO0UFyM2zPSwlBp9swspDke2CwMLcq5nYQAAQIECLSygEBmK7e+uhMgQIAAAQIECBCoroBAZnW9XY0AAQIECBAgQKDKAgKZVQZ3OQIECBCYt8B44HLisuO5tnmfZ+IBE0OXk5YYHw9dVlKXldCh/XIKlUc5hKk/zLc/9A4Ml2bSLIc1x4KaixTWLC95Pnm58yysaSNAgAABAgTmLiCQOXcr7yRAgAABAgQIECBAYGECApkL83M0AQIECBAgQIBAnQsIZNZ5AykeAQIEWkkgyY8tNz5h2fG25eUE4AK2VT1dsW718li3uieuyl7XLI8V3Z3lVbQnnNc+D/3h4g1RzfvhQv9QnDzTF6fO9sXJs72l12xmzQVtaRrFbInzCcudZ8ueR1pY0GkdTIAAAQIEmlVAILNZW1a9CBAgQIAAAQIECNSfwML+xb/+6qNEBAgQIECAAAECBCYJCGTqEAQIECBQK4GkbVnk2ldErmNF5Np7IttfyJb9I04WvFy/pifWreoef+3qbC/NaJgkiVcO+kGD3AfDI4U4eaY3Tp3rL72ePNcXp870lYLUC9nS0YEojvRGcfhCFEcuRLZvI0CAAAECBC4KPHD/vX43qkMQIECAAAECBAgQILCkAn7oWFJeJydAgAABAgQIEKi1gEBmrVvA9QkQINA6Arn25ZFUApgdKyLJdVxx5Tva87F+bNbL9au7Y92anli/qjuSXC5bT7qyrrbX8vraHDg0RT/IwpgTQ5qnzvaXZtTMwptXuqXF4XI4c/hCpCNZSLPvSk/lOAIECBAg0BQCAplN0YwqQYAAAQIECBAgQKCuBQQy67p5FI4AAQIECBAgQGChAgKZCxV0PAECBAjMJFCe+bIyA+aKiFzbFWH1dHeWZ74sBTC7Y/3qnljZ0xVJJJHGhJkv7fPQHy7OANpC98PZC/1RDmeWlz3Pvnr7h65ovIniaGnmzMoMmtmrjQABAgQItJKAQGYrtba6EiBAgAABAgQIEKiNgEBmbdxdlQABAgQIECBAoEoCAplVgnYZAgQINLtAkotcx8rJAcxsVsJ5bmtWdk8IX2YhzJ5Y1jUxyJmdc+KixfZ56A8XbzP3Q+V+GBgcGQ9oVoKaZ873z3NEyoabdGpAM73yGTnnXwBHECBAgACB6goIZFbX29UIECBAgAABAgQItKLA/H9z0IpK6kyAAAECBAgQINDwAm+/576JaYaGr48KECBAgMDSCiS59shmwBxfgry9Z94XbG/Lx6b1K+Pq9Stj4/oVsXHdysjnkosz/CVJpOmEGTDt89Af3B8LGAdGRgvx4uneeOHkuTh28kIcO3k+sr+b71Yc6b24xHm21HlxZL6n8H4CBAgQIFC3AgKZdds0CkaAAAECBAgQIECgaQQEMpumKVWEAAECBAgQIEDgcgICmfoHAQIECFxOIMl3lgKYlSXIk7bueYMt62qPTetWjocwr1rbE5X5/LyW5/XjwEE/qO59cPz0hTh+8kK8cPJ8KaA5MDT/cGU62j9pifO0cIXLpc97VHUAAQIECBBYfAGBzMU3dUYCBAgQIECAAAECBCYLCGTqEQQIECBAgAABAi0hIJDZEs2skgQIEJi7QJKLfOfqyGVfHSsjyXfN/dixd65Y3hWb1q8oBTA3rVsRa1ctn3COSuys8lf2yzE0HmUB/UF/qM39cPpcfxzLZtA8lc2geSGvwIFBAAAgAElEQVQu9A3Oe+xLC4NRHD4fxaGzURg6G5EW530OBxAgQIAAgVoJCGTWSt51CRAgQIAAAQIECLSOgEBm67S1mhIgQIAAAQIEWlpAILOlm1/lCRAgUBJI2roi17F6PIg5X5Y1K7vL4cuxEGYWyKxNpKpccpE+kT797+Jd7H64svvhfN9gaebMyhLnZ873z3doHA9mFofPRjo6/4DnvC/oAAIECBAgsAABgcwF4DmUAAECBAgQIECAAIE5CQhkzonJmwgQIECAAAECBBpdQCCz0VtQ+QkQIHBlAtnsl9ksmNlsmPNdhjxbcryyBHk2A2b3so5I0zSSJPHKQT9wHzTlOJAtaT4xoPnimd55Db7Z8ubZrJnZ7JnZLJo2AgQIECBQbwICmfXWIspDgAABAgQIECBAoPkEBDKbr03ViAABAgQIECBAYBoBgUzdggABAq0hkOTaxpYhLy9Hnu3PZcslSWwcW3q8NAPmulXR3p4fO9Tce1c2915Fnh8/c3leHIca634YHhmN46Xlzc+Xljk/fvJ8FNOsDrNvaXF0LJhZDmhm+zYCBAgQIFBrAYHMWreA6xMgQIAAAQIECBBofgGBzOZvYzUkQIAAAQIECBCICIFM3YAAAQLNK5DNfJnNgJkFMLMZMee6ZUuQb924OrZtWhObr1oZuVwu0kgjiQkzYNrnoT9cnAnS/dDy90OkEUdOnI3Dx8/G88fOxNnzA3MdckszZmbBzGwGzWwmTRsBAgQIEKiFgEBmLdRdkwABAgQIECBAgEBrCQhktlZ7qy0BAgQIECBAoGUFBDJbtulVnACBJhWoLENemgUz3zXnWm7JApgbV8fWTatjzYruiCT7p5Gx2d5KE9fZ56E/lG4o94PxYA7j4ZnzfXH42Nk4dOxsKag51y0tDI6HM7OQpo0AAQIECFRLQCCzWtKuQ4AAAQIECBAgQKB1BQQyW7ft1ZwAAQIECBAg0FICApkt1dwqS4BAEwok+Y7IdZRnwcxmw4wkN6daLutsL82AmQUwt21aG+1tuUiSCTNgpql9HhdngNQf3A/uhyu+H4aGR0szZx46diYOHz8TA4MjcxqnIy2WZs3MgpnF4bORFobndpx3ESBAgACBeQjs2bNn0rv3Pvyg35HOw89bCRAgQIAAAQIECBCYu4AfNuZu5Z0ECBAgQIAAAQINLCCQ2cCNp+gECLSsQJLvjHzXush1rY1ce8+cHdatXl4OYW5cHZvWl5cwnzDvpX0e+sPFeWHdD+6HJbsfjp08XwpoHj52Jk6e7ZvzGF4c6Y3i4OkoDJ6KtDA05+O8kQABAgQIXE5AIFP/IECAAAECBAgQIECgWgICmdWSdh0CBAgQIECAAIGaCghk1pTfxQkQIDB3gSRXCmGWgpjZTJhz2HJJUpoBc+umNaXlyFcs74o0HVtteOx4+zxKqy/rDyUB94P7odr3Q2//4MXZM4+djWLWCeewZbNmZsHM7CubSdNGgAABAgSuVEAg80rlHEeAAAECBAgQIECAwHwFBDLnK+b9BAgQIECAAAECDSkgkNmQzabQBAi0kECuc005iLls3dh8dZevfE93Z2zduCa2jQUx87lsGXIhq2qHrFzvYj/V/9x/7oe53Q/FYhrPHzsTR8aWN+/tn8ssmGkUBsrBzOLQmRb6dFRVAgQIEFgsAYHMxZJ0HgIECBAgQIAAAQIEZhMQyJxNyPcJECBAgAABAgQaWmDXXXdPmn5n9+7dDV0fhSdAgEAzCWTLkOfGQphJrmPWqm1ct6K0DHm2HHm2LHmSZCHM1CsH/cB9YBxo4HHgxdMX4vCJc6WlzY+fujDrZ0FaHC6FM4tZOHOkd9b3ewMBAgQIEMgEBDL1AwIECBAgQIAAAQIEqiUgkFktadchQIAAAQIECBCoiYBAZk3YXZQAAQIzCiT5zsh3rS/NhJm0dc8qtWHtirhu6/rYsXVddHfNHtqc9YTeQIAAAQJ1K9A/OBz7D5+K5w6fjBOn5xDOHO0fmznzZKSFucy0WbdVVzACBAgQWGIBgcwlBnZ6AgQIECBAgAABAgTGBQQydQYCBAgQIECAAIGmFhDIbOrmVTkCBBpFIMmPL0ee61g1a6lX9nTFji3r4/pt62P1imVmvmvgme/MYGoGVzPZmsn3SseB0+f6Yv+RU/HcoZNxvm9w1s+O4vC58WXNIy3M+n5vIECAAIHWEhDIbK32VlsCBAgQIECAAAECtRQQyKylvmsTIECAAAECBAgsuYBA5pITuwABAgRmFMh1rinNhJnvWhcRl/8niI72fCmEed229XH1+pUXz5kkEWlqvyLAQ39wPxgPWnA8eOHFc/HckVOx//DJGB6ZLWyZRmHwVHlZ86EzPqUJECBAgEBJQCBTRyBAgAABAgQIECBAoFoCApnVknYdAgQIECBAgACBmggIZNaE3UUJEGhhgVz7ilIIM9e1LpJc+6wS125eW1qSfPuWdWbCNBNmXOlMeo4zE6eZOFtnJs5sxsz9R07GwaOnZ/2MSYsjUayEM0dmXwJ91hN6AwECBAg0rIBAZsM2nYITIECAAAECBAgQaDgBgcyGazIFJkCAAAECBAgQmI+AQOZ8tLyXAAECVyiQ5KKte2Pkl10VSVv3rCfZuG5F7Ni6PnZsWRddnbOHNmc9oTcQIECAQMsJDA6NlJY0z2bNPH5q9rBlOtofhYEXY7T/eERabDkvFSZAgECrCwhktnoPUH8CBAgQIECAAAEC1RMQyKyetSsRIECAAAECBAjUQEAgswboLkmAQMsIJPmuyHdvjLbuDRFJ/rL1XtWzLHZsXVdalnz1yu6xmRAjIluNfHxmSPs89Af3Q2WmR+OB8WDu48G53oHYX5o581Rkf77slhZitP9EFPqPR1oYbJnPbBUlQIBAqwsIZLZ6D1B/AgQIECBAgAABAtUTEMisnrUrESBAgAABAgQI1EBAILMG6C5JgEDTC+Q6VpaCmPmudZeta2dHW2kWzO1b1sfV61dWskWRphHZP0iMZTHt89Af3A/Gg3L20Hi4COPh8ZPn47kjJ+PAkVMxNDx62c+pQracef/xKA6fb/rPbhUkQIBAqwsIZLZ6D1B/AgQIECBAgAABAtUTEMisnrUrESBAgAABAgQI1EBAILMG6C5JgEDTCuSXrY/8so2R61hx2Tpu37wutmezYW5eF2k5ZlV6fzmEaZ+H/uB+MB4YD6vzeXDg6Ok4cPhUHDh66rKfW8XhC1EYOB6FgZNN+xmuYgQIECBQFnjg/nv9blRnIECAAAECBAgQIEBgSQX80LGkvE5OgAABAgQIECBQawGBzFq3gOsTINDoAkmuLfLLNpRmxEzynTNWp7urI27cvjFu2rExlnW2N3q1lZ8AAQIEmkhgYGgkntp/PJ4+cDz6B4dnrFlaGCrNmFlazjwtNJGAqhAgQIBARUAgU18gQIAAAQIECBAgQGCpBQQyl1rY+QkQIECAAAECBGoqIJBZU34XJ0CggQWStu5o695QmhGztI7uDNv6NT1x0/aNccM1V0WSJJGmqVcO+oH7wDhgHKjbcSALZT598EScPNM786d0mpZmzBztPxHpaH8Df5orOgECBAhcKiCQqU8QIECAAAECBAgQILDUAgKZSy3s/AQIECBAgAABAjUVEMisKb+LEyDQgAK5ztXlGTG71l629NdcvTZu3L4htmxYU1qIvLIAsdfyQsQcOOgH7gPjQH2PA0dOnCvNmPn8C6cv+3lXGDwdhYETURw624Cf6opMgAABApcKCGTqEwQIECBAgAABAgQILLWAQOZSCzs/AQIECBAgQIBAXQi8/Z77slSAjQABAgRmECgvS74hcu09MxrlcknceO3G0tLkq1cuiySSSCP1ykE/cB8YB4wDDTsOnDnfF08fOBFPHzwexeLMPzIUR3qj0H+iFM60ESBAgEDjCghkNm7bKTkBAgQIECBAgACBRhEQyGyUllJOAgQIECBAgACBBQkIZC6Iz8EECDSpQJJrj3z3xlIQM8l1zFjLnu7OUggzmxGzo72tSTVUiwABAgRaWWB4ZLQczDxwPHr7h2akSIvD5WBm//FIiyOtTKbuBAgQaEgBgcyGbDaFJkCAAAECBAgQINBQAgKZDdVcCkuAAAECBAgQIHClAgKZVyrnOAIEmlIgyUdbz5ZoW775stXbsG5FaUbM67ZdFWmaRjK++mxin4f+4H4YW5XdeGB8bL7Ph/2HT5aCmSdOX7js5+Ro39EY7T0SkRaa8nFBpQgQINCMAgKZzdiq6kSAAAECBAgQIECgvgQEMuurPZSGAAECBAgQIEBgiQQEMpcI1mkJEGg4gSyEmYUxI8nPWPbtW9bFzms3xqb1K6OSOau82X45g8ajLKA/6A/uB+NBM4+HL5w8H/sOHo8DR07N/HmfFkqhzCycaSNAgACB+hcQyKz/NlJCAgQIECBAgAABAo0uIJDZ6C2o/AQIECBAgAABAnMSEMicE5M3ESDQxALZsuRty7dEku+ctpZtbfm48doNpSDmyp6ui+/J0lYT//XAPg/9wf1RETAeGA9aZDw43ztYCmY+ffBEjI5OPxtmWhiK0b4jpeXMbQQIECBQvwICmfXbNkpGgAABAgQIECBAoFkEBDKbpSXVgwABAgQIECBA4LICApk6CAECrSqQ71ob+eVbIte+fFqCnu7OeMmOTbFz+8Zoy+fK7xGyErJqkZCV/u5+N94J3c/nPzoYHS2Wgpnf3n8sevuHpv1cLY70RSELZg6ebtVHD/UmQIBAXQsIZNZ18ygcAQIECBAgQIAAgaYQEMhsimZUCQIECBAgQIAAgdkEBDJnE/J9AgSaTSDXsbK0NHmuY9W0VWtvy8dtO7fErTdcHUmSRJqmXjnoB+4D44BxwDgwx3HgsX1H4rF9R2Nkhhkzi8PnSkuZF4fPN9sjhvoQIECgoQUEMhu6+RSeAAECBAgQIECAQEMICGQ2RDMpJAECBAgQIECAwEIFBDIXKuh4AgQaRSDX3l2aETPftW7GIt9y/ea4befm6GjPmxptPlOjmUpPf9FfJowrptI1la6pdIdHRuOxZ47GE88cnfEztzB4Kgp9RyObOdNGgAABArUXEMisfRsoAQECBAgQIECAAIFmFxDIbPYWVj8CBAgQIECAAIGSgECmjkCAQLMLJPnOaFu+OfLdG2es6g3XbIhbb9gcK5Z3mQFtjjOgmTnUzKlmkDWDrnHAODDbONA3MFSaLfOZ50/M+Blc6D8eo31HIy1Mv9R5sz+nqB8BAgRqLbBnz55JRdj78IN+R1rrRnF9AgQIECBAgAABAk0q4IeNJm1Y1SJAgAABAgQIEJgsIJCpRxAg0LQCST7aejZH2/ItM1Zx26a1cevOLbFuVXd5QrfSxHZJRJra56E/uB+MB8ZDnweL9Hl46mxfPP7M0Tj0wukZP5NH+47EaO/RiLTQtI8mKkaAAIF6FBDIrMdWUSYCBAgQIECAAAECzSkgkNmc7apWBAgQIECAAAEClwgIZOoSBAg0o0Db8qtLy5MnubZpq7dx3cq45YbNsXnDajNimhEzZpvhzffNBGkmSDNBGgcWZxw4dvJ8PL7vSBw/dX7az+e0OBqFLJjZ90IzPp6oEwECBOpSQCCzLptFoQgQIECAAAECBAg0pYBAZlM2q0oRIECAAAECBAhcKiCQqU8QINBMAvllV0Vbz5ZI8l3TVmv1yu7S0uTXbl43PiFm5Y2VCSHtlwV4lCfI1B/0B/eD8cB4uPjj4YGjp+KJZ47GmfP9035ep4XBGO09EoWBF5vpMUVdCBAgUJcCApl12SwKRYAAAQIECBAgQKApBQQym7JZVYoAAQIECBAgQKAisOuuuyfmTGL37t1wCBAg0LACSduyaF9xTeQ610xbh+5lHXHr9Ztj5/aNY8tQV5Yn91pepp0DB/3AfWAcMA5UfxzY9/zx0lLm/QPD035+F4fOxMiF5yMdHWjYZxQFJ0CAQL0LCGTWewspHwECBAgQIECAAIHmERDIbJ62VBMCBAgQIECAAIFpBAQydQsCBJpFoG35lmhbsW3a6rTlc6UZMW+5YcvFrNWEqc5KWUT741Of8dAf3A9jocRKNtH4YHwY+0+YjI9LNz5mtlko84lnjsRooTjt5/nohUMx2nekWR5d1IMAAQJ1JSCQWVfNoTAECBAgQIAAAQIEmlpAILOpm1flCBAgQIAAAQIEBDL1AQIEGl0g17Ey2rJZMdt7pq3KS67bFLfesCU62vORRBJppJEkSaRpap+H/uB+MB4YD30e1Nnn4eDQSDzx7Avx7edemPZzvTjSG6MXno/i8PlGf4RRfgIECNSVgEBmXTWHwhAgQIAAAQIECBBoagGBzKZuXpUjQIAAAQIECBAQyNQHCBBoWIEkV1qePN+9adoqbNm4Jm5/ydZY1dM94fuVdbkrf2W/vE45j7KA/qA/uB+MB8bDehkPz/UOxqPfPhRHjp+Z9nO+0H+stIx5pNPPptmwzzcKToAAgRoJCGTWCN5lCRAgQIAAAQIECLSggEBmCza6KhMgQIAAAQIEWklAILOVWltdCTSPQL5rXWlWzCTfOaVSnR1tccdLrokdW9dfnPmuMgOc1/JMcBw46AfuA+OAcaBBxoFnnz8Rjz51KIaGR6d85qeFodJsmYXBU83zkKMmBAgQqJGAQGaN4F2WAAECBAgQIECAQAsKCGS2YKOrMgECBAgQIECglQQEMluptdWVQHMItK/cEfnujdNW5rptV8XtN10TnR35KM/0V5nx0CsP/cH9YBwwDhgHGnUcGBoeKYUynzv04rSf/4X+4zFyfn9zPOioBQECBGokIJBZI3iXJUCAAAECBAgQINCCAgKZLdjoqkyAAAECBAgQaCUBgcxWam11JdDYArmOldG+cnskbROXIC/XadWKZfGym7bFlg1rIo0JM0BGYp/HxZkQ9Qf3g/vB/VCZGdR40JDjwQsvnotHn3w+zvUOTHmoSUf7Y+T8gSgOn2/sBx6lJ0CAQI0EBDJrBO+yBAgQIECAAAECBFpQQCCzBRtdlQkQIECAAAECrSQgkNlKra2uBBpXoK1nS7T1bJu2ArdcvzleetPW8e9V5j+r/IX98nxoPMoC+oP+4H4wHhgPG388/NZTh+OJZ49O+1ww2nsoRnuPNO5Dj5ITIECgRgICmTWCd1kCBAgQIECAAAECLSggkNmCja7KBAgQIECAAIFWEhDIbKXWVlcCjSeQtHVF+4odketcNaXwq1d2x8tvvTauWr3CKrxW4W3UVXiV2yrixi/jl3HgCseBF09fiG88cTDOnu+f8oxQHDoXIxf2Rzo62HgPP0pMgACBGgs8cP+9fjda4zZweQIECBAgQIAAAQLNLuCHjmZvYfUjQIAAAQIECLS4gEBmi3cA1SdQxwL5ZRtKS5RHkptSyp3XboyX33JtaeZHWR5ZHv3AfWAcMA4YB1p3HNj7xMHYd/D41CeatFhawrwwcKKOn3YUjQABAvUnIJBZf22iRAQIECBAgAABAgSaTUAgs9laVH0IECBAgAABAgQmCQhk6hAECNSjQBbEzHdvmlK0rs722HXLtXHNprWRpmlEUv6xvRTGss9Df3A/GA+Mhz4PWvLz8NDxM5EFMweHRqY8OxT6j5WCmTYCBAgQmJuAQObcnLyLAAECBAgQIECAAIErFxDIvHI7RxIgQIAAAQIECDSAgEBmAzSSIhJoIYEk3xHtq66PXMfUJcq3bVobu26+Jrq6Oi6KTAhhlv7S/ngok4f+4H64GNp2P7gf3A/Nfz8MDo+WljA/fOz0lCen4vC5GDn3bKSF4RZ6qlJVAgQIXJmAQOaVuTmKAAECBAgQIECAAIG5Cwhkzt3KOwkQIECAAAECBBpY4O333Jet9GgjQIBAzQRynatKYcwkNyFwOVaabFbMG67ZEEmSlGb+8spBP3AfGAeMA8YB48B048C+A8di75PPT3meSYvDpVBmcehczZ51XJgAAQKNICCQ2QitpIwECBAgQIAAAQIEGltAILOx20/pCRAgQIAAAQIE5iggkDlHKG8jQGBJBLLlybNlyi/dVvYsi1e+9LpYu6q7shCx1/KCxBw46AfuA+OAccA4MMM4cPpcb3ztW/vjfO/AlGeLbPnybBlzGwECBAhMLyCQqWcQIECAAAECBAgQILDUAgKZSy3s/AQIECBAgAABAnUhIJBZF82gEARaUqB95Y7Id2+cUvetG9eUwpj5tlwkMWEmuEjt87g4U6r+4H5wP7gfKjMnGw+MBxPGg5HR0fj6YwemXcK80H88Rs7vb8nnLpUmQIDAbAICmbMJ+T4BAgQIECBAgAABAgsVEMhcqKDjCRAgQIAAAQIEGkJAILMhmkkhCTSVQJJri/bVOyPXsWpKvW6+fnPcunPLxYkgK++oTAxpvyzAI0oT5OkP+oP7wXhgPDQezvB58Pi+I/Hks0enPGsUh8/HyNmnIy2ONtXzlcoQIEBgoQICmQsVdDwBAgQIECBAgAABArMJCGTOJuT7BAgQIECAAAECTSEgkNkUzagSBBpGIMl3RceaGyNpy5Yiv7jlcrl4xW3b45rN68bCRZWZMSvhQ/tpaSY4HuUwqv6gP7gfjAfGQ+Ph7J8Hh46djq9967koFrMPj4tbOtofw2eejrQw2DDPUApKgACBpRYQyFxqYecnQIAAAQIECBAgQEAgUx8gQIAAAQIECBBoCQGBzJZoZpUkUBcCufaeaF99YyT5jknlWb2iO3a/dEesWdE9PvFjZcIzr+WJzzhw0A/cB8YB44Bx4MrGgXMX+uPr39ofZy/0T3r+SAvDpZkyiyO9dfGcpBAECBCotYBAZq1bwPUJECBAgAABAgQINL+AQGbzt7EaEiBAgAABAgQIRIRApm5AgEA1BHKdq6Nj9Y0RSW7S5TZvWB2vftn1kcvnSimLbMa3bOa/8h/s89Af3A/GA+OhzwOfhwt/HsjG0q88+kwcPXF28mNPWozhLJQ5dMnfV+PhyDUIECBQZwICmXXWIIpDgAABAgQIECBAoAkFBDKbsFFViQABAgQIECBAYKqAQKZeQYDAUgvkl62P9lU3TLnM9i3rY/etO0p/P7YKdfkP9nmUV6HVH9wPxgPjofHQeLionwdff3x/HDxycsozyci5Z6IwMPXvl/oZyfkJECBQTwICmfXUGspCgAABAgQIECBAoDkFBDKbs13VigABAgQIECBA4BIBgUxdggCBpRTId2+K9pXbp1zixu2b4rYbt0aSJKUZMb1y0A/cB8YB44BxwDhQjXHgm08din0Hjk15Nhk5fyAK/VP/fimfk5ybAAEC9SCwZ8+eScXY+/CDfkdaDw2jDAQIECBAgAABAgSaUMAPG03YqKpEgAABAgQIECAwVUAgU68gQGCpBPLdG6N9ZXkGzInbrTu3xk07NmVzflXmfvNangOOAwf9wH1gHDAOGAeqMA48tf9oPL7vyJRnlJHz+6PQf3ypHo2clwABAnUpIJBZl82iUAQIECBAgAABAgSaUkAgsymbVaUIECBAgAABAgQuFRDI1CcIEFgKgfyyDdG+6ropp951y/bIliqvxgxYZloz05p+ZsZF44BxwDhgHJhpHNh/6ETsffLglGeVkXPPRWHgxFI8HjknAQIE6lJAILMum0WhCBAgQIAAAQIECDSlgEBmUzarShEgQIAAAQIECFwqIJCpTxAgsNgC+WVXRfuq66ec9lW33xBbNqy++PdJEpFmM0OObfZ56A/uB+NBWcB4aDw0HlZlPDxy/Ex89ZvPTnlmGTn3bBQGXlzsRyTnI0CAQF0KCGTWZbMoFAECBAgQIECAAIGmFBDIbMpmVSkCBAgQIECAAIGKwK677p6QgorYvXs3HAIECCxYIN+1LtpX75xynle97PrYvHFNJJFEGqlXDvqB+8A4YBwwDhgH6mIcOHz8VHztm89NeXYZObsvCoOnFvxs5AQECBCodwGBzHpvIeUjQIAAAQIECBAg0DwCApnN05ZqQoAAAQIECBAgMI2AQKZuQYDAYgvku9ZG++obp5x29207YtvV6yL7QTtLgnvloB+4D4wDxgHjgHGgnsaB5184FXse2z/lGWbk7NNRGDy92I9MzkeAAIG6EhDIrKvmUBgCBAgQIECAAAECTS0gkNnUzatySy2w+w1vvqZYLGxPkuSaNE22JEl6dZokGyKN9RGxJiJWRcSKiOiOiM6IaI+I3Fi5ihExEhFDEdEfERci4lxEnIkkTiZpeiJNkxeSJD2SpunzuVz+wJ6HPvf8UtfJ+QkQIECAQLMJCGQ2W4uqD4HaCuQ6VkbH2lumFGLXLdvj2s3rxpbfraQxU/ul5Yh5lNO5+kN5eWr9QX9wPxgPjIe1HA8PHn4x9j55cMqzzPDpJ6I4fL62D1quToAAgSUUEMhcQlynJkCAAAECBAgQIEBgkoBApg5BYA4CL/ubb97RNhp3pEm8NEnTW9Mkbo6IbEqcLGRZzS0Lbz6dpPFkmiSPJ2l8a7QtHvnmX3xu6n/aXs1SuRYBAgQIEKhjAYHMOm4cRSPQYAJJviM61t4W2evE7faXXBM7tm4o/VUla1b5vv3yzGg8ygL6g/7gfjAeGA+Nh/XwefDc4RPxzW9P/u++08JwDJ9+LLJXGwECBJpRQCCzGVtVnQgQIECAAAECBAjUp4BAZn22i1LVUuC9783t+vLj35kW09cmkbwmIn11RJR/u1q/24mI5P+kkX4lySVf3vvaW78U731vNgOnjQABAgQItLyAQGbLdwEABBZNIJsZM5shc+L20hu3xXXXbIgkkkgj9cpBP3AfGAeMA8YB40BDjAPPPH8sHnv68KTnmmyGzGymTBsBAgSaUUAgsxlbVZ0IECBAgAABAgQI1KeAQGZ9totSVVlg9xve/NJimv7NiHhDRHx3REye8qbK5VmEy2X/KftfRsRDuST5iz0Pfe5bi3BOpyBAgAABAg0pIJDZkM2m0FcS+9kAACAASURBVATqTqB91fWRX3bVpHLt3H513HLDlrG/M/ehuQ/NfXjxBnE/uB/cD+6HioDxoJ7HgyeeORz7Dhyb9HxTGHgxRs49W3fPYgpEgACBhQoIZC5U0PEECBAgQIAAAQIECMxVQCBzrlLe13QCd3z33X8tl6Q/lCbJD0QaL7mSCra3t0dnZ2d0dHRE9ufKV1tbW+Tz+fGvXC4X2VeSTL7l0jSNYrFY+ioUCuNfo6OjMTIyMv41PDwcQ0NDpf0r2pL4dpKmf1JMkz965C8f/F9XdA4HESBAgACBBhUQyGzQhlNsAnUk0NazJdp6tk0q0ZaNa2P3bTtKz/jZc71XDvqB+8A4YBwwDhgHGnEc+Nq3no2jx89Mes4Z7T0Uo71H6uhpTFEIECCwcAGBzIUbOgMBAgQIECBAgAABAnMTEMicm5N3NYnAy9/wd25O0/zfi0h/OCK5ca7VyoKWy5Yti+7u7ujq6ir9OQtiZqHLam5ZaDMLZg4MDMTg4GD09/eX/jy/oGb6dETy2SQpfPobD/3hk9Usv2sRIECAAIFaCAhk1kLdNQk0j0C+a320r75hUoVWr1wer9t9U+RylR+ps9dsBrDKZp+H/uB+MB6UBYyHxkPjYb2Ph8ViGv9zz7fj7Pn+Sc87I2f3RWHwVPM81KkJAQItLyCQ2fJdAAABAgQIECBAgACBqgkIZFaN2oVqKbDru9/095Jc8rY0jWxZ8lm3LHDZ09NT+lq+fHkpfFnPWxbS7Ovri97e3tJXFtKcy5Yk8RdpMf3E3r/8/Kfn8n7vIUCAAAECjSggkNmIrabMBOpDIMl3Ref6l0UkufECtbe3xeteflOs6FkWaaSRxIQZ4ezz0B8uzhjrfnA/uB/cD5UZpI0HdT8e9PUNxZf2fDtGRkYvPoSlxRg6+c1IC4P18WCmFAQIEFgkgQfuv9fvRhfJ0mkIECBAgAABAgQIEJhewA8dekbTCrz2tX97RX9nxz+LJH4yIq69XEWzJcZXrlw5/pXNiNnIWzZj5vnz58e/siXQZ9kORhq/0z00/Ntf/vIfX5jtzb5PgAABAgQaSUAgs5FaS1kJ1JdAx5qbIte5ZlKhXnX7DbFx/aryhGcTf6K2z0N/uHivuB/cD+4H90NFwHjQMOPB8ZPn4quPPjPpuac4dCaGzzxVXw9oSkOAAIEFCghkLhDQ4QQIECBAgAABAgQIzCogkDkrkTc0msCt3/Pmte2F4k8nafIvI2L5TOXPQperV68ufWVhzGbesnDm2bNnS1+zLG/elybpb4zkc//68T//3OlmNlE3AgQIEGgdAYHM1mlrNSWwmAJty6+OthWT/7uuW3dui+uu2TAexkzTiKSyGm8SYZ+H/hDuj7HwmfHAeGA8MB5U/uONRhoPnjt8Ih5/+tCkR6rRCwdjtO+FxXzMci4CBAjUVEAgs6b8Lk6AAAECBAgQIECgJQQEMluimVujknfeeWfbufz6eyPi3RHRPVOt165dG9nXqlWrWgPmklqeO3cuTp8+Xfq6zNYfER9YVTh53xe/+MVZp9dsSUiVJkCAAIGGERDIbJimUlACdSOQa18eHeteOqk8m9avjle+7HoTY5oY1MSoE+4ME981zMR3pVbTXtrLxKUXBzD3w8z3w9e++WwcO3l20nPQ8KlvRXGkr26e1RSEAAECCxEQyFyInmMJECBAgAABAgQIEJiLgEDmXJS8p+4Fdr3hTf8o0nhvRLJtusJ2dnbG+vXrY926ddHoy5EvVmNkM2WeOnUqTp48GUNDQzOcNj0USbx370Of/w+LdV3nIUCAAAECtRJ4+z33Zb93tREgQGBWgY61t0auY8X4+9ra8nHnq26Jrs72SJIk0jT1ykE/cB8YB4wDxgHjQFOOA/0DQ/E/vvZkjI4Wxp+FisMXYvj047M+Q3kDAQIEGkFAILMRWkkZCRAgQIAAAQIECDS2gEBmY7dfy5f+9je8aVc+kg+kafzN6TCWL18eV111VSmIaZtZIAtmvvjii9HXN/1/6Z4k8ReFSN/96EOf38uRAAECBAg0qoBAZqO2nHITqK5AW8+2aOvZMumid9y8PbZuWleeSqoypZZXHvqD+8E4YBwwDhgHmnQcOPTCqXj0yQOTnodGe4/EaO/k5cyr+5TmagQIEFgcAYHMxXF0FgIECBAgQIAAAQIEZhYQyNQ7Glbgjrvufk8S8avTVaC7uzs2bdoUa9asadj61aLgZ86ciWPHjkV/f7Zi+dQtjfi5Rx5+8P21KJtrEiBAgACBhQoIZC5U0PEEml8gaVsWnetvn1TRrVevi9tfcm1TzoBlps/mnen00x+9P/7jb0/74/Kk/v13f/Sn4sf/xXujvaOzajP9DQ8Nxsf+7S/GFz714csOKvf86kfju7//h6tWLvdD894PZjY2s7P7+8ru70eeOBCHj52aNFYPnXw00tGB5n8oVEMCBJpaQCCzqZtX5QgQIECAAAECBAjUhYBAZl00g0LMR+Dld775hjSf/nZE/I1Lj+vo6Iirr766tDy57coFsmXMX3jhhRgeHp7uJP8tKST/7Btf/NwzV34FRxIgQIAAgeoLCGRW39wVCTSaQPvqGyLfdfFniWVdHfGdr7w52tvaxqbGrNSoMiWa/bIAj/IUcfXTHz710Q/G788hkHnL7a+Od933H2LD1VurVv7DB56J+971D+O5px+77BCRBTJf/31v0b+qdH8NDvTHf//T/xS3v+q7YvO2HVXrD8YP42e9jZ/Kc/HzbGS0GF/62hMxMHjx3wcLgydj5Kx/Emy0Z1zlJUBgsoBAph5BgAABAgQIECBAgMBSCwhkLrWw8y+qwK43vOlNkSYfi4hVl544mxFz8+bNpZlrbAsXyGYPOHr0aGnGzGm2c5Gk/3jvQ5///MKv5AwECBAgQKA6AgKZ1XF2FQKNKpDrWBUda2+eVPxsZsytV683Q196ZTNrmZGsdm6ffuD+OQUysw7/i//m0/Edd35/1fr5X/6Xz8aHfv6fzDpU/OyvmCGzGjM7FguFePTrfxWf+M1fitGRkXj3Bz4e23bcWLX+YJyo3ThRjf6lfRu/fY8cPz1l6fLh009GcfjcrOO4NxAgQKBeBQQy67VllIsAAQIECBAgQIBA8whIrjVPWzZ9Te646+57k4gpy2UvX748tm3bFtmrbfEF+vr64tChQ5G9XrqlEe955OEH71v8qzojAQIECBBYfAGBzMU3dUYCzSTQsfaWyHWsHK/S2tU98ZpdN5YnyqpMYOaVR4P0h09/5P74/d+ZfcnyrMP/nWzZ8ne8N9o6Opa8fYcHB+Ijv35v/OmDH591+PjZbIbM732L+28Jx53jR56PP/jw++Ph//zpUntcd+Nt8e4PfiK2XruT+xK6+1zxudpozxVfeeTpOH22d3zcLg6fj+HTT8w6jnsDAQIE6lVAILNeW0a5CBAgQIAAAQIECDSPgEBm87RlU9dk1xve9JuRJv/80kpms2Ju2bKlqeteL5U7cuTI9LNlJum/3/vQ599RL+VUDgIECBAgMJOAQKa+QYDATAL5ZVdF+6rrJ337VXfsjHWrV5QyE6UtScozxtnn0QD9YT4zZN48tmz5VZu2Lnn/PnJgX3zg3W+bdbnyjPid2QyZpSXL3X+LPf4MDw/Gf/ncx+IzD3woLpw7Mz72lQKZH/hEbK3MkGm80//cfz7/kyROnj4fX31036TnpJFzz0Zh4EUPlwQIEGhIAYHMhmw2hSZAgAABAgQIECDQUAICmQ3VXK1Z2F133f17EfFjE2ufz+dj+/btsXr16tZEqVGtz549GwcOHIhCoXBpCf7j3ocf/Ic1KpbLEiBAgACBOQkIZM6JyZsItKRA51V3RJLvGq/75o1r4/abtzfaBFbKG0s+wWPDTGz3qY/eH38wxxkys46fLVv+mu/6viWv31/+6X+KX5vDcuVZmbIly+/8vrfo10vQrw8d2BcfnCYYu+PG2+LeD3witmzfyX0J3Btkgt0lHwc4NOYEtI88eSCOHj89/qyUFgZj6MVHWvK5UaUJEGh8AYHMxm9DNSBAgAABAgQIECBQ7wICmfXeQi1evjvuuvv3k4gfncjQ3d0dO3bsiK6ui78wbXGmqlZ/cHAw9u/fH/39/ZOum0b8wSMPP/gPqloYFyNAgAABAvMQEMicB5a3EmghgfyyDdG+6rpJNf7OV94cPcuXldJ9SRKlmTHLf7DPozH6w6cf+NC8Apk/9CPlZcvbOzqWrL8P9vfHh+9/Z/y3P/7knEaYygyZ7r/FH38OH3ymNFPp/qcfm9QW2QyZ7/rAx2Pr9huNd8Z7n38+/yd9HvQNDMZffXXyMuUj556LwsCJOY3p3kSAAIF6ENizZ8+kYux9+EG/I62HhlEGAgQIECBAgAABAk0o4IeNJmzUZqnSrrvu/nBE/NOJ9Vm5cmVcf/31kcvlmqWaDVmPYrEYzz77bJw/f/7S8v/u3ocf/ImGrJRCEyBAgEDTCwhkNn0TqyCBKxLoWHdb5Np7xo/dsW1jvOS6LVd0LgcRqBeBbMny+cyQmS1bfs+vfiw2XL1tyapw8Nkn4753/cM4tP+pOV0jC2S+/nvHliyf0xHeNFeBwwfLS8dfGsjMZsgsLVl+7c65nsr7CBBoIYFvP3ck9h86Pl7j4khvDJ+aHOxuIQ5VJUCgAQUEMhuw0RSZAAECBAgQIECAQIMKCGQ2aMM1e7F33fXmX4xIf2liPbPlybMwpq1+BLJQZraM+eQt+Vd7H/7cL9dPKZWEAAECBAiUBQQy9QQCBC4VyHWsio61N0/667/+qluje1lHJJFEGqlXDg3ZDz4zwwyZN932ilizfmN85Yv/ZcqA8Av/urJs+dL0+z//o/8Y/+5975h03Sz41993IU6fPDalPO/8lY/E67/3hxvSv97HjyMzzJCZBTKzGTK3XXsjd+O/zz+ff1PGgd6BwfjSJbNkDp9+MorD5zxkEiBAoCEEBDIbopkUkgABAgQIECBAgEBTCAhkNkUzNlclXn7Xm384jfQzE2uVzYy5c6cZGuqxpfft2zdlpswkkrd+4+HPfbYey6tMBAgQINC6AgKZrdv2ak5gJoH21Tsj37Vu/NubrloTd9yyPSKyH5VTrxwath985oEPxh/8zvundP2Xf8dd8R13/q34rfv+vynfy5Ytf9s7/lW0tXcuer0HB/riwx/82XjoTyYvV/4jP3FvPPnoV+Mb//vhKeXJZsi883vf7D5cgvvw8MGn44Pv/vFpZ8h8V2mGzBu4L4G7zxWfq83wfPHIE8/FsRcv/sfZhcFTMXJ2n4dNAgQINISAQGZDNJNCEiBAgAABAgQIEGgKAYHMpmjG5qnEHXe+dXuSH30kIlZVatXd3R033XSTZcrrtJmz5cufeuqp6O/vn1jCc2mh7Y5HvviZA3VabMUiQIAAgRYS2HXX3dlvf8e33bt3t1DtVZUAgZkEknxXdF51x6Rvv+KlN8T6tSsjTdNIksQrh4btB5/92IemXbI8C2T+6E/+XPzu/ffEU499fVL/v/llr46fff/H4qpNWxe93oee+/aU5co3X3N9/NR7fiM+/3u/MW0g82fe95F4/ff9sPtwCe7DI88/Ex+cYcnyd9338di6/UbuS+Duc8XnajM8X5w+2xtf++bkAObQyUciHR300EmAAIG6FxDIrPsmUkACBAgQIECAAAECTSMgkNk0TdkcFdl1191/FBE/WKlNLpeLm2++Obq6upqjgk1ai8HBwXjyyScjC2dO2L6w9+EHf6hJq6xaBAgQINBAAgKZDdRYikqgigJtK66JtuWbx6+4akV3vGbXTVUsgUsRWDqBzzxwf3zyw9PPkPn//uJvxYO/9xvxJ5/58JQCvO+3/jDuePXrF71gf/b/fzx+6/2TZ+V8/fe9NX70J95Tmq1zuhkys0Dmnd/7lkUvixNGHDm4Lz547wwzZN738dhyrRVK9BMCBGYW+Mrep+LchYv/YfZo39EYvfA8MgIECNS9gEBm3TeRAhIgQIAAAQIECBBoGgGBzKZpysavyB3f/ea3JUn68Yk12bFjR6xdu7bxK9cCNTh9+nTs379/Uk3TNPnxR/7yc59ogeqrIgECBAjUsYBAZh03jqIRqKFANjtmNktmZbv1xmtjy8a1kYz/lFyZyavyDvvlmb14lAXquz985oEPxSc//KtT7rBshsxsKfBv7flfcd89Pzrl+2/+8Z8uzaCZy7WNzZC48PYe6O+N3/nAO+O//+lnJl3vHT//m/Edr//++LWf/yfTBjJ/OpshczyQWd/e9d4fLi3fkYNjM2Tue2xSm+y48bbIZsjccm1lhsyFt38j3C+N1n7Kazyo9efx4RdOxuP7LgYw08JgDL2YLXhkI0CAQH0LCGTWd/soHQECBAgQIECAAIFmEhDIbKbWbPC67Lrr7mx562sr1Vi/fn1ce+34boPXrjWKf/DgwTh58uTEyh7c+/CD21uj9mpJgAABAvUqIJBZry2jXARqJ5BrXx4d6146XoBcLom7Xnt7aZnmSKMUOkwr37XPowH7w+VmyMwCmX19F+JD7/nH8fQly5a/dPfr4p2/8kCsuWpT+Q5YhP5/8JnH4753/Vgcff7Z8Xtu246b4l0f/L1Ys3ZD/PovzBzIvPONb1mU/nfh/NnYv++xePaJR+KZJ/fGmdMn4sDTj8WF82fGy7Ssuyeuu+mlsWLV2njJy14VN9/+6rj2ulti+YqVSzIeZIGqs6dOxGPf+J/x+N7/HYf2PzWlTNfd9LJYd9XVccMtu0pluuEld8SKVWvKg9QC2ufwwX1x/3QzZO68Ld71gY/H5soMmYvQ/llRi1ldT5+IfY99I77xlYen1HXFyjWx/cbbYtv2m+Llf+2u2Hnry2P12g2RZP+r0v2XFovx1GNfj//2hd+PR7/6xTjxwqHYcPW22LHztnjF674nXnPn98eqNVfNuTy1bF+fX2O39SL1X55TPbP+/fCXH41icVwnhk99K4ojfbV7uHNlAgQIzEFAIHMOSN5CgAABAgQIECBAgMCiCAhkLgqjkyxU4I433P3OJI0PVc6Tz+fjtttui7a2toWe2vFVFBgdHY3HHnssCoXC+FXTJH72kYce/LUqFsOlCBAgQIDAJAGBTB2CAIFLBdp6tkb2Vdk2rF8dd9yyo5zCzH5K9sqhwfvBZz8285LlP/O+j8ay5T3xe7/53vjCp357ygDxy//+D+OO17x+0e6DP/v8x+O375u8XPldP/D345/+7K/FyMhg/PplZsgsLVl+hfdjf++F+Nr//LN46At/EI9+7X9c0UCYhTS/4/V/K974pn8UN936ikjyuSsuT6Uew4ODpXL958/+bimIOd/t9ld+V7zxTT8er3zdG6Ojq2tO5ZmpP8zn2tmMpfNtj0JxNB7b8+X440//TnztS382n8vFK7/zjfFDP/JTcduu1y7I/clHvhLvevsbp1z7gw/8Wdx8x2tKfhcunIlP/vavxp8++MCMZcz6wmvf8IPx1re/KzZsvmZG91q0r88tn9tXOk4u5LhHntwfJ06eHb9nRnsPR/ZlI0CAQD0LCGTWc+soGwECBAgQIECAAIHmEhDIbK72bNja7LrrTc9HJNsqFdi6dWts3LixYevTygU/fvx4HD488R9g00N7H/78Na1sou4ECBAgUFsBgcza+rs6gXoU6Fh3W+Tae8aLduuN18SWjevqsajKROCKBD77wP3xyd99/5RjsyXLs0BmNgvkV//qv8av/Mzfm/Keu99WWbY8f0XXnnhQf+/5+M1feUd8+eEvTDpXtlz53/jBfxAXzp2edYbM+RZicKA//vwPPxF/8pnfKc1yuFjbd3//W+NHf/IXYv3GLVd0ymxGuae+9dX46K/fG/ue+MYVnWPiQTtveXn82E/9YrzsFX89klzusuebqT/MpxClQOYb3zKnQ7K6PvfUN+NTH7lv3kHMSy/wujf8nfixf/6vYtOWK1t848lHLxPIvP01pZk7f/dD98SXH/qjOdXtB976E/G2d/xStHd0Tnp/Ldt3TgX3JgKLLHDk2KlJy5YXR3pj+NRji3wVpyNAgMDiCghkLq6nsxEgQIAAAQIECBAgMLOAQKbeUXOBO97w5r+fpOknKwXJZsW8/fbba14uBbhygUcffTSy2TIrW5okP/LIQ5/71JWf0ZEECBAgQODKBQQyr9zOkQSaUSDJd0bnVbsmVe27Xn1bdHa0RxaoyZYtTyMtLZVrn0ej9of/9MCHZgxkZsG6lavWxfGjz5fCkN/+5v+ZdD/cli1b/r4HYs36jQu+H5799qPxvp/+4Thz8vj4NbIloO+57+Ox+Zobovf8mfi1X/gnsfd/PzxluPnpXy7PyDif+/GFw8/Fx/7Ne+JrX/rzJRm+brztFfHPf/7fxfbrb5nX+BDFNP7qLz4fH/nQPZOWSV9oIbNZG9/yj98Zf/utPxlt7R0zttdM/WE+159re4wWRuKv/uuD8cC/eU+pfRdjy5YO/0f/8lfjO17/A6XZe+czPj/x6Ffi3dPMkPmBj/5Z3PTSV8Snfvf98bmP/+s5F/Pnfv1T8eq//n2T2r/W7Tsfj/ncT406/vGozvPLyEghvvh/vjXp3hl68ZFIC4Nzvp+8kQABAtUWEMistrjrESBAgAABAgQIEGhdAYHM1m37uqn5HXfd/SdJxN+qFOjqq6+OzZs31035FGT+AkePHo0XXnhh/MA04j8/8vCDPzD/MzmCAAECBAgsXEAgc+GGzkCgmQTy3ZuifeXFmdbWrOqJV7xs58UqpmlEMuFHZfs8GrA/ZDMiZkGzS7ddr7krfuZXyjNkjo4Mx+/9+/fGH0+zbPkvZcuWvzpbtnxh98Mff/K34mO/8XOTivE9f/fH4+0/fV90dHbFhbOn4td/8f+ZPpD5vo/Ed33Pm+fc/w7vfyr+7S//VDz92NeXdMh6xeu+pxTKXLNu45x8shXXv/TnD5aWbR/o712Ssr3tX/xy/OCP/FTkkty0XjP1h/kUJgvyztYeI0OD8YVP/1/2zgM8qip94++dmfSeEELvIL2IAquuDWxrWV3Bsmuv2EXFgtIFFRW7AgqorJWou+ourgr2v4D03mvoKSSkT2bu/zl3SqbcKUlmJnfmvud5wjC5957zfb9zzndvMm++700seGNKQ7oO6lwhPh392Is468JR9RlBg1ifm9ctUxdkvvMNqqsq8NxjNwY9LwOGnI0xk2chq0Urm82ykDc2//zW//Klafu1qfud1+uP/4r1O1BSWh/XzGV7YKk8HNSe5kkkQAIk0BwEKMhsDuockwRIgARIgARIgARIgAT0SYCCTH3Ou2a8HnrRP9Jra2tKXQ3q06cPEhMTNWMjDWk4gerqamzcuNHtwvj4hIxliz4oa3hvvIIESIAESIAEmkaAgsym8ePVJBBrBOIyusGY1MLpVo/ObdGhba4ts5wjQyZfySPK18Onc59XF2T+aThEpsP0zBxlvf/xyzeY5qNs+d9Hj4PRaGr0vqg4UYrXp92P//MoVz7GkflSlpUMii8+dTtWL/XOkOl6XqD9WXa8CG9OfxBLf/zaZ8jq2K03/nTOZejWexBat+2E9KwWznVedPQgDh/Yg7XLf8SK377FsQClzq+/ZwKuuP7+oPgc2LcDL08c7VMo2rZjd5w+4nL0HvgntOnQFUJ4KPy1Wiw4eng/dm5eo9gk5spXExkkH332PYgy5mpxzNd6aEh8DzQfdXVm/PuDN/D+65P8disErUP+fCG69xmM3FbtFHvLSgqxf882Za0IP30JVwWbu554CWdeMFIZI9C6EMc3rVmKJ26/0Mumsc/Mxw//+Rgrfg0+m+rVtz0K8eW6L7Qwv8Fw4P3NnvGZ9/eg9k2w62VPwRFs333Qub8sVYUwl+5oSGjhuSRAAiTQLATemfEEPxttFvIclARIgARIgARIgARIgAT0Q4A/dOhnrjXp6cnnjrpCluTPHcYlJyejV69emrSVRjWMwObNm1FZWem8SJKlv61asvCLhvXCs0mABEiABEig6QQoyGw6Q/ZAArFEIKFFf0imZKdLg/t1g8iSyUYCsUTApyBz2HCITIciQ6ZoQnj44vjbsGXdcjf3Rdnyh6a8jexceybARsDZvnElpo/9h1u5clHy++Gn30Fem45KjydKizFz/B0+BZkiG2KgJoRDX38yG3NnPqF6aqfufXHT/ZPR75QzFSFdoFZbU43fl3yJT+e9gAN7t6ue3rP/EDw89R3ktm7vtzur1YKP334OYj48m7j2utFP4bThf0VcfILffoSPu7auUzJPrlm2RPXcS66+EzfeNzlgX+Ji4dfz427Bnu0b3PoSrMZOnwchEm1IE/b98u1neMtPFlAhxLz2jifQ5aT+iiDMVzt6aB8+mv0Mfvjvx6qnCG5ibfYaMDQoEzevXaYqyBRz6LnuheBT9Nuz/1CY4uJw7HAB1v3xs8Irq0Uexj3/gSIkdTStzm9QYHgSCYSAgMiOuXJ9vQBTrqtETeG6EPTMLkiABEggvAQoyAwvX/ZOAiRAAiRAAiRAAiRAAiQAUJDJVdCsBAYOH/mcBDzqMCIvLw/t2rVrVps4eGgIFBQU4MiRI87OZGDGmsX5j4Wmd/ZCAiRAAiRAAsEToCAzeFY8kwRin4CExFbuIp6zhvWHyWgIacaoYDNL8TxmLAtXZruF83xkyBw2HCLToSNDpqXOrGQ0/PKjN722/6TXPsfAoec2KkOm6OzLD9/A/Feecuv3kqtH44Z7JynlysX6FxkyZ473kSFz8hycddFVAccXmS1njr9NNQOlEIDeN/4NtO98UsB+PPfj3h2b8Mb0+31mtnzihQ8x9My/+O1XiAtffPJWbNvoXkZdCP/un/gWhp19icIn2HVQWnJMyQS6/Of/es2XTUw5H206dAvY38F9O/D8uJtVBZmPTJuHdp16NIjXoYJdeHnCnV5+Ooy85vbHccX1DyAhLI3SZgAAIABJREFUMSmofoXQccnXH2LeS+NUs2UKbnc9/hIysnMD9rdZZMi8wztDpifAc/5yDa69cxxyW7V34ycyle7evgHLfvoPLvv73UhJzXAe1+r8BrueeB4zYzf1OcRsrsNPy9a7bafqw8sAyLH/SEkPSYAEopoABZlRPX00ngRIgARIgARIgARIgASiggAFmVExTbFr5KDhIxcBcP5mvEuXLsjKyopdh3XkWUlJCXbt2uXq8TerF+dfpCMEdJUESIAESEAjBCjI1MhE0AwS0AABQ1wK4nP6OS1JSozHaYN7QyRrk120A3xPHtG+Hj5553l8NGe6164bZM+QmZpuy5Ap2h+/LML0R/7ude6VN47B30c/CaPR2OD9caLsON54+j6vEuKPPfs+/nTupc7+RIbMlyb4yJA5eQ7OvHBUwP25+KsFeP3p+73sFxkNx0yeg/6nntlg+x3zL7JRznj8RlVR4LV3jMNVt471a9/yXxbhGRW2F4tslvfaslk2NN7s3bkRL4y7BQV7tnn5bBOJXhTQ34I92/HCk74zZLbpUJ8hM5B9deYa/POtp/HvD15XjfI33DsRl/39Xmd20kD9OY7LVit+/l8+Zs94WJX/PU++ihGXXR+Q35Z16hkyXY11CEaFUDhY+8T1Wp3faI9ftL9+dTZkPYqrmuP831ZsQlV1rdPo2qL1sJorNPDURxNIgARIwDcBCjK5OkiABEiABEiABEiABEiABMJNgILMcBNm/34JDDp35HZI6OY4qXfv3khKSiK1GCBQVVWFTZs21XsiY8fqJfkNq3sWAxzoAgmQAAmQgHYI3PboM0zVop3poCUk0CwEjEm5iMvo6hw7NzsD/Xt3tiVyEj8d85UcYmQdfDrveXw0W12QKTJkpmVmO9e7KFsuMkx6lS0/+QyMmfo2slu0avC62L5pJZ7xLFfe5xQ8NO0d5LXu6OzvRFkxXvJVslwIMi8a5XdfVlWVY85zj+DHRZ94xRRF9ChKeMclNNh+Rzzw1/8FV9yMWx6ajvj4RJ/9f/beS/jnm1O8bHt42lycMeJvjbLLXFOD916fiP98Mtur36tvfwxX3/oYJINQmfuOawf2bVdEnWoly0WGzLadugcdD3dsWo0ZT9wIsY4823mX34hbHpyOxOTkoPtztbu2thrvvToB/134tlffA4acjQcmzUJWTp5fjlvWLPObIfO04ZfjrnEvITU1s8HzodX55f2M9/NIPs+s27Ibx4pKnXvUXLoTlqpjzfKcx0FJgARIIFgCFGQGS4rnkQAJkAAJkAAJkAAJkAAJNJYABZmNJcfrQkLg5OEjy2QgzdHZwIEDlewbbNFPwGKxYM2aNU5HJODEqsX56dHvGT0gARIgARKIVgIUZEbrzNFuEggdAVNaR5hSWjs77Ny+Fbp0aKW8d2iXHAf53qZNIg8bgWhbD5/O9Z0hUwgyUzOynfNbZ67F+29Mxlc+ypYPGHJOg/wXJXBFCfR3PcqVX3bt3bj+nokwxcU7+wsmQ6Y//gf2qmd6FCXBH5/xT/Q/9awmz58v0Z0iyBwz3VZ+3a599NwvvuZhoigHP+ScRu+vX7/7HF99/BZatu6Ajt36KCXGW7Rsg1btuygltUWaPH/7t2DvdrzoI0OmEGS26dg9qP0vSot/8s5zEH56NmHTw9PmoVO3Pg1aP57z7WuOxXki4+qwcy712/+Wtb4FmWKdPPrsexgw9Nyg/I2W+Y22eEV7o/t+u2vfYezef9gZAuoqDqHuxN7QPbyxJxIgARIIAwEKMsMAlV2SAAmQAAmQAAmQAAmQAAm4EaAgkwuiWQkMGj7S6vq5xeDBg5vVHg4eWgIrV6507VBevTjfENoR2BsJkAAJkAAJBE+AgszgWfFMEohVAnGZ3WFMzHG616dHR7TKzYIQkEmSxFdyiJl1sHDeCz5Llj84eTbSM3Pc1vsfv36jWlpblC2/9s5xSrnpYPdJaUkhXpk8Gqt/X+wWSp54/gMMOfMvbv2Ul5Vg5oTbsWbpEq+wI+w868Kr/I5rqTOj8OhBHD24F0K4d/TQfuzauhZCaHfXEy8jI6tF0Hb78u+nbz7FyxPv9LJv4LBz8dCUt5GanuVz3fiah5sfeBqXXHMXDAZDk+0Ldl5czzu4b4fPkuUPPz0P7Tp1D8qukqIjeGn87diw6lcvPlfe9BCuveMJGAzGJu0ri6VOyfYqhLGeTWRBveHeSUqWUl8cNq9dinF3XKR6W+t78hl4cMoc5OS2Dspfz/uEVueX9zPezxsTFxq7bo4WlWLD1j3OPWapLoL5+PZYfZSkXyRAAjFCgILMGJlIukECJEACJEACJEACJEACGiZAQaaGJ0cPplGQGduzTEFmbM8vvSMBEiCBaCNAQWa0zRjtJYHQE4jP6gVDQoaz4wG9uyInM1XJJqekWFOazPfkEfXrYaGPDJlCRDhmyttIS892W+/Fxw7j5QnewjqRYfKBSbNtZaGD3B+i9PnUB0eiqrLcudd69huCMVPfQW6rdm7760RpEV6aeCfWLHUXb4oLHxQlyy8Y2ez7Ufgz7o4LvQLSwGHDMWbybKRl5vhcL5+9NxMfvDXV69oefU7BvePfUISPzRF/DuzZjhefUi9ZLrJatu3QPaj5Xrv8B0y+/29e/glB7PiX89Gz/5CQ+Ld2mfo4yrp6+h3k5rX3aa+v+RMXXHrtXbj+nkkwmeKD8tfz/qDV+eX9jPfzYON1KOJPcckJrNm00xkHrDWlqC3ZHPqHOPZIAiRAAiEkQEFmCGGyKxIgARIgARIgARIgARIgAVUCFGRyYTQrAZYsb1b8YR2cJcvDipedkwAJkAAJNIIABZmNgMZLSCDGCMTn9IUhLtXp1eB+3ZGRlgIZMkSBX76SQ6ysg3wfGTKFiFDJkJmR47beZasVH86ehs89shAKYd1jzy1A/1PPDmp/CCFY/rsvKBkNXZvItHmNyLRpMLn1U15agpcmqmfIfEBkyLzgqqDGDee8bV63FE+qZFhUxK2T30ZqRpbP+LFu+Y+qgkXBpmf/obh1zDPo3HMADJIhon4e3LvDtyDz6Xlo27F7UPZ8/t7L+OCtKV53CpF58gGRebJF66D6CTR/hYcLMHP8bdi6frnXWFPf+hp9Bp3ucxxf8yc6un/CWzjrL1c3Ov5rdX4D8eRx3u9D+bxz4kQVVqzf5tybVnM5aos2xNgTJN0hARKINQIUZMbajNIfEiABEiABEiABEiABEtAeAQoytTcnurJo0Lkjt0NCN4fTvXv3RlJSkq4YxKqzVVVV2LRpU717MnasXpLvSLMRq27TLxIgARIgAQ0ToCBTw5ND00ggQgQSWgyEZEp0jjZ0UE8kJyUAED8aixSZfCWH2FgHC+fNwMdznvHaWUJE+ODkt5GWkeW13tcu/xFTVLIdjrplLK667VEYDKaA+6TseCFenTQaqz0yXk549XMMGHKO1/UiQ6YoB66WIfMBR4bMZt6Xm1b/jvF3XazC0iZuTcvI8cnl2OF9SklvNSGho8NTzrgAf75gFIRYNjVNZPANfxw6uNdPhsyn56FNR/FrGv921FRXY97Mx/D9lwu82Fx45a246YFpiIsXmSeb7k9leSnenP4Afl/yb6+x7nxsJs6/4iaf44gMmU+qZDgVHU2bswg9+w8LuK59xUWtzi/jeGzE8WiZx8qqaixbvcW5N+W6atQUronQkx2HIQESIIHGEaAgs3HceBUJkAAJkAAJkAAJkAAJkEDwBCjIDJ4VzwwDgUHDRy4C4Kz91aVLF2RliQ+G2KKdQElJCXbt2uXqxjerF+dfFO1+0X4SIAESIIHoJUBBZvTOHS0ngUAErBYLqiorUF1ZrpRJrq6sUF7rv1eB6opyVNeYIUkG3PDUh0qXp53SGwnx8ZBlGZIk8ZUcYmYd5M9/AR/Pcc9SKda8EP2JEuTpmTle673o2CG8MvEObFz1q9uWE2XL7584G5k5LQPy2bDiZzz32HVu5cr9XV9eVqKUSl+zbInXNhd2nnnhVc2yL6sqTmDvzk2KUPT/Fv8LB/ft8LJv4NBz8eCUt5GanuWTi7joP5/MwvyXxwUKY8pxkelx0Gnn4dQzLkSr9l1gMsWFxf9D+3xnyHzIkSEzQDwoO16EVyapi2mvuWMcRt78SMD1EmzctdSZseCNSfj647e8OP7thjG4dvSTSmxX62/z2qV46k7vX0V06Nobj0x/F206dGu0nVqd32C58jze90Px/GM21+G3FRuVvbnov/OCinWOk845uXeDzv9hlcsffgdxJfv3D4l8yMeVgN72187vFzTos9GuI64Xav+gG/v3j4p8yMeVAPeX//VAPuTjSkBv8TPoGy9PJAESIAGNEmjQDx0a9YFmRTGBgcNHPicBjzpcyMvLQ7t27aLYI5ruIFBQUIAjR444gcjAjDWL8x8jIRIgARIgARJoLgIUZDYXeY5LAo0jUF1VaRdYOoSW9tcKD6FlZTlqqquCHiQuPhF3Piv+Lgw4c2g/GAwGZ/42RyeOfG58byNAHrY8ZdG0HhbOex4fv62SIVOICCfPQWpGtpc/VqsFH8+ejs/ff8ltP4my5Y8+twD9TjnL73oQ1386dwby5z3vdr3IsDnqVpFh0+h1/YnSYkUE6kuQKTJHhnP91ZlrUXGiFIcKduHA3u3YsnYp9mzfgN3b1gWMKUKQKbJ4pmdk+10fpcXHMOu5Mfjj5/8G7NP1BCH0HHz6+Th9+BU4qf8QpKRlhmw/Hti3AzOfukXx1bV16t4XDz89D607OAuZ+OQvRKpqfYj+bh/7Ak4bfnnI7BX776uP3sTn7830Ynj+5TfhpgenIz7Blv3Yc71sXbcMT6oIMrv0HIiHpr6D1u26NGl/a3F+oy1e0d7our94zpfFasXPy9YrTlCQ6T/M603wRsGn//VAPs3LR2+CFgq6/K838iEfVwKMD/7XA/mQjyuBcMfPBv0ShSeTAAmQgAYJUJCpwUnRk0knnzvqClmSP3f4nJycjF69eukJQcz6unnzZlRWVjr9k2Tpb6uWLPwiZh2mYyRAAiRAAponQEGm5qeIBsY4ASF8cs1iWVXhIbR0yXApzpOt1rAREYJMIcx0CDLDNhA7JoFmIiBEkb4EmUJEmOYiyHQ1UZQtn/rA37ysHinKlruIKtXcKik8gtemjMa6P35yHvYUc3peF4wgs6kILZY6HC86isMFu1Cweyv2796iZLw8tH8Xjh3e3+juHYJMXyxdOy7Ysw1vPH0Ptm9c2ejxhCB22DmXYvDpFyCnZRslq2Njmy8xpRBkigyZImtkoLZryxo8M/ZaiHlvzhZoHrasW6aaITPQdQ3xSWvz2xDbeS4JNJWAlYLMoBFSkOkfFfmQjyuBcAtW02XbH/StXpwf1ANVuAUn7N//+icf8nElQEGg//VAPuTjSkBr8dNhW0PXadAP3DyRBEiABDRGIKgfNjRmM82JIQJDL/pHem1tTamrS3369EFioi2zAVt0EqiursbGjbZyRY4WH5+QsWzRB2XR6RGtJgESIAESiAUCFGTGwizSBy0RkGWrTWDpkbHSVjLcu1y42VyrGfNFyfL07NZKyfK4uDhnRjVHZjW+2jJCkkP0chAZMj/xkSFTCDJFhky1+S0uPOyzbPl9E2Yhs0Wez3WxYcVPmPHY9V7lyv1dV1ZajFf9ZMg8wyVDZkPWY01NNTat+hVLvv4A61f8DFEaPdRNCPrud8mQGci+g3u34/3XJmDlb/9rsim9Bv4J519xsyLOTE5Ja/B+FRkyX/KRIVMIMkWGzED+iMyTaqXAm+xcAzsINA++7Ax0XSD/PY9raX4Zv3n/auj6bcr5NWYzfl9hKyXODJn+AxgFh+TjSiDcgkP273+9UZDpn09DhTJaE/zQfs6vKwGuT//rgXzIx5VAuOOnY6yGjtPAXxPwdBIgARLQDAEKMjUzFfo1ZODwkV9JwCUOAq1bt0abNm30CyQGPD948CAOHTrk9EQGvl6zOP/SGHCNLpAACZAACUQxAQoyo3jyaHrECIjS39WVFYqgylNUqXyvwnGsAtVVFRGzK/BAEpJSUiCy8SUme76mIsn+vfR2pyI5Iw/xiclKl6cOOAnJyYmK6k4km5Nlx3/4njyiez18Nt93hsz7J81Bema26nq3ylalbPkXKmXLxz67AP1OPUt1v8iyBZ++8xzy57/gtl2vuWMc/nbjwzAYJNXxTpSV+BRk3j9xFv584VUN2p8ihv3wnw+xaOEcJQtmOJtD0JeWnh10/DDX1WLZD18rfPfttAmYmtJEWfMrb3oE519+I+ITk+yBK3D8OrR/B2Y+eQv27PAuWT5m6jy07dgtYDzcvHYpxo/+S1PMD8m1jkyXgoVtItz937J2GcaPvshrrMbMn1r/ruNpZX4Zv6M7fkfb/FVV12D5mi31vwOsq0ZN4ZqQ7G92QgIkQAKhJrBypXu28mAzZIbaDvZHAiRAAiRAAnoi4Cn8pSBTT7NPX0lA3wQoyNT3/GvC+4EjRv1dkuUPHMaYTCYMGDBAE7bRiMYRWLt2Lerq6up/GStJ/1jz/cIPG9cbryIBEiABEiCB0BCgIDM0HNlLdBGw1JldyoTbxZQuokpX4aX4v9Vi0YyD8QmJLuLKelGlIrhMcRVe2o4F0+Jz+sIQl+o8dVDf7khPTbLngnR825FbjO9tBMjDlmstutZD/nzfGTKFILO+zLb3/K5b/hOmPqhStvzmsRh161gYDCYvHiVFR/C6SrnycTM/Rc/+w3zyO1FahFcn3Yk1y5Z4beH7J87Gny8YGfT+3LN9Pf75xiSsXf5DMOHA7zm5rdrjlD9fhKFnXYLDBbsx69kHvM5XBH2TZiMtI6fB60OUURfly3/7Lh+/fvd5kzN4DhhyDm59eAZat+8SFC8hVlUyZHoKMrv1xRi3kuW+978oBa4mdGwy/AZ2YJsHx5r2tnfLuuW+BZmNnL9A8aC55zeQfTweXfFc6/NVVl6J1Ru2O820mstRW+Qu9m7gtubpJEACJBA2AhRkhg0tOyYBEiABEiABnwQoyOTiIAES0CsBCjL1OvMa83vQ8Cv3AVJ7h1nt2rVDXl6exqykOcEQOHLkCAoKClxOlfevXvxZh2Cu5TkkQAIkQAIkEA4Cg4aPFJ/OO9vgwYPDMQz7JIGIEbCJKCtQVWF/VcqD1/+/PsNlBWprqiNmV6CBjEYjEpOFeNIupnQRVQpBpdux5FQYTa6ir0C9B3c8PqsXDAkZzpP79eyM7Mx0JROcJEmQIUOCLZMf35NHNK+Hz959wWfJ8vsmzkZ6Zo7P9V587BBenXwnNq761W1jieyYSvnx7JZe+2P9H94izoHDhuP+CbNs5dF97K/y0hK8MukOrFURZN43cRbOvOCqoPbj5rW/Y/azDzYqK6aISZ2690P3vqegV/9h6NJzILJy8gCDiAYSfv7fp3ht8mivIDNg6Ll4YNIciMyMTYkX5toa7N2xESt+XYTfl/y7UT4I407qPxR3j3sNrdt3DWjPof07MfOpW7BXRZD54NS5aNuxe8B4uGWdNjJkOuchI0s1fm8RmTzv8s7kGar5C3S/aI75bcp6DOQPj/P5wHN9lZSWY/2WXc4Yaa0pRW3J5uAezHgWCZAACUSYAAWZEQbO4UiABEiABEgAAAWZXAYkQAJ6JUBBpl5nXmN+Dxwx8hFJxvMOs8SHtX379oXIlskWPQREVswNGzbA4pJZSZYwds33+e5166LHJVpKAiRAAiQQAwQoyIyBSYxxF2prauzlwb1FlVWVFbZjLuJLLeFITBLZKh1iSm9RpVNomZKC+ASRibJ5W1xmdxgT67PZ9ereEbk5QqCp1Cu31bl1ZITke/KI4vXw2bzn8ck7z3htOCFCU7IJOso7q6x3q9WKT2ZPwxcLXna7XggXHxFly08RZcvr94uv82+472lcfM1oSJLB5/5yZMhUF2S6ZMj0sx8P7NmON5++B9s3uZegVIs23fucgl4D/4RO3fqidYduaNmmA1LTbIJKX/v/l//l47XJd/pgac+QGaJ4IctWlBYXYsemlVj209fYtOpXHDu8P+jAeeHI23DdPVMQH5/gd/8e3LsdL42/1UuQ2dGRIbN914D7f+t69cyTSh9T56JNx+6aiKdbfWTItO2F0M5foPtHpOaX9zPezyP5PHOssASbd+xzxilLdRHMx+szZgYdwHgiCZAACUSAAAWZEYDMIUiABEiABEjAgwAFmVwSJEACeiVAQaZeZ16Dfg8aPnIPgI4O01q0aIGOHZ1vNWgxTfIksHfvXhQWFrp+e+/qxfmdSIoESIAESIAEmpMABZnNSV+fY4uy364ZK52iSpHF0qNcuDgmyoprpcXFx3tlqqzPXpmCxBRbhkvH9xQRUxQ1U1pHmFJaOy3u0DYPndq3qs/A58iMyVdbhj1yiFoOn/vIkClEaM4MmX7md8PKn/HC49crscy1XXnzWIy8ZSyMRpNzfYiMmkKw6JpRU2SYfOTZf6J7n8F+11F5WQle9ZMh88+uGTJV7K2trsK7r4zD4i/f9xmJTj/vSoz4643o2msQhIi8oev6Fz8ZMoW41ZkhMwz7xWq1KBkzV/32LZb9+JUi1PTXFNHsMwsgspn681NkyBQlyz0zZAoxpTNDZgB/DuzdjpdVRJ3CvqmzFqFHvyGa2D8iQ+YEHxkywz1/geJouOY30Lg8zvtbQ+Ogv/P3HTiCvQVHnKGpruIQ6k7sjaKnQ5pKAiSgJwIUZOpptukrCZAACZCAVghQkKmVmaAdJEACkSYQXZ+eRZoOx4sogYHnjrpJkuT5roN27twZ2dnZEbWDgzWOQHFxMXbv3u12sSxLN69ZsvDdxvXIq0iABEiABEggNAQoyAwNR733Ul1V6Z7FskKUCbdnr3S+2jJc1lRXaQaXwWCwCyw9slgqwkrPzJYpMMXFa8b2cBhiTMpFXEZXZ9c5Weno3YN/PxQO1uyzeQl8Nv8FfOojQ6YQZKZl+P85u6ToCN6YehdEKXLXJsqQ3zvhLaRl1GeaXffHj5j24JVu5w0562KMfuJVpKRl+gVxorRYEXP6Kll+xvmj/F6/YcXPeOEJb+GouCi3VXvc8vAMDBo2ApLB0OgJ+fXbhT5LlgfDstEDe1woW60o2LMVX3/8Jpb98KWXWNZx+uXXP4ir7xgHg8Hoc2gh8lQTUzoEmW06dAtotsjcKcS029Yv9zp37HMf4JQzLgzYRyRO2LpumU9BZiTnL5CvoZzfQGPxOAmEksCmbXtQVFLm7NJcuhOWqmOhHIJ9kQAJkEDICFCQGTKU7IgESIAESIAEgiZAQWbQqHgiCZBAjBGgIDPGJjTa3Rk0fOS/APzV4Yf4ALlXr15ITEyMdtdi2v7q6mps3rwZolSdS/v36sX5l8e043SOBEiABEggKghQkBkV0xRxI83mWnspcG9RpZfQsqICosyoVlpCYpKSpTJRZKr0KheeUn8sOQUJSclaMVsTdhjiUhCf089pS2JCPE4d2MueSc5RXdeROYvvbdWsycOWGSy61oPIkOlLkHnvhNlIz8y2V1dWn19ZtiB/7gx89u4LbntXxJ7HX/wUPfsPVa63ylZ8Mmca/uVR3vz6+6bi4qvuUoSQ/vidKCvBa5PvUBdkTpiFM5wZMr35m2tr8cGbk7Bo4Wyv+CLsvG3sizj9vJHKsabM33f/mo93nn/YawxbtlFHhszIrQ+Rhfm37/Mx94WxqqLMQaedj/smvIWU1Eyf+/fQft+CzAemzEXbjt38rg/Bs/JEGWY/9wCW/vClF5trR4/H5dc9qIn4sWXdUkz0kSGzOeYvUDwJxfw2Zb0Hso/Ho+9+EO71sGLtFlTX1DrjQG3ReljNFZp47qMRJEACJOBJgIJMrgkSIAESIAESiDwBCjIjz5wjkgAJaIMABZnamAdaYScw8OxrOknGujUAMhxQkpOTcdJJJ0GIM9m0R0CIMLdu3YrKykpX40pli2ngmh8/FmXo2UiABEiABEigWQlQkNms+CM2uMgs5Voa3Dt7ZQWq7VktRQneOnP9B8cRM9LHQCZTnL0UeH3GSqfg0iWLZVKKEGGm+M161ty+aH98CYmthrqZOezkPoiLM0KWbaItvpJDLKyDQBkyU9OzA673jaJsuUr2yatvH4fLb3gIBoOE4mOHFUHlptW/OfeVKFc+dsZH6NpzQMD9VHa8GK9P8Z0h8/TzRvm0s/CI7wyNZ/3lWtz68AzEJyQH9NPffFssFnz69nQvwalwVggyHeLWSMeNuro65M99Fl+8/5JX2BVZLh2iSl92Hdi7A69MuNVnyfLW7bsF5CZEu5/MUWcjSs3f+sjzSExKDdhPuPfbtvW+M2Q21/wFWi9Nnd9A/fM473Oh2nciRv6+cqNbHKo+vMyuUNf+UyEtJAES0B8BCjL1N+f0mARIgARIoPkJUJDZ/HNAC0iABJqHAAWZzcOdo/ohcPLwUVfLkD92PSU9PR3du3cnNw0S2L59O8rK6ksTCRMlSNesWrzwEw2aS5NIgARIgAR0SICCzOiddFH6u7rSvTR4VYWtLLgQVboeEyXFtdIkSVKEk6qiSpHZMsX9WFx8glZM14UdCS36QzLVZw7t16srMtJS7KIhhyrTIdbgexsY8rCJV6JnPQSTITOQPyWFh/HG03d7lS0fMHQ47pv4FoSoc/2Kn7zKlQ895zKMfvwVJKWk2ReO7/UjMmS+7qNk+b1KhsxRPtfftg1/YPqYkapZIu956k38+cKrAo4faH1XVpzA7GcfUEqEezZFkCnKvzvFre7ro67OjPKy4zhcsAsH923H7i1rsW/XZgix4oi/3tDk9bRu+Q+YNsaWAdS1OcqOt27f1af/wWTIDLQ+xPFfv8vH65NHe9nQun0XjHl6Pjp06xuS+FFbU4n5Mx/HoYJdyGvbCW07dofwLz0rF206dEdaRpbNBpV4JUqW+8qQ6W/+Avmv5fmNtnhFe6MWTR60AAAgAElEQVTr/uI6X6VlFVi/eaczBsh1lagpXKeL50k6SQIkEJ0EKMiMznmj1SRAAiRAAtFNgILM6J4/Wk8CJNB4AhRkNp4drwwjgUHDR00A5MmuQ2RmZqJr165hHJVdN5TAzp07cfz4cY/LpImrFy+c0tC+eD4JkAAJkAAJhIsABZnhItvwfoV4wSmmrHAXVdoElo7v2V5F2U6ttPiERLvA0i6mdIoqbe9t4kuH0DJFK2bTDhUCcRndYExq4TzSqX1rtGud63yvVOl2uY7vySMa14MvQWZ/UWZ7wmykZWQrq9zf+rZaLcifNwOiL7efzXPy8Miz/0SXkwbgk7en498e5cpvuO9p/OXquwL2L044Ueo7Q6YQZJ5+/iif+3HrenWhneh38lv/xUn9hvr1L5D/4viOzavwwuPX4XjREa9o4siQ6WDp2p8Q8302f4bCz7MJNn8fPQGmuPgm2efLf0eGzDYduvns/+A+3xkyRXZNcW0wfPbv3oKXx9+MA3u2efl5/b1TcdHVd8Gg1Eu2tcbGU3/zcNXt43DFDQ9B/DGEWv8iQ6ZPQabLXmiIfVqf36by5vVNW6964nfw0DHs3n/IucctVYUwl+5Qefrit0iABEhAGwQoyNTGPNAKEiABEiABfRGgIFNf801vSYAE6glQkMnVoFkCg4aPnAXgTlcDRaZMIcpk+fLmnTZRplyIMT0zYwKYvXpxvnd6jOY1l6OTAAmQAAnonAAFmeFdALaMlbYslmqiSuWYXXxprq0JrzEN6N1oNNkElPYy4GqiStv3UpRy4uJ8ttggYExuhbj0Tk5nRHbMvj272MQ8ssxXcoiJdfDFey/i03ee8dq0iohw/CykZeYE5efGVb/gRZWy5UJsN+zcy/HG1NFu5cpbtbNlRhSiwGD2U3lZCV6bfCfWLV/iZes942fhzxeM8tnPlnVLMenui1UD08TXv0LPAX9q0n6ura3Bp3Om4euP31Ado/+Qc3HfxNlITc9SHWfFL4vwwhPXeV3brfdg3D/5beS26tAk+zat+T9MufdSr/579B2C+yfNQU5eO5/9Fx0pwKuT7sC2Dcvdrhfzdv/kd5QMlMHMX21NFea9+Ch+WvSRlx0OYajIZNmU+OpvHjKFOPiZBRBMfdnra50Emr9A/mt5fpvCO5DfPM7nBNf1JbJjlp6ocO5/c9keWCoPx8YDI70gARKIaQLvzHiCn43G9AzTORIgARIgARIgARIgARJofgL8oaP554AW+CEwcPjIBRLg9glGcnIyOnfujMTERLJrBgLV1dXYvXs3Kivdy4LKwD/XLM6/vhlM4pAkQAIkQAIk4JcABZkNWyC1NdVemSqdQku3cuE2AaaWmmuGSteMlYqoUogrXcSXIuMlmz4JSMZEJOQOdHN+yMDeiIszOuoq23NkOut0872So5A87HXto2I9fP7u81g491mvTa6I0CbMRqoo8WyrO+vXn+OFh/GmKFu+4ie3voaefRlEafJXJ97m9n1Rjvvmh55XxOzB9F9+vAivTRmtLsgUJcvPEyW51dff1g3LMemuv6gGstseeRHDL78poH/+/F/3x494+ambfN7revQborBs0aqD6v44uH8nXp1wK/bu2OBl4+2PvoRzLr3env2z4ftLlq3476ez8M/Xx3v1bZuDGbaS8T7mt7y0CK9NHY11y9yFsDZB7bvo0LV3UPMn+l/x6zd4c+poVU7nXXEL/nH3ZCQkJgXdn+d8r1v+I14erz4Pw875K24bOxMpaRk++9+6fjkm3e29TpRsseNnITUjp1HxTcvzy3jN+1Uw8TdQ/A903FxrxvI1m91iUM2x1ZAt2vkDLH0+6dJrEiCBYAhQkBkMJZ5DAiRAAiRAAiRAAiRAAiTQFAIUZDaFHq+NCIFBw0e+B+AG18GMRiM6deoEUcacLXIERHnyPXv2wOJdPvT91Yvzb4ycJRyJBEiABEiABIInoHdBprhv2zJYupQEt2esFFktPY9Z6uqChxvmM+PiE2wZKh2ZKh2lwe3lwj2PiYw9bCQQDIH4nL4wxKU6T+3WuR3ycrNtGdYgyt66ZMDie/KIwvUgMmQuVMmQKQSZohS4M0NmgPUtW63Inz8DX3iULRfCPZEZcsemlW5bTgghz/3rjfUZEQP0X1Fagtem+M6Qecb5o3yuv8P7d+HVSbdh99a1Xtv+1DMvxh2Pv4LUtKxGrd8929Zh3otjvfxzHciWTXIuWndwyQDp4m9NdRUWvPYUFv/7XS/7REbHO8e9hnYdT2qUfQf3bses6feq2nfdfVNx8dV3+41nFX4yk0568z84qf+woONh+YkSzH3+YSz94d+q4ffa0RNw8bX3wGAwNji++vNTDDbm6fdw6lkX+11vW9erZ1J1iJNTMlwynDYg3mt5fp0ZDBvgD+9/vP839PnnaGEJduwucO57q7kctUXeAvRgnst4DgmQAAlEmgAFmZEmzvFIgARIgARIgARIgARIQH8E+Iml/uY8Kj0eNOLK1yBL93oa36pVK7Rt2zYqfYo2ow8cOIDDh1XKDkny66u//+y+aPOH9pIACZAACeiHQCwKMqurhJCyAqJcuJqoUjlmLyNeW12lmck2GAx2cWWqs1y4muDS8T1TXJxmbKchsUXAlNoO4svRcrIycFI3keXO0ewZ6/jeToA8lIxzUbQevvCTIfNeR4bMIP3ZsPIXzBx3vSLg99faduyBB6bOQ7vOvWwZB4Pov7y0GK/7ypA5fhZOP98lQ6ZHf8Ke+TMfxS//+1TVrLvHv4XTzxsJSTIEbY8QpW1c9Ss+eH28amZL14Ec5b1bd+jus/8NK3/GzHE3qLIb9KfzlEyWzgybQfASp5QWF+Kd58dg5a+LvPy2zcF8tOt8kl/+IkOmL+63PPw8hv/1JkXkaGuB9//GVT/jjSmjcbzoiOpcXHnzo7jk7/ciITE5qP7E+ik8vF+Z39W/f6fa51AlO+aLSEnL8ju/23xlyLSLk50ZMoPk78pDq/Mb7P4Ldn7ZX3DxTG88t+7Yi6KSMufOqSsvgPhiIwESIIFoIEBBZjTMEm0kARIgARIgARIgARIggegmQEFmdM+frqwfOHzkExIw3dPplJQUtG/fHuKVLfQEKioqsH//fohXzyYD49Yszn8m9KOyRxIgARIgARIIPYHbHn3G9dPU0A/QhB7NtbVemSrrhZb2LJYu5cKFYEQrTYgrklK8s1h6CS1TUuxCDK1YTjv0TMAQl4L4nH5OBEJ4NGxwX+W9M7OYJNkyxPGVHKJwHfxLZMic6/2jmsgKeI/IkJmRE/S8lhQexlvT7sYGj7LlnjHkzIuuVQSG8QlJQe8bkanxdR8ZMu8ePwtKhkw//H/6zweY89wDquFMZFe+4b5pOO38UYiPTwjor/Dzm/w5+O6LuQHFp2JA0f+4mZ+ha+/BPv0VotF3X34Mv3zziaqNrTt0w99uGoshZ18GkynOLzer1aqIRD+eNQXr//hBtb+r7xivCB+NRpNff821NVjw6jgs/lIUJHFvLVq1V+ZxwJDhMBiNEOMWHt6H/bs2Y/AZF6n2a7Va8J+P3sDHs6f4vLUMOu18XHnzY+jUvZ/Sr695ra2twR8/fYXP330eh/btUO1P2PjAlPno2mtQwHndum4pJt9zsVc/tmyxs5GS7pIhs4HxXqvzy/sW79/hfn4RcWHZqo3K/nO02qL1sJq9f3eo5+dN+k4CJKBdAhRkanduaBkJkAAJkAAJkAAJkAAJxAoBCjJjZSZ14segEVdeCVmaCyDD02WRLbNNmzYuWRx0AiVMbopfqh48eFA9KyZQCkm+dfX3n30WpuHZLQmQAAmQAAmEnEAkBZniQ0pbKXBHSfD6V5HV0vNYnbk25P42tkORlTIpWWSwTFUpF56CpBT3YyLrJRsJRCOBhNyBkIyJTtO7dmqLvBbZSl4/Rz44vtryopFD9HH4/L0XkD/3Wa+t6ShZnpKeHfS8ylYLPpv/PL547wW/W/2Ox17GWRdfF3S/Yl2dKCtWMiuuW77Eq+97xs/CaSLDpT3/odpr8bFDePPpu7Bp9a8+bevZfxjOufQG9Dn5DKRnt4RJiBUBWMy1KD1eCFGe/PfFn2PV/32rKsTsf+o5qKszq47x+Mx89D/lbL/7ZP/OjXht0u04sHebTxuFMHPImZege7+haN+pBxJT0hS/6ywWHC3Yhb07NykiRZGR0VcTYslbx85EZlZuwH1rlWWILKqfzZ/h16YWee1xQjDavh5/ueouXH3neMTFxav2X1tdiQ/fmoTvvpjnd52I+Tj1rEvQvfcpyG3bGUaDpPh5eP9ObN/wB379diH279rksw/xfHLrIy/itOF/Ewr6gOtt+/plmORDkKmIk9ObFve1OL+M27xvhfu+fbSwGDv3HHDuU9lSjZpja6LxcZA2kwAJ6JQABZk6nXi6TQIkQAIkQAIkQAIkQAIRJEBBZgRhc6jQEDj57FHdZKP8JoDzPHuMj49H69at0aJFi9AMptNeCgsLcejQIdTWqopDvpMs0t2rflyonqpCp8zoNgmQAAmQgPYJNFWQWVNd5RRSqokqHSJLUSq8pqpSM0BEliSHuNImtHSIKlPchJeOY3HxCZqxnYaQQDgJmNI6wJTSxjlEakoy+vXqYpcfOlSIDlkL39tUT+Rhk/lofz0I8aQvQaYQoaVmZDdoPrdtWIbnHrnaZ+ZIUSr7/ilz7eXKg+dTXlbiU5BpKzk+KiDvzWv+D7Om36OUuA51u+wfD+CSv9+Hrz9+HV8ueNmr++vunYqLrrrLrv5S3x/ijx2F4HPuCw8HlXmzMT506z0YdzzxKtp2tJcqD2K/rvp1EV584vqghxty9qW4/bFXkJyS7tPf8rLjSpbMH75aEHS/DTlRPM9cfcdTGH75TTAajEHF623rl/nIkHkO7pkwG6np2X7nL9B+1+r8Ml7zfhXO+9X6TTtQXlHl3L51FQdRd2JfQ7YzzyUBEiCBZiVAQWaz4ufgJEACJEACJEACJEACJKALAhRk6mKaY9PJgcNHjpOAaWreJScnQ2TMzMrKik3nw+RVSUmJkhGzslJdRCIDT65ZnO9VNj5M5rBbEiABEiABEggpAU9Bpsh2VV3hnsVSiCmrKytge7Ufs58jynFqpcUnJNrElCnqokqn8NIuwNSK3bSDBLREQDIlIqHFQDeTevfojPT0VIfkTjnmIunge/KImvUQUJApRGgNmM8TpUV46+m7sXbZYtVtPPyyG3HdfdMQl5DYoP0jMmS+6SNDpihZ7siQ6RhUbT8K4VmoBY8iY+VVt43DKWdeApEJWpQcF6JPz3bGBVfh5jEzlD988MdTiPaWLvkX3n3pUQgRaihbv1PPwQ0PTEebDt0btD7LSgrx9owHseq3b4Iyp0ffIbh7wmzktmrvPF9tPkSmzC//+Qq+yZ8dUgGqKFN+7V2TMPSsSyHZs3MHE59FhkxfJcvvtmfI9Le+XH9x6ms8Lc5vQ/Z3U/3n9TYCwazHYNaT1nmWlpVj07bdbnFDZMcUWTLZSIAESCBaCFCQGS0zRTtJgARIgARIgARIgARIIHoJUJAZvXNHywEMGHHlICOkZ2UZ56sBSUlJQW5uLnJycsjLD4GioiIcO3YMFRUVqmdJEr61QH587fefrSZIEiABEiABEtAwAfFs29LHV27Hbr1vdxVcmmtrNOOK0WSyZ6t0CCzdX93FlykwGk2asZ2GkEA0E4jL7A5jYv3PCjlZGejRtQOEuEZkl+UrOUTrOvjX+y/6zJApMk+mZeQ0aH2Lff6v92cif+4zqlteEU+OuLLB+6bihMiQeSfWLf/Bq9+7nnoLZ5w/Kig7xcUrfvkPPpnzNA7ta3wxByGsPO/yW/CXa+5BWka20x9RQvuV8TfjcMEuNzszc/IwZtr7EBkqg4kX+3ZsxMK507H6/75tcuhUbL3iFlx8zb2KrcGM77met6z9HbOm3YPCI4Gzi7Zq1wUPTJ2P9l16B5xnIZLdsOpnfDpnGnZtafqvEQaddj5G3voEOnXv12A/t65bhin3XuzFu/8QW4bMlLSsgP4EGwe0Nr/B2s3zeL9vSPzYvms/ikpKnXvKUl0E8/HtTY5p7IAESIAEIkmAgsxI0uZYJEACJEACJEACJEACJKBPAhRk6nPeY87rQSOuvAUyJgFSfaoGFy8TEhKUMuZCmBkXFxdz/jfGIbPZDCHEFOXJa2p8CVLk/ZAwafX3n81rzBi8hgRIgARIgARCQCBDRWCZ60t0GYLxQtaFUho8ORVJySn2kuHe5cIdx0TGSzYSIIHIEzDEZyA+u5fbwAP79EBiYoKOcl053NdLbi99+PsvUbJ83rNem6r/kHMhxJOp6aKaRMNytW1bvxwzHvUuW96hW1/cN/FttO7Q3WW84NZTuciQOXU01i1f4mXrXU/NwunnjbR/P7j+yo4X4ZuFs7Dky3cblImyRV57nH3xP3D6BVdB/F9S0NTzqamuwHsvP46fF33kZedl143Blbc8CqPR9XcNvu01m2uxefUv+O6LuY0SZjps/fOF1yAnr12D+NQbX2/fnm3r8P6rj0PMb6D2+Iv56HvK2UHHx9qaaqz+/X/49rO3sXXd0kDdex0/5c8X46Kr70KPPqdCUkqUN3z/ipLl6oJMx14Q2WKDW1/BjK+1+bXZHDr/2J++eVZX12DNxm1ue7W2eDOstfUCzQZvdF5AAiRAAs1AgILMZoDOIUmABEiABEiABEiABEhAZwQoyNTZhMeyu2effbap1NjiCQCPA0j25Wt2djbEV0aG0Hfor5WWlqK4uFj58tNEzfJnMyyFz/z44491+qNEj0mABEiABMJIQKicXLNY+hNXivM0o1SMi09wz2JpLxfuJbi0lwkX2YbYSIAEtE8gPqcvDHG2csOitc5rgQ7tWkGCS8YsyHxPHvWZ+bgeNL8faqursHPzKmxZ83/YuWUVDuze6pYFUmRabNW+G3r0G4JufU5Fhy69YTTF2TIlRnB+K8tLFfv2bF2LnZtXo7T4KHZsWuEWOLv1PgW5rdujW58hEGXD23Xpibi4hJCuxzqzGds3LMfKX/6LPdvXYe+ODUq5cZGFs2uvk9FrwGnoN+RcdOrRHwajscHzL/SAwjeRLXPr+qXYu229km3UNTNn6/bdkNeuMzqfNFDxU7wK4XAk5yPU86+V+eX9jPdzZwbMJsa3vQWHcOhIoTNGWc3lqC3aoP2HPVpIAiRAAh4EKMjkkiABEiABEiABEiABEiABEgg3AX5KHG7C7D/iBPpcMCo7zmJ9SJKlBwGk+DJAZMrMzMxUvtLT0yNuZyQHLCsrw/Hjx5UvkRnTT6uQJflls9Ewc+P/FvpVbEbSfo5FAiRAAiSgeQIOUaUvcaUQVjqOZWrFG4PBaMtemaKSxdIts6XtHJOJWba1Mne0gwRCScCY1BJxGV3cuuzfpweSEuNt31MSi4kfncV/+J48uB64HxgPGA95P+D9UH/PA1VVNVi3yb00ubl0FyxVR0P5WMa+SIAESCAiBCjIjAhmDkICJEACJEACJEACJEACuiZAQaaupz+2nT/99MvSKhPi74aEuwB09OetyWRSRJmOr2gvay5El0KE6fiqqwuY5HIvZLyVXFP75m+/fXkitlcGvSMBEiABEgiCQJqLgNI1m6Xj/57CS0MQfUbqlCIA4lPBY/ZX8X/la/hf//Fmkj2rpcj4lJCYFCmbOA4JkIDGCSTkDoRkrE/Im5OdiW6d29dnoJNlW+Y8vpID1wH3AeMA4wDjAOOADuPAzj0FKCo+7nyiky3VqDm2RuNPeDSPBEiABNwJrFy50u0bqxfn8zNSLhISIAESIAESCDOBriOut/9Vo22gnd8v4P03zMzZPQmQgDYIMNhpYx5oRZgJDDr3ymslg3STLOP8YIZKSkpCamqq8pWSkoKEBFFdVbutpqYGFRUVKC8vV76qqqqCMlaS8K1sld9dveSzj4K6gCeRAAmQAAlEKwGTR5nwQCXDkzXkaIWauNJFbOkpvPT5Vwi3PfqM2w/+GvKRppAACTQzAWNSLuIyurpZ0bN7J2SkpTryYirHXPLi8T15cD3U543lfuB+4H7gfuD90uUpItaeF8pOlGPL9j1uz0nm0p2wVIkfxdhIgARIIHoIUJAZPXNFS0mABEiABGKHAAWZsTOX9IQESKBhBCjIbBgvnh3lBE4ecUUvWTZeC8hXA1KPYN0RGTOFSDM5ORmJiYnK/4VI02g0BttFSM6zWCwQ4kshuKyurkZlZaXy/wBlyD3GlrcB0ieSZPlo1fdfbA6JYeyEBEiABEigOQhkq4gsfZUMF+dqpVkaKLAsD5XhFGSGiiT7IYHYJBCf3RuG+HSnc2mpKejZvbOtOrO9ybK9ejnfKwTIg+uB+4PxgfHRRoDxkPEwluPh5m27caJc/J2crVlry1BbvCk2HwjpFQmQQEwToCAzpqeXzpEACZAACWiUAAWZGp0YmkUCJBB2AhRkhh0xB9AqgYHnjjzNIMmXy5J0KWT0bIydQqgphJnx8fEQ/3d8iRLoQqzp+DIYDBBfosyhaxMlD61Wq/IlxJaOL1FiXIgsHV+1tbWKELNhwkuXkSRskWT5K6ss/WvNkvz/a4yvvIYESIAESCDsBERWykCZK11LhseF3aLgBxC165ylwf1krxTnFAbfbWjPpCAztDzZGwnEGgFDfAbis3u5udWlYzuI8uWxLLKgiIgiIq7v+m3P/cD9wP3A/eAgwHhgiweFRcexa2+B2/NRbfFmWGtLY+1RkP6QAAnogAAFmTqYZLpIAiRAAiSgOQIUZGpuSmgQCZBAhAhQkBkh0BxG2wQGjxjVzyrLopz5CADnAojXtsUBrasFsATA9wZJ+nbl9wvXB7yCJ5AACZAACYSagMFFYOkrc6UQWDqOpYXagCb0V60isPQsDe4QYIrv1zRhrLBfOmj4SLdS5YMHDw77mByABEggOgnEZXaDMbGF0/j4+Dj069XN+cdV4g+qxB9Z8ZUcuA64DxgHGAcYBxgHYj0OiD8Y37BlJ2przc5nI0t1IczHd0Tngx6tJgES0D0BCjJ1vwQIgARIgARIoBkIUJDZDNA5JAmQgCYIUJCpiWmgEZoiMGmSYdBvG/8sW+XTJUjDAHmoXVCjKTM9jDkKSMtkyEslg/Tb6tP7/IJJk6xaNpi2kQAJkECUEsh0EVC6ZrN0zVzp+n8tuemawdKXuFKcI47FVLoTCjK1tAxpCwlom4BkSkJCiwFuRrbIzkTnju20bTitIwESIAESIAESIIEQE9i9twCFxaIYQn2rKVwLua4qxCOxOxIgARKIDAEKMiPDmaOQAAmQAAmQgCsBCjK5HkiABPRKgIJMvc48/W4Qgf7nj+psqsNAWUI/SZb7yBJELcMeABIa1FHTTxYZyLZJMjbLkrRRkrG+zoQ1675duLvpXbMHEiABEtAlARHH1YSVrpkrXY9HOu77m5QyexbLQOJKhxDTLUuknmabgkw9zTZ9JYGmEzCltocpta1bR506tEVuThYzYzJDKDOkMkMs4wDjAOMA44Au4kBRSSmEINO11ZUfQF35/qY/bLEHEiABEmgmAhRkNhN4DksCJEACJKBrAhRk6nr66TwJ6JoABZm6nn4631QCg0eM6mC1WjpJktRBlqW2kiS3liWpJWSIOodZADIAiBK0yXbxpqeQRwgsxVclgBP2jGQlkFAoyfJRWZYOSZJ8QJblfQaDcc/K7xfua6rNvJ4ESIAEdEBArTy4r5LhIk5rpdXas1O6ZrL0l9WSaUmCnDkKMoMExdNIgAScBOKz+8AQLx7jbc1oNKDPSd0gSpgrTZIA2UXnzvfkwfVQH0G4H7gfuB+4HxwEGA+iMh6IEuUbt+6AxVJffMdaewK1xRv5tEgCJEACUU2Agsyonj4aTwIkQAIkEKUEKMiM0omj2SRAAk0mQEFmkxGyAxIIjsDgSy9NtlYmfAfgNPunuEstxsQR675dUBFcDzyLBEiABHRLQChiXLNU+hJXOrJaGjREqsiexdJTZKmW1bJEQ3bHlCkUZMbUdNIZEogIAUNcCuJz+rmNlZmRjq6d2zMzGjOj6SIzmsR55jwzEybjPeOAbuPAjl17cbxU/N14fastWg+rmb/CjMiDKAchARIIGwEKMsOGlh2TAAmQAAmQgE8CFGRycZAACeiVAAWZep15+h1xAhRkRhw5ByQBEtAuAZFezCGwDCSuFOeJLMNaaeITqGDElY5zLFoxXM92UJCp59mn7yTQeAKmlNYwpXV066B921ZomZvT+E55JQmQAAmQAAmQAAlomMDRY0XYf+Cwm4V1J/airuKQhq2maSRAAiQQHAEKMoPjxLNIgARIgARIIJQEKMgMJU32RQIkEE0EKMiMptmirVFNgILMqJ4+Gk8CJBCYgFCnBCOuFALL7MDdRewMIZj0Vxbc81h5xCzjQCEjQEFmyFCyIxLQHYH4rJNgSMhy87tblw7ISEtTypbLSgY5AKJ6Od+TB9cD9wPjAeMh7we8H0bx80Bp6Qns2L3P7bnHWlOC2pKtunsGpMMkQAKxSYCCzNicV3pFAiRAAiSgbQIUZGp7fmgdCZBA+AhQkBk+tuyZBNwIUJDJBUECJBBlBERWStcy4YFKhps05J8o/S2ElGplwR0CS8exQg3ZTVPCRICCzDCBZbckoAMCkjERCS36A5LB6a3RaETP7p2RkJAAF+0VZBl8X69NJQ+uB+4H7geHVp3xgPGA8SAK4kFVdQ227diNOotLkQfZiprCdZAt1Tp46qOLJEACeiBAQaYeZpk+kgAJkAAJaI0ABZlamxHaQwIkECkCFGRGijTH0T0BCjJ1vwQIgASam4BQkqgJLH1ltUxtboNdxq8KUlzpEFvWash2mqIBAhRkamASaAIJRDEBY2IO4jK7u3mQnJyEk7p1hiRJdpGJkhJNOccm0uR78uB64H5gPGA85P2A98PoeBkvUpkAACAASURBVB4QGb+37tiNykrxo3d9Mx/fAUs1/4Yxih9jaToJkIAPAu/MeIKfjXJ1kAAJkAAJkAAJkAAJkAAJhJUAf+gIK152TgL1BCjI5GogARIIA4FMFZGlL4FlizCM35QuXUuBByoZXtaUgXgtCVCQyTVAAiTQVAKm1LYwpbZ36yYrMwOdO7Zrate8ngRIgARIgARIgASalcDuvQUoOV7qZkNd+X7UlR9oVrs4OAmQAAmEiwAFmeEiy35JgARIgARIgARIgARIgAQcBCjI5FoggQgRoCAzQqA5TDAEbgVwCwDxuiWYC3hOxAgkeggsfYkrRaZLcSwhYpYFHkiIJj1Flv5KhgfukWeQQIgIUJAZIpDshgR0TiAuoyuMSeL2W9/yWrZA29Z5EJmlRLZMvpID1wH3AeMA4wDjAONANMWBQ4eP4vBR9yyYlqpjMJfu1PmTH90nARKIZQIUZMby7NI3EiABEiABEiABEiABEtAGAQoytTEPtEIHBCjI1MEkR4+LJQBEZkXRvgIwH8AX0WN+1FnqKBMeSFwpzsvQkHei7HegzJWO40J46V7bTEOO0BQSoCCTa4AESCBUBOKze8MQn+7WXds2eWjZQiSidpQl5aujUDNfbQWbyYEcuA64DxgHGAe0GAeOFhbjwMHDbs811toy1BZvCtWjE/shARIgAU0SoCBTk9NCo0iABEiABEiABEiABEggpghQkBlT00lntEyAgkwtz46ubNsAoI+KxzsAzLOLM91/G68rPEE5K1QYwYgrHUJMLd1rRdoLVxGlWtlwR1ZLIdxlI4GYInDbo88INQAbCZAACTSagGSMR3x2X4hX19aubWvk5mRDhgwJEl/JgeuA+4BxgHGAcYBxQNNxoKioBPsPHHJ7npEttagt3gDxykYCJEACsUyAgsxYnl36RgIkQAIkQAIkQAIkQALaIKAlkYg2iNAKEggTAQoywwSW3TaEwBsA7g7iggV2ceaPQZwbC6fEeZQJdwgpHWXBXd+L/ydpyOlyu8DSV2lwz+9bNGQ7TSGBiBOgIDPiyDkgCcQkAZEhU2TK9Gzt27VBTrYjCXlMuk6nSIAESIAESIAEYoBAUfFx7C846OWJyIwpMmSykQAJkECsE6AgM9ZnmP6RAAmQAAmQAAmQAAmQQPMToCCz+eeAFuiEAAWZOplo7bv5XwAXBWnmCrswU2TOrAnyGq2clqMisvSV1TJLK0YDqAMQrLhSZLes0JDtNIUENE+AgkzNTxENJIGoIWBMzEZcZg8vezu0b4vsrAx7VVIJsixDclZp5Xvy4HrgfnBUsWc8YDxgPGA8aJ54UHy8FPv2H/B6hjEf3wZLdXHUPIvRUBIgARJoCgEKMptCj9eSAAmQAAmQAAmQAAmQAAkEQ4CCzGAo8RwSCAEBCjJDAJFdhIrARgDeaZ189y6yMM63izPXhMqIBvaT4iGwDFQy3NTA/sN5uij97a80uOuxonAawr5JQO8EKMjU+wqg/yQQWgLGxBzEZXb36rRjh3bIykiH7HLEocl0fIvvbZpV8rAR4HrgeuB+YDxgPGQ8jMT9oLS0DHv2FXg9u5iPb4elmr+OCO2TInsjARLQMgEKMrU8O7SNBEiABEiABEiABEiABGKDAAWZsTGP9CIKCFCQGQWTpB8TBwMQ2S8b076zizM/aszFLtcYXQSWgcSVokx4ahPHC+XlVSoCS39ZLWtDOTj7IgESaDwBCjIbz45XkgAJqBMwJuUiLqOr18FOHdohIyO9/vtCbeX60zffkwfXA/eHgwDjAeMB4wHjQQTigU8xZukOWKoK+ahHAiRAAroiQEGmrqabzpIACZAACZAACZAACZBAsxCgILNZsHNQPRKgIFOPs65pn+8AMLsJFoqUCo6smXvs/YjS38GIK4XAskUTxg71peIjUNcslYFKhpeF2gD2RwIkEBkCFGRGhjNHIQG9ETAmtURcRhcvt9u1aY2cHPF4ZG8UXVF0RdEV9wPjgY0A4yHjIeNhRONhUUkJCg4c8npWMZfugqVK/DqEjQRIgAT0RYCCTH3NN70lARIgARIgARIgARIggeYgQEFmc1DnmLokQEGmLqdd604LQaYQZvpqywF0ANAqgCMiY2QcAC2VCS+1iywDiSsdQkytzxXtIwESCAEBCjJDAJFdkAAJqBIwJuchLr2z17FWeS2R17IFZFmGJEl8JQeuA+4DxgHGAcYBxoGIxoFjhUU4dNhbdGku2w1L5RE+2ZEACZCALglQkKnLaafTJEACJEACJEACJEACJBBRAhRkRhQ3B9MzAQoy9Tz7mvJdZKd0/ZoBoL2mLFQ3pgaAL3Gl+GTB81h1FPhEE0mABCJMgILMCAPncCSgMwLG5FaIS+/k5XVuixy0bpXn8n2mhmNqOKaGq98Q3A/cD9wP3A8OAowHoY4HQogpBJmezVy2B5bKwzp7UqO7JEACJFBPgIJMrgYSIAESIAESIAESIAESIIFwE6AgM9yE2T8J2AlQkMmlECYC6R4Cy0Alw7UU9ws9SoU7slWqCS+Ph4kfuyUBEtARAQoydTTZdJUEmomAMakF4jK6eY2elZmJ9u3aRDQjFjNyMiMpM7MyMy3jAOMA44B+48CBg4dQXOL9qxRz6Q5YqsSvY9hIgARIQH8EVq5c6eb06sX5Wvpduf4mhB6TAAmQAAnogkDXEdeLv75ztp3fL+D9VxczTydJgAQY7LgGSCBCBE49e1SrOqO8GEBv+5AbLUbLueu+/cK7blCEbOIwmiQQ7yKwDCSuFJkukzTpRb1R+wH8CuBrD/GlEF1aNG47zSMBEogxAhRkxtiE0h0S0CgBQ0Im4jN7AJLBzcL0tDR06NAOyg/h4h8lEZgEyDLfkwfXA/cD4wHjIe8HvB+G5HlAtsrYV3AAZWUn3J+UZCtqj2+DtYZ/76rRR0iaRQIkEAECFGRGADKHIAESIAESIAEPAhRkckmQAAnolQAFmdqeeelPfxqVqG0TaV0gAr//vrAamCSdPGLD5TKkdyDLWfZrimVJumHN930WAZNkznUgkto/bptr5aN1z9YCQDDiSiGwdKwPLTosBJT/AfC7i7hSlDs/D8AVAQwW6RfmA5gHYIsWnaNNJEACsU+AgszYn2N6SAJaIWCIS0VcZg9IRvG3NvUtMTFRyZSZkJAAZq5j5jpmrtNv5jruf+5/7n/u/3DEgaqqKhQcOITqavHrqfomW2phFmJMc7lWHpVoBwmQAAk0CwEKMpsFOwclARIgARLQOQEKMnW+AOg+CeiYAAWZ2px8adCIK0dDNvwNkFO0aSKtCpaADFgkwAigDYCO7tdJewD5kMs5wXbL85pGQE002bQebVdXlBYe+n3X2t9O8xBgivnXSiu2iynVyoI/DKBLEIbeA+BNj/NaAbgFwM0AvOt0up/8lV2c+UUQY/EUEiABEggZAQoyQ4aSHZEACQRBQDImIj6rByRTstvZQoDRrm0bZGSkO7/vSBDp+Abfu/+VE3mQh+sPcFwPXA9cD/W3Fe4H7gfHfigtLUPBgYMQYl/XJtdVorZkG2SLu0gziEcZnkICJEACMUeAgsyYm1I6RAIkQAIkEAUEKMiMgkmiiSRAAmEhQEFmWLA2rdNuF12UkFaTuhiSfHrTeuLVJEACkSZgrqlZseHXr06J4LiVANTElUd9CC/NfmwbDGCFx/EjAPJUrpkO4EkffYlsmUKceUkADjvsGTNF5szDEWTGoUiABHRGYNDwkW6fSg4eLMIdGwmQAAmEn4BkMCmZMg3x9eJLx6gtc1ugZW6uS3lSRxlzvtrKuZMDOXAdcB8wDjAOMA4EEweOHD2GY8dEYRL3Zq0thfn4dsjWuvA/9HAEEiABEogCAhRkRsEk0UQSIAESIIGYI0BBZsxNKR0iARIIkgAFmUGCiuRp/c+/PsVgqdonAdmRHJdjkQAJhITA8dWL81MBmBrZm/j42SGm9HxVE16eaOQ4vi67A8Bsj4NLAQxTueBde0ZMX331tAszhTgzJ4CdC+zizB9D7A+7IwESIAFQkMlFQAIk0NwE4tI7w5js/Tcu6enpaNemNQxGA0RCK8lFhMj35MH1UC/G437gfuB+4H5wiFMZD+rjgVW2Klkxy8q8fzVkqTwCc9nu5n4E4vgkQAIkoCkCFGRqajpoDAmQAAmQgE4IUJCpk4mmmyRAAl4EKMjU4KIYePblmZLRdAhAogbNo0kkQAL+CVSvXpxfAqC1y2mlKiJLX1ktxfebuwlBphBmura5AG5VMexbANcCEKXQ/TVRylwIM88IcJ7I0DnP/lXT3CA4PgmQQGwQoCAzNuaRXpBAtBMwJrdCXHonLzcSEhLQtk1rJCcnKWVGJUiQIUOUNud78uB64H5gPGA85P2A90O154HqqmoUHDyEmhrvX52Yy/bAUslCJNH+7Ej7SYAEQk+AgszQM2WPJEACJEACJBCIAAWZgQjxOAmQQKwSoCBTozM7aPio3pCtZ8qQWFNGo3MUrFkGCVWyLKdBMtwIyG5ZBmUJyyRI78myXAYZScH2yfO0SUCCbIJk+Hn14oUdXQSYQmBZrU2L/VolhJGeNX2FSHOyh9hUdLLRLspcH4SfYg8IYab4Mvo5v8JFmLkmiH55CgmQAAn4JEBBJhcHCZCAVggYEjIQl9EVkiHey6TWrfKQnS2KJDjqdTtO4Xtb/XLysBHgeuB64H5gPGA81Hs8LC4uxqHDR7yeJWRrLcylO2GtEX8XzEYCJEACJOBJgIJMrgkSIAESIAESiDwBCjIjz5wjkgAJaIMABZnamAdaoQMCAy+8ppNkrlsCoLPd3b0mST73j+8/26UD9+li9BEQYkwhynRtK+3Cy49UxJoiK6jIlPm/IF3NtJc7F8LMvgGu+d4uzhTjspEACZBAgwlQkNlgZLyABEggjAQkY7wiyjTEZ3iNkp6ehtatWsFoNNZnyHRkyuSrLWMoOZAD1wH3AeMA44BO44DZbMbhI0dRVlbm9QxhrS1VxJiypTaMTzHsmgRIgASimwAFmdE9f7SeBEiABEggOglQkBmd80arSYAEmk6AgsymM2QPJBAUgT5nj0qNN8qLAQyxX7AiPr5i+LJFi7x/ixpUjzyJBMJOQGTEFOXLXdscAA8B+BDAZSoWCIHl/AZadpFdnDkqwHUF9r5FSfM9DRyDp5MACeiYAAWZOp58uk4CGiYgypeLMuaezWQyoVVeHoQ405YJ0JERka/kwfXA/cA4wDjAOKDXOCBEmIePHEFdnXcxJVGeXJQpZyMBEiABEvBPgIJMrhASIAESIAESiDwBCjIjz5wjkgAJaIMABZnamAdaoQMCgy+9NNlamfAdgNNs7kpLLcbEEeu+XSBKM7ORgFYJCEGmEGa6tjsBCGHmWwBGqxg+HsDTjXCok72U+c0A2gW4fqFdnLmoEePwEhIgAZ0RoCBTZxNOd0kgiggYk1pCCDMhGbysFuXL8/JaQoIEGTJfyYHrgPuAcYBxgHFAp3Hg8JHDKC4WhUk8mmxVhJiWqqNR9PRDU0mABEig+QhQkNl87DkyCZAACZCAfglQkKnfuafnJKB3AhRk6n0F0P+IEaAgM2KoOVDoCYjS5aKEuWs7BYAoYS7El1NUhhRizbubYIoofy6ybY4I0McGezlzkZXzeBPG46UkQAIxTICCzBieXLpGAjFAQDIlIi6tMwwJ3iXMExMTkJfXCinJSUqeTEdz5EfjexsB8rDli+N64HrgfmA8YDyMrXhYVVkFIcasrq7xeuKx1pTCfGI35LrqGHgaogskQAIkEBkCFGRGhjNHIQESIAESIAFXAhRkcj2QAAnolQAFmXqdefodcQIUZEYcOQcMHQEhxhSiTNcmxJhClCnarQDeURnu3wCEsLKqCaYMtAszhTgzxU8/FrswU5QzX9qE8XgpCZBADBKgIDMGJ5UukUAMEjCltoUptb2qZy1ycpDbMlevVVrpN6tUs0o1q1QzDjAO6C4OHCs8hsLCItXngrry/agrPxCDT0N0iQRIgAQiQ+CdGU/ws9HIoOYoJEACJEACJEACJEACJKBbAvyhQ7dTT8cjTYCCzEgT53ghJiDKlovy5a5NlC0X5ctFuxDARwAyPc4RQk4hytzRRHsSXISZDiGory5/dcma2cRheTkJkEAsEKAgMxZmkT6QgD4IGOLTlRLmkinZy+GEhAS0zM1FSmqqMyMkNVrUaFGjpTuNFvc/uO+572N7358oL8exY8dQU+OdFVOuq1RKlFtry/TxYEQvSYAESCBMBCjIDBNYdksCJEACJEACJEACJEACJOAkQEEmFwMJRIgABZkRAs1hwklACDKFMNO1CUGmEGaK1t8uyuztcc5Buyjz5xAZd7ZdnHl9gP4KAYhS5iJr5pYQjc1uSIAEopAABZlROGk0mQR0TiAuvTOMyXmqFDIzM5GbmwuT0QhZlgHJ9mO9Is7ke/LgeuB+YDxgPOT9ICrvhxarVRFiHj9+XPX+b6k8AnPZbp0/IdF9EiABEggNAQoyQ8ORvZAACZAACZAACZAACZAACfgmQEEmVwcJRIgABZkRAs1hwk1AZLwUJcxdm8hYKUqYi9YCwIcAzlMxRGTK/DiEBrayCzNvBtAtQL9f2cWZX4RwfHZFAiQQJQQoyIySiaKZJEACbgSMiTkwpXWAZBSJwt2b0WhEy5a5yMjIFCpMpwhROYvvycMuyuR64H5gPGB8dIj2GQ+0HQ9KS0tx9OhRWCwWr3u+bKlB3Yl9sFSrly/n4xMJkAAJkEDDCVCQ2XBmvIIESIAESIAESIAESIAESKBhBCjIbBgvnk0CjSZAQWaj0fFCbREQYkwhynRtQozpWUb8XQA3qpj+CIAXw+DSFXZx5iUB+hal00XGTJE583AY7GCXJEACGiZw26PPiAqPbCRAAiQQPQQkA+LSOsCYLP4OxbulpqYq2TLj4+MhSZKSEYyv5MB1wH3AOMA4wDgQHXFAlCUXWTHLy8tV7/OWikMwl+8HZGv0PLvQUhIgARKIAgIUZEbBJNFEEiABEiABEiABEiABEohyAhRkRvkE0vzoIUBBZvTMFS0NSECULRfly12bKFsuype7tukAnlDpbSaAhwOO0rgTetqFmbcAyAnQxQK7OPPHxg3Fq0iABKKNAAWZ0TZjtJcESMBBwBCfrmTLNMSlqkLJzs6G+DIaTSIFmKNgMV9thYvJgRy4DrgPGAcYBzQVBywWK4qLi1BcXKx6X7eay5WsmNbaMj4MkQAJkAAJhIEABZlhgMouSYAESIAESIAESIAESIAE3AhQkMkFQQIRIkBBZoRAc5hIERCCTCHMdG1CkCmEma7tXgCvqRglSpeLEubhbKKUuRBmnhFgEJHxU2TNFF814TSIfZMACTQvAQoym5c/RycBEmg6AVNKW5jS2qt2ZDAYFFFmTk4LyJAhwSVDHN+TB9dDfQZZ7gfuB+4H7gdHRulmiAfFRcWKGNNqVc96KYSYdRUHm/7QwB5IgARIgAR8EqAgk4uDBEiABEiABEiABEiABEgg3AQoyAw3YfZPAnYCFGRyKcQgASFkFCXMXZsoXS5KmLs2UU78IwAJHt//xS7KPBBmNsNcsmYa/YxV4SLMXBNmm9g9CZBAMxCgILMZoHNIEiCBkBOQTElKGXNDQpZq3yaTCdk5OcjMzLQddySIdJzN91ASxZEH1wf3B+MD4yHjYQTvB8dLjitCzLq6OtX7t7WmBOYT+yDXVYX82YEdkgAJkAAJuBOgIJMrggRIgARIgARIgARIgARIINwEKMgMN2H2TwJ2AhRkcinEIAEhxhSiTNcmxJhClOnZhtpFmZ09Duy0izL/iAAfoUpwZM3sG2C87+3iTCEkZSMBEogRAhRkxshE0g0SIAGFgDEpF6bUtpCMiapEEhISkJ2dg7T0dHsmNIc405E5k+9tYlXykJVMcVwPXA/cD4wHjIfhiIfl5SdQXFSEmhr1ghyypRp15QdgqTrGJxwSIAESIIEIEaAgM0KgOQwJkAAJkAAJkAAJkAAJ6JgABZk6nny6HlkCFGRGljdHixgBUbZclC93baJsuShf7tlEfc0PVUqIi/QPonz5vyNmNXCRXZw5KsCYBQDm28WZeyJoH4ciARIIAwEKMsMAlV2SAAk0OwFTSmsYU9pCMphUbUlKTkZOdjaSklOUxJCOhHB8tSWGIwdy4DrgPmAcYBwIRxyoqKxASXExKisrVe/PsrUOlooDqKs41OzPEjSABEiABPRGgIJMvc04/SUBEiABEiABEiABEiCByBOgIDPyzDmiTglQkKnTideH20KQKYSZrk0IMoUw07OJkuFClHmVyrF7ALwZYWSd7OXMRebMdgHGXmgXZy6KsI0cjgRIIEQEKMgMEUh2QwIkoD0CkhGm1DYwpbT1aVtqahqysrKQmJSkqK9ERkSRCcz2H74nD64H7gfGA8ZD3g9CcT+sqalWSpOXl5f7vCfXCSFm+UFAtmjvmYIWkQAJkIAOCFCQqYNJposkQAIkQAIkQAIkQAIk0MwEKMhs5gng8PohQEGmfuZap56K0uWihLlrE6XLRQlztfYSgAdVDkwD8FQzMRRZOm8BMCLA+BvsGTNF5szjzWQrhyUBEmgEAQoyGwGNl5AACUQVAcmYAFNKGxiT83zanZ6RoZQyjzPFKefYq3bb/sP35GGrWs31wP3AeMB4yHjYwHhYazajpKQIZaWlPu/BlsojqKs4CNmiXr48qh46aCwJkAAJRDEBCjKjePJoOgmQAAmQAAmQAAmQAAlECQEKMqNkomhm9BOgIDP655Ae+CUgxJhClOnahBhTiDJ9tbEAZqgcFEJHIYxsrjbQPr6wIcWPESKVxTz719LmMpbjkgAJBE+AgszgWfFMEiCB6CZgiEuBUQgzE3N8OpKVnY2srGwYjUYlU6YkSXwlB64D7gPGAcYBxoEGxgHZakVxcTFKSop93nMt1UVKeXKrWb18eXQ/ddB6EiABEogeAitXuucOWL04n5+RRs/0/T979wIuV1Xf//+z98yca64kkKgpBaGARTAhtH+x9vcEEusfKz5/JeexVLGKtv3ZVrStoPbipRdvrXettlWspSXagNran/yKCcb+bPXXEhJBqlBQVNCACbme+8ys//Pds+dkn8mcM5czl315r+c5TOacvfda67X2zAknn7O+jBQBBBBAIKEC52y7Nvy118oEHtp1M99/E7qWDBsBBFoT4M2uNS+ORqBtAQKZbdNxYnIErGy5lS+PNitbbuXLF2q/LOnv63zxDkm2Y+XC/6LRfZfBSDBzsWCpjeSrkV0zuz8yekAAgbYECGS2xcZJCCCQYAF/YIXyy54if2Bl3Vn4vq9KMNOCm8FemTziwH3A64D3Ad4HeB9o8n3g8OHDOvzEIZXL5brfZ8szR1U88ajKM8cS/LcJho4AAgikR4BAZnrWkpkggAACCCRHgEBmctaKkSKAQGcFCGR21pOrIbCgAIFMbo6MCFgg04KZ0WaBTAtmLtS2SLpF0pNqDrDS4BbKtMd+Nxuj7Zh5bYOBHJRkO3zazpnf7veg6R8BBOYLEMjkjkAAgawK5IZOU270KbKdM+u1fKGgVatWa8WKFfJ9dsxkx1B2TGXHWHbM5X2A94GF3gfknI4cPaJjR49odna27vfV8ux4sCNmaaqfv2Oa1b/1MG8EEEBgYQECmdwdCCCAAAII9F6AQGbvzekRAQTiIUAgMx7rwCgyIEAgMwOLzBSrAla63EqYR5vtMDm/Jsz8r58XhjJrz7N/vbBQpu2YGYe2PgxmvkLSuQ0G9IUwnPm5OAycMSCAgEQgk7sAAQSyLpAbOUP50afIy9lG4Kc22zFzxYqVWrFylQqFwskDPE8WQJlrPMeD+4HXQ1WA9wPeDzLyfjA7O6Njx44FQcyFdsR0pWkVLYg58XjW/8rB/BFAAIFYChDIjOWyMCgEEEAAgZQLEMhM+QIzPQQQWFCAQCY3BwI9EiCQ2SNouomDgIUqLZQZbRbGbFT2e1kYyryqziRsd0rbeTJO7YVhOPP5DQb1YKSc+YE4TYCxIJAVgU1bt0dSRNLmzbXZ76xIME8EEECgIpAffXJQylxebkGSZcuWa/nKlRoZHpWTkyePRxy4D3gd8D7A+0Dm3gemJieDEOaJE8cX/muEKwWlyYvjP+SvGggggAACMRYgkBnjxWFoCCCAAAKpFSCQmdqlZWIIINBAgEAmtwgCPRIgkNkjaLqJi4CVLbfy5dFmZcutfHmj9rEFjvsDSX/a6OQ+fP2CMJhpodE1Dfq/OQxn7unDOOkSgcwKEMjM7NIzcQQQWEzAywWhTAtnLtaGhoa1YuVKLVu+QvYDBEu484gD9wGvA94HeB9I+/vA8eO2G+ZRTU1NLvp90kKYFsaUK/H3DgQQQACBmAsQyIz5AjE8BBBAAIFUChDITOWyMikEEGhCgEBmE0gcgkAnBAhkdkKRayRMwAKZFsyMNgtkWjCzUXuzpLfVOegvJP1mo5P7+HUrZW7BzGc3GIPtIHpT+DHdx/HSNQKZECCQmYllZpIIINCmgOcXlBtZJytn7vkDC14lXyiE5cxXyredNYM0lpOCcsXVlCbP8eB+4PXA+wHvj8n9/lAulXTs2NEgiFkszi74PdGVZ4Ky5KWJx+TKCx/X5rdmTkMAAQQQ6JIAgcwuwXJZBBBAAAEEFhEgkMntgQACWRUgkJnVlWfePRcgkNlzcjqMh4AFD2trA1vpcith3qi9UtLH6xz0j5KukbT4NhWNrt7drz8zsmvmwrVApfFIMHN/d4fE1RHIrgCBzOyuPTNHAIHWBHLDZwTBTL+wbMETPc/T8hUrg3DmwMDgXPasekI1m8nzigAelewu9wP3A68H3g/i/H44MzMdBDGPHzsqZ79ssEArz56oBDEnH2/tGyxHI4AAAgjEQoBAZiyWgUEggAACCGRMgEBmxhac6SKAwJwAgUxuBgR6JEAgs0fQ5Gl80QAAIABJREFUdBM3AQtjWigz2iyMaaHMZtqVkm6RtKrm4P8MQ5kPNXORPh5j467umvn0BuPYFYYzd/RxvHSNQCoFCGSmclmZFAIIdFHAH1ylIJw5dNqivYyMLguCmcMjI/LkycnxiAP3Aa8D3gd4H0jM+8DExHgQwhwfP7Ho97vS1BNBCLM8faSL3325NAIIIIBAtwUIZHZbmOsjgAACCCBwqgCBTO4KBBDIqgCBzKyuPPPuuQCBzJ6T02F8BKxsuZUvjzYrW27ly5tpzwhDmT9dc/CjYSjz/zRzkRgcY+FSC2eONRjLI5I+GYYzH47BuBkCAokXIJCZ+CVkAggg0CcBLz+i/MgZyg2vq5QmX6ANDg4Fu2bax8kW573QbJSMj70r2buT12tVgPeDrL0fHD92LAhiTk9PLfwd1jmVJh9TceJxueJEn74T0y0CCCCAQCcFCGR2UpNrIYAAAggg0JwAgczmnDgKAQTSJ0AgM31ryoxiKkAgM6YLw7B6JWCBTAtmRpsFMi2Y2Uw7PQxlbqtzsJUv/3QzF4nJMWeF5cwtnLmhwZh2huHM22MydoaBQCIFCGQmctkYNAIIxEjA83LKjawLPrzc4IIjy+XyWrFypZYtX6l8Ph+UfbUS5zziwH3A64D3Ad4H+v0+UC6XdOzoUR0/flSlYnHB72WuNK3SxGPBjpiuvPBxMfo2zVAQQAABBJoUIJDZJBSHIYAAAggg0EEBApkdxORSCCCQKAECmYlaLgabZAECmUlePcbeIQErXW4lzKPNSpdbCfNm26ckvazOwb8r6b3NXiRGx1mY9DpJ9YKm0WF+M9wx03bOpEZajBaQoSRDgEBmMtaJUSKAQDIEcsNrgx0z/YHliw54dHSZRpYtlz1Wdl6zHeiqjed4cD/weuD9oCLA+2G33w/Hx49r4sTxhmXJyzPHgx0xS5MHk/ENmVEigAACCLQsQCCzZTJOQAABBBBAYMkCBDKXTMgFEEAgoQIEMhO6cAw7eQIEMpO3Zoy44wIWxrRQZrRZGNNCma20t0t6U50T3iPp9a1cKEbHbgyDmRbOHF1kXKUwmHmTpK/HaPwMBYFYCxDIjPXyMDgEEEiogD+worJr5tCaRWfg+zmNLlum0WUrNDg0JE+RnQLleI7HyR1UuR94PfB64PVQ3Vl5ie8Hk1MTmjhxQuMnjst2xlyslaYOBTtilmeOJfQ7MsNGAAEEEGhV4OPvfhP/NtoqGscjgAACCCCAAAIIIIBASwL8T0dLXByMQPsCBDLbt+PMVAlY2XIrXx5tVrbcype30n5L0ofqnGCly23XyaQ2qwFqoUz7aBRU/Wpk18ykzpdxI9ATAQKZPWGmEwQQyKiAlxsKgpn5kTMkL7eoQqEwoBELZ44ul/052Biu2mzDRJ7jwf1QEeD1wPsB74ctvx/OzsyoshvmCc3Oziz+XdmVVJx4PAhiutJURr+DM20EEEAguwIEMrO79swcAQQQQAABBBBAAIFeCRDI7JU0/WRegEBm5m8BAE4KWCDTgpnRZoFMC2a20l4k6RZJFmKMtn8NQ5k/bOViMTx2SxjMvLbB2KyempUyt10zvx3DeTAkBPouQCCz70vAABBAIAsCnq+87Zg5fLq8/EjDGQ8ODWtk1HbOXK6cnwvCV85JXrV6L8/x4H7g9cD7wVw4l/fH+t8fSsWSJiaOa/zECU1PTTb83uOKEypN/ljFicckV254PAcggAACCKRTgEBmOteVWSGAAAIIIIAAAgggECcBAplxWg3GkmoBApmpXl4m17qAlS63EubRZjtCWgnzVtozw1Dm2TUnPRiGMmtLpLdy7bgcu17SK8Jw5rkNBvWFMJz5ubgMnnEgEAcBAplxWAXGgAACWRLwC8uVG14jf2iNPL/QcOojI8vmds5kY0A2BmRjwJMvGV4PvB54PdR/PQQ7YY6fCD4aNVeeVdnKkk8eUnn2eKPD+ToCCCCAQAYECGRmYJGZIgIIIIAAAggggAACfRYgkNnnBaD77AgQyMzOWjPTpgQsjFkblrQwZqMy3fUufmYYyvy5mi/a9hhWvvwfmxpRMg56YRjMfH6D4Vog1XbMtJ0zDyRjaowSge4LvOrGd1iugYYAAggg0EMBf3B1EM7MDa2pqUl+6iB839fI6PJg58zh4RE55+R5Ho84cB/wOuB9gPeBYAfMahCzXG60u6VTqRrCnD7cw+96dIUAAgggkAQBAplJWCXGiAACCCCAAAIIIIBAsgUIZCZ7/Rh9ggQIZCZosRhqrwSsbLmVL482K1tu5ctbbTlJOySN1TnxNyR9tNULxvz4C8Jg5nWSLN2wWLs5DGfuifmcGB4CXRcgkNl1YjpAAAEEFhbwckEoM9g5c2BlQ6l8oRCEM0dHlqkwODhXtlfVLQN5rGwdiAMO3Ae8DlL8PjA7O6PxE8eDsuTF2dmG3zvKM0eDnTAtjClXang8ByCAAAIIZFOAQGY2151ZI4AAAggggAACCCDQSwECmb3Upq9MCxDIzPTyM/mFBSyQacHMaLNApgUz22nvk/S6Oif+iaQ/bOeCCTinWs782Q3GajuS2q6Z9jGdgHkxRAQ6LkAgs+OkXBABBBBoS8DLDSo3tDYIZ3r5kYbXGBgc0uiy5RoeGVU+X2CnPHbKY8dMdszkfSDF7wPlcikIYU6On9D09FTD7xGuOBGGMA/Klfhf3YZgHIAAAgggIAKZ3AQIIIAAAggggAACCCDQbQECmd0W5voIhAIEMrkVEFhQwIKCVsI82qx0uZUwb6fdIOnddU608t22o2Ra2zMju2bajqELtfFIMHN/WjGYFwL1BAhkcl8ggAAC8RPwC8vkhztnev5AwwEODg5paHhUQ8MjGrCdM4NW3SKwejrPK1sG4sH9weuD94dkvB/OTE9ranJcU5MTzYUwyzNBCLM8dUjl2RMNv3dwAAIIIIAAAlEBApncDwgggAACCCCAAAIIINBtAQKZ3Rbm+giEAgQyuRUQWFDAwpgWyow2C2NaKLPd9hJJf1fn5H+RdI2kw+1eOAHnrZJU3TXz6Q3GuysMZ1q5dxoCqRcgkJn6JWaCCCCQcAF/cPVcWfNKiGrxlsvnNTw8qsGhkWD3TGseOweyc2CKdw7k/va4v1Nyf5fLZU1PTWpyclzTk+MqFouN3vJlQfNqOfLydJr/l74JCg5BAAEEEFiSAIHMJfFxMgIIIIAAAggggAACCDQh0PhfOJq4CIcggEBjAQKZjY04ItMCVrbcypdHm5Utt/Ll7bbLJd0iaX3NBe4NQ5n3tXvhBJ13ZRjOHGsw5kck2Q6iVs784QTNj6Ei0JIAgcyWuDgYAQQQ6J+A51eCmUNr5A/a75o00Twv2DVzaGgkeLTS5mycGeSXTrZkbJTHeKsCrBf3b8pev8XZ2WAHzOBjakJy0Qku/D5fnj6i0tSh4EOu3MQ3BA5BAAEEEEBgcQECmdwhCCCAAAIIIIAAAggg0G0BApndFub6CIQCBDK5FRBoKGCBTAtmRpsFMi2Y2W47T5Lt/nhJzQWeCEOZd7R74YSdd1ZYztx2ztzQYOw7w3Dm7QmbI8NFoKEAgcyGRByAAAIIxE7Ayw1WgplDp8nKmzfbCgODlYDm8IgGB4dt68zKznrVC/AcD+4HXg+8H1QEuvh+OD09qalJ+xjX7Mx0s2/hQRny8tQTQQjTlZo/r+kOOBABBBBAINMCBDIzvfxMHgEEEEAAAQQQQACBnggQyOwJM50gIBHI5C5AoCkBK11uJcyjzUqXWwnzdpv9y72FMp9f5wIWUPybdi+c0POsZPt1krY1GP83wx0zbefMIwmdK8NGYJ4AgUxuCAQQQCDZAl5uQP7AqmDXzJztnOn5TU0ol8tpMNg9czR4zPl+sHFkdQNCHisbEeKAA/cBr4Olvg+4cjncAXM8eCyXSk29T9vOl6XpI7LdMMszR+RKM82dx1EIIIAAAgi0IUAgsw00TkEAAQQQQAABBBBAAIGWBAhktsTFwQi0L0Ags307zsyUgIUxLZQZbRbGtFDmUtvHFiiB/vuS3r7Uiyfw/I1hMNPCmaOLjN/+Bc1KmdvH1xM4T4aMwJwAgUxuBgQQQCBdAtVgpj16uaGmJzc4NKyh4dGgvHlhYCDYKdJ2iLNUYvDAczy4H3g98H7Q9PthsVgpRT5dLUXe5LuxK00FAcxqELPJ0zgMAQQQQACBtgX27p3/O//7dt/Kv5G2rcmJCCCAAAIINCdwzrZr7fc/59pDu27m+29zdByFAAIJF+DNLuELyPCTI0AgMzlrxUj7LmBly618ebRZ2XIrX77U9mZJb6tzkb+Q9JtLvXhCzx+MBDMbBV+/Gtk1M6HTZdhZFiCQmeXVZ+4IIJB2AS8/EuyaaeFMf2BF09PNFwaCYGZQ2nxoONwnsunTORABBBDIoIDT9JSVIZ/Q1NSEirPN72ZZnjk2F8J0xYkM2jFlBBBAAIF+ChDI7Kc+fSOAAAIIZFWAQGZWV555I4AAgUzuAQR6JEAgs0fQdJMWAQtkWjAz2iyQacHMpbZXSfrrOhf5vCQr5z211A4SfP6WMJx5bYM5HJRkpcxt18xvJ3i+DD1jAgQyM7bgTBcBBDIr4Pn5MJhZCWja8+aap8HBIRUGh4Jw5sDAoHw/Jycnz/OCnTM9eTzHg/uB10Om3g/kKgHMmekpTU9PBY/BFqpNNFcuzpUht90w7TkNAQQQQACBfgkQyOyXPP0igAACCGRZgEBmllefuSOQbQECmdlef2bfQwECmT3Epqu0CFjpcithHm22g+P82jLtzfZ5km6RtLLm9P8IQ5nfae+yqTlrvaRXhOHMcxvM6gthOPNzqZk9E0mtAIHM1C4tE0MAAQQWFbAdM6vlzW0nzVZaYWBQA4PDGrCQ5uCw/Jwf7qJpYST7kQqPOHAf8DpI1/tAuVQMw5eVEObszHQrb5uynS+rZchtR0waAggggAACcREgkBmXlWAcCCCAAAJZEiCQmaXVZq4IIBAVIJDJ/YBAjwQIZPYImm7SJGBhTAtlRpuFMRuV1W7W4BmSdkh6Ws0Jj4ahzP/T7IVSftwLw2Dm8xvM88FIOfMDKTdhegkT2LR1+7wtfDZvrs16J2xCDBcBBBBAoG0BLz8kf2DVXHnzVi9kJc4tnBmENAcGZc+DnTOrOwbyiAf3A6+HhL0PWAAz2AFzprL7ZSslyKvvobb7ZRDCnDkiV8xy0YlWv6twPAIIIIBALwUIZPZSm74QQAABBBCoCBDI5E5AAIGsChDIzOrKM++eCxDI7Dk5HaZDwMqWW/nyaLOy5Va+vBPt9DCUubXmYhbesvLln+lEJym5xgVhMPM6SWsazOnmMJy5JyVzZxoJFyCQmfAFZPgIIIBAtwQ8fy6YabtoermhlnvK5fMaGKjsoGkfFtCkIYAAAnEWsMClBS+Dj5lJlYqtlxF3pSnZ7pfVIKZcOc5TZmwIIIAAAggEAgQyuREQQAABBBDovQCBzN6b0yMCCMRDgEBmPNaBUWRAgEBmBhaZKXZLwAKZFsyMNgtkWjCzU+1Tkl5W52K/I+l9neokRdepljN/doM52Q6nN4UfrdW5SxEWU+m/AIHM/q8BI0AAAQSSIODlBuUPLJdfWB48tlre3Obo53IaGKjsoFkIHgfDqXvhzpFVCZ5XdhbFoyLA/cD90L3Xg5Ucn56e1GwQwJxSuVRq+S3ZypCXZ46rPHs8eHQl/veuZUROQAABBBDouwCBzL4vAQNAAAEEEMigAIHMDC46U0YAgfAnvkAggEBPBAhk9oSZTtIrYMG+2hrDVrrcSph3qr1D0hvrXOw9kl7fqU5Sdp1nRnbNzC0yt/FIMHN/ygyYTgIECGQmYJEYIgIIIBBDAc8vVIKZYUDTLyxreZSe5wc7ZxbCHTQLhSH5vifbjj1oTkEoked4cD/weujE+4G9m1RLjwcBzOkpuTZ2ryzPnqgEL6sBzPJsy+9/nIAAAggggEDcBAhkxm1FGA8CCCCAQBYECGRmYZWZIwII1BNgh0zuCwR6JEAgs0fQdJNWAQtjWigz2iyMaaHMTrbXSPpgnQvukPTLnewoZddaJam6a+bTG8xtVxjONFMaAj0RIJDZE2Y6QQABBNIv4OXm7aBpO2lGtnhsev5W1tw+CoVB5QcGVMgPys/nKqlM+ykNjzhwH/A6aOJ9oFwuyXa/LBZnKo+zM8FHy825uZ0vKztgHhMlyFtW5AQEEEAAgQQIEMhMwCIxRAQQQACB1AkQyEzdkjIhBBBoUoBAZpNQHIbAUgUIZC5VkPMRCMqWW/nyaLOy5Va+vJPtakm3SBqouehXJF0j6Ued7CyF17oyDGeONZjbI5I+GYYzH06hA1OKkQCBzBgtBkNBAAEEUiYQLXEeBDT9fFszzOXylZDmwOBcWDOXL7R1LU5CAIH0CZSKs5qdrYQuq+HLUqnY3kTLxZoA5vH2rsNZCCCAAAIIJEyAQGbCFozhIoAAAgikQoBAZiqWkUkggEAbAgQy20DjFATaESCQ2Y4a5yBwioAFMi2YGW0WyLRgZiebleK2HRzPqrnog2Eos3a3zk72nZZrmd11YThzQ4NJ7QzDmbenZfLMI14CBDLjtR6MBgEEEEizgF8YPVni3Mqd+7W/49P87D3fr+yiGe6mmSsUNDAwJCcnT56cc/I8K3/Oczy4H9L0eijOzMyFL4uz05qdnZErl5t/86g50pVngvLjcyXIZ8fbvhYnIoAAAgggkGQBAplJXj3GjgACCCCQVAECmUldOcaNAAJLFSCQuVRBzkegSQECmU1CcRgCjQUsDGklzKPNSpdbCfNOtjPDUOazai46EYYy/6mTnaX8WrazqIUztzWY5zfDHTNt58wjKTdhej0UIJDZQ2y6QgABBBCYJ+Dlh2U7Z1Z20lwme77Uli8MqjBgZc8Hlc8XlB8Yku/7lcs6N7+MOs/x8CI/+uN+iNX9UC6VgnLjlVLj03M7Xy71PcIVJ1WePVEJYc4elz2nIYAAAggggIBEIJO7AAEEEEAAgd4LEMjsvTk9IoBAPAQIZMZjHRhFBgQIZGZgkZlirwQsjFm7Q6WFMS2U2elmNSetfHm98tuvlvSxTneY8uttDIOZFs4cXWSupTCYeZOkr6fchOn1QIBAZg+Q6QIBBBBAoDkBLye/MCIvPxo+jsjPj84PiTV3pXlHWXnzkztpVkqf+36usoNmdSdNHvHgfujb66FYnFXJyo2HZccthGllyJfUnFO5OC5XnFB5dkKuOB48ytn/TtEQQAABBBBAYCGBj7/7TfzbKLcHAggggAACCCCAAAIIdFWA/+noKi8XR+CkAIFM7gYEOipgZcutfHm0WdlyK1/ejfZ+Sa+tc+E/kfSH3egw5dccjAQzGwVpvxrZNTPlLEyvWwIEMrsly3URQAABBDol4OVHFJQ7Dx4rgU3Pt98Nar9ZGNOCmsFHLnzM54NdNf3c0q7d/qg4E4H0CpRLRQXBy2IxCFuWSvbnyocFo5fSXLk4F7isBDArQUwaAggggAACCLQuQCCzdTPOQAABBBBAAAEEEEAAgdYECGS25sXRCLQtQCCzbTpORGAhAQtkWjAz2iyQacHMbrQbJb2rzoVtF8dXdqPDjFxzSxjOvLbBfA9KslLm5v3tjNgwzQ4JEMjsECSXQQABBBDoqYCXG5wLac4FNnP2ey1Lb3XDmrl8sMumx86a7KTJTpoL7qRZCVpGApezJ4OXSw1dVl/ZrjQ9F7icC1+Wppf+wucKCCCAAAIIIBAIEMjkRkAAAQQQQAABBBBAAIFuCxDI7LYw10cgFCCQya2AQFcErHS5lTCPNttx0UqYd6O9VNLNdS78vyVdI+lINzrNyDXXS3pFGM48t8GcvxCGMz+XERumuUQBAplLBOR0BBBAAIHYCNiumfPKnYe7anZygHNhzbldNW2HzXyw06btrOl5UnSzP57jkbb74eQOl8XKLpddCF1WX7PR3S6rZcdtN0waAggggAACCHRPgEBm92y5MgIIIIAAAggggAACCFQECGRyJyDQIwECmT2CppusCVgY00KZ0WZhzEZlsJfidLmkHZLW1Vzk3jCUed9SLs65gcALw3DmVQ08HoyUMz+AHQKNBF514zuWViuyUQd8HQEEEEAAgb4IeKeWO88PL7nkeb2p1C+DXpCfzyvn5STf0prhT5t4rPzUDYf4OcipVCrJSozPlRbvYujSXkuVkuOTp5Qdr9wgNAQQQAABBBDopQCBzF5q0xcCCCCAAAIIIIAAAtkUIJCZzXVn1n0QIJDZB3S6zIqAlS238uXRZmXLrXx5t9r5YShzU00Hh8JQ5pe61XHGrntBuGPmdZLWNJi77Vxq5cz3ZMyI6bYgQCCzBSwORQABBBBIvECwm2ZuSF5+qPIY/bOf78r8fD8nP5eT7+crj9E/+3nlws85efN+Q7iaWawOiufzf4Maj2Y9nMqlUiVsWS4Gf557nPe5Ulfu/yB0WZqSK05VHqN/ZtfLrphzUQQQQAABBNoRIJDZjhrnIIAAAggggAACCCCAQCsCBDJb0eJYBJYgQCBzCXicikBjAQtkWjAz2iyQacHMbrXlkm6R9Pw6Hbxc0qe61XFGr1stZ/7sBvO3HVMtmGkf0xm1YtoLCBDI5NZAAAEEEECgInBKWDMa2uxSWDNqf2pwMy/f94OS6PY1K5Hu+b48z5dzTrYzJ49ZdpCsjHi5XA52tSyXK7tbzn+08GV3gpbRe3cudBkNW1YDmIQueYtFAAEEEEAgEQIEMhOxTAwSAQQQQAABBBBAAIFECxDITPTyMfgkCRDITNJqMdaEClgQz0qYR5uVLrcS5t1s9cKg1t/vS3p7NzvO6LWfGdk1M7eIwXgkmLk/o1ZMu0aAQCa3BAIIIIAAAo0FPL8Q7qY5eOoOmz0Ia0ZHeEpwM9iBsxLa9OzD8+TZrpvygwBnUP7ZC8umBxfieVw9nIUrXSkI2tqfnYUsbVfLauiyBztaLvRqWDh0OS1Xnm38IuIIBBBAAAEEEIi1AIHMWC8Pg0MAAQQQQAABBBBAIBUCBDJTsYxMIgkCBDKTsEqMMeECFsa0UGa0WRjTQpndbm+R9NY6nXxE0m91u/OMXn+VpOqumU9vYLArDGfuyKgV0w4FCGRyKyCAAAIIILA0gZNhzWoJ9DC0mRuQ5w8s7eIdONt21KzurGmPfvDck+dZgNOT7+Wkmse5z3teEPR0qhRU53FhB5XdXJgy2JXSucrulOFjJWRZCVue/HxZzlnwsvLY72bBSleaDsuKVx/DMuOELvu9PPSPAAIIIIBAVwUIZHaVl4sjgAACCCCAAAIIIICAValCAQEEeiNAILM3zvSSeQErW247VkablS238uXdbr+6QIn0z0m6hvLZXeW/MgxnjjXo5RFJnwzDmQ93dURcPJYCBDJjuSwMCgEEEEAgRQIWyvRyBSl4tJBmIQhq1n4uzlOeC3R6flBGPRrytN0mbVdOa9VH+9Fa5VN+8FM2C3NWftp28vOVr1c+f/Lrdu3ocdWv23VccL3q1+cCjBZ0tFOCQKOVca8EGy34GP4h8vWTnz/59XL49crxc5+3+GlwDXsMvjAvPGm7VsYpTLnY/VMJWs5I5ZlgN0v788nPzcrZ5+3rNAQQQAABBBDIrACBzMwuPRNHAAEEEEAAAQQQQKBnAgQye0ZNR1kXIJCZ9TuA+fdQoF4JcQtkWjCz2+15kmwXxhU1Hf1HGMr8TrcHkPHrnxWWM7edMzc0sNgZhjNvz7hZpqZPIDNTy81kEUAAAQRiLFANayY5uBlj3lQOrV6okqBlKpeaSSGAAAIIINB1AQKZXSemAwQQQAABBBBAAAEEMi9AIDPztwAAvRIgkNkrafpBIBCw0uVWwjzarHS5lTDvdtsYhjIvqOnIdme0nTK/2u0BcP1AwKyvk7Stgcc3wx0zbefMI9ilW4BAZrrXl9khgAACCKRPoBLcHJBsp83qjpvho4Iy5HnZ49yf00eQ2hm5clFyVua8pOqfF97RcjbYvZOGAAIIIIAAAgh0QoBAZicUuQYCCCCAAAIIIIAAAggsJkAgk/sDgR4JEMjsETTdIFARsDCmhTKjzcKYFsrsRTtD0i2SttZ0ZjUFLSj4D70YBH0EAhaQtWCmfYwuYlIKg5k3Sfo6dukUIJCZznVlVggggAACCMwJBCFNC2jmw8ecPC8v+faYk/x8+Bh+vs7xaDYhEIQoLUxZDB9Lcq4ole2xJJWL4WP4+TrHN9ELhyCAAAIIIIAAAh0V2Lt3/u/q79t9K/9G2lFhLoYAAggggMCpAudsu3beb1g+tOtmvv9yoyCAQCYEeLPLxDIzyTgIEMiMwyowhowJ/JokK18ebVa23MqX96r9raRr63T2O5Le16tB0E8gMBgJZjYK5touphbMtF0zaSkSIJCZosVkKggggAACCHRJYP6um7XhTl+SJ3n247TwI/yzV/2cN/+Yk5+vPT48Lnq9U64V/tjO2b9dOLnwUbWPwdfsd7+car926jmV4075fOTc4GvRsGXtbpZdsueyCCCAAAIIIIBANwUIZHZTl2sjgAACCCBQX4BAJncGAghkVYBAZlZXnnn3XIBAZs/J6RABE7BApgUzo80CmRbM7FV7p6Q31OnszyXd0KtB0M88gS1hOLNeWDZ64MEwlGnhzG9jmHwBApnJX0NmgAACCCCAAAIIIIAAAggggAACCLQjQCCzHTXOQQABBBBAYGkCBDKX5sfZCCCQXAECmcldO0aeMAECmQlbMIabJgErXW4lzKPNdkicX6OmuzO+XtIH6nRhZc1f0t2uufoiAuslvSIMZ57bQOoLYTjzc4gmV4BAZnLXjpEjgAACCCCAAAIIIIAAAggggAACSxEgkLkUPc5FAAEEEECgPQECme25cRYCCCRfgEBm8teQGSREgEBmQhaKYaZRwMKYFsqMNgtjNipb3WmLqyXtkFSoufBXJF0j6Ued7pDrtSSySFFiAAAgAElEQVTwwjCceVWDsx6MlDM/0FIPHNw3gU1bt1udz7m2eXNtRrtvQ6NjBBBAAAEEEEAAAQQQQAABBBBAAIEeCBDI7AEyXSCAAAIIIFAjQCCTWwIBBLIqQCAzqyvPvHsuQCCz5+R0iEBUwMqWW/nyaLOy5Va+vJftMkm2K+ZZNZ3+dxjK7OWunb2cd5L6uiDcMfM6SWsaDPzmMJy5J0kTzOJYCWRmcdWZMwIIIIAAAggggAACCCCAAAIIIHBSgEAmdwMCCCCAAAK9FyCQ2XtzekQAgXgIEMiMxzowigwIEMjMwCIzxbgLWCDTgpnRZoFMC2b2sv1kGMp8Vk2n42Eo00pj0+IhUC1n/uwGw7EdWG8KP6bjMXRGERUgkMn9gAACCCCAAAIIIIAAAggggAACCGRbgEBmttef2SOAAAII9EeAQGZ/3OkVAQT6L0Ags/9rwAgyIkAgMyMLzTTjLmDBudpaxVa6vNc7U1rZctspc3sdsFdL+ljcITM2vmdGds3MLTJ3C9VWg5n7M2YU6+kSyIz18jA4BBBAAAEEEEAAAQQQQAABBBBAoOsCBDK7TkwHCCCAAAIInCJAIJObAgEEsipAIDOrK8+8ey5AILPn5HSIQD0BC2NaKDPaLIxpocx+tA9Iur5Ox38s6c39GBB9LiqwSlJ118ynN7DaFYYzd2DafwECmf1fA0aAAAIIIIAAAggggAACCCCAAAII9FOAQGY/9ekbAQQQQCCrAgQys7ryzBsBBAhkcg8g0CMBApk9gqYbBBoLWNlyK18ebVa23MqX96O9QdI763T8CUmv6seA6LMpgSvDcOZYg6MfkfTJMJz5cFNX5qCOCxDI7DgpF0QAAQQQQAABBBBAAAEEEEAAAQQSJUAgM1HLxWARQAABBFIiQCAzJQvJNBBAoGUBApktk3ECAu0JEMhsz42zEOiSgAUyLZgZbRbItGBmP9pLJd1cp+P/LekaSUf6MSj6bErgrLCcue2cuaHBGTvDcObtTV2ZgzomQCCzY5RcCAEEEEAAAQQQQAABBBBAAAEEEEikAIHMRC4bg0YAAQQQSLgAgcyELyDDRwCBtgUIZLZNx4kItCZAILM1L45GoAcCVrrcSphHm5UutxLm/WhXSLpF0rqazu8JQ5n/1Y9B0WdLAhaevU7StgZnfTPcMdN2ziRs2xJxewcTyGzPjbMQQAABBBBAAAEEEEAAAQQQQACBtAgQyEzLSjIPBBBAAIEkCRDITNJqMVYEEOikAIHMTmpyLQQWESCQye2BQOwELIxpocxoszCmhTL71S4IQ5mbagZwMAxl7urXwOi3JYGNYTDTwpmji5xZCoOZN0n6eks9cHBLAgQyW+LiYAQQQAABBBBAAAEEEEAAAQQQQCC1Ah9/95v4t9HUri4TQwABBBBAAAEEEEAgHgL8T0c81oFRZECAQGYGFpkpJlHAypZb+fJos7LlVr68X21FGMr8xToDeLmkT/VrYPTbssBgJJjZKOj71ciumS13xAmLCxDI5A5BAAEEEEAAAQQQQAABBBBAAAEEEDABApncBwgggAACCCCAAAIIINBtAQKZ3Rbm+giEAgQyuRUQiK2ABTItmBltFsi0YGY/m/X/q3UG8HuS3tHPgdF3WwJbwnDmtQ3Ott1QrZS57Zr57bZ64qRTBAhkclMggAACCCCAAAIIIIAAAggggAACCJgAgUzuAwQQQAABBBBAAAEEEOi2AIHMbgtzfQRCAQKZ3AoIxFrASpdbCfNosx0NrYR5P9tbJL21zgA+LOk1/RwYfbctsF7SK8Jw5rkNrvKFMJz5ubZ748RAgEAmNwICCCCAAAIIIIAAAggggAACCCCAgAkQyOQ+QAABBBBAAAEEEEAAgW4LEMjstjDXRyAUIJDJrYBArAUsjGmhzGizMGajMtO9mJTtkllvt04L6V0jaboXg6CPrgi8MAxnXtXg6g9Gypkf6MpIMnLRV934DpeRqTJNBBBAAAEEEEAAAQQQQAABBBBAAIE6AgQyuS0QQAABBBBAAAEEEECg2wIEMrstzPURCAUIZHIrIBB7AStbbuXLo82CkFa+vN/tFyXdImlFzUD+bxjK/G6/B0j/SxK4INwx8zpJaxpc6eYwnLlnST1m9GQCmRldeKaNAAIIIIAAAggggAACCCCAAAIIhAIEMrkVEEAAAQQQQAABBBBAoNsCBDK7Lcz1EQgFCGRyKyCQCAELZFowM9oskFlvh8peT2hTGMq08F60/SAMZf5brwdEf10RqJYzf3aDq9uOrjeFH+yS2uRSEMhsEorDEEAAAQQQQAABBBBAAAEEEEAAgZQKEMhM6cIyLQQQQAABBBBAAAEEYiRAIDNGi8FQ0i1AIDPd68vsUiVgQTcrYR5tVrrcSpj3u50haYekK2oGUg5Dmf/Q7wHSf8cEnhnZNTO3yFXHI8HM/R3rPaUXIpCZ0oVlWggggAACCCCAAAIIIIAAAggggECTAgQym4TiMAQQQAABBBBAAAEEEGhbgEBm23SciEBrAgQyW/PiaAT6KGBhTAtlRpuFMS2UGZdmZatfWmcwvy3p/XEZJOPoiMAqSdVdM5/e4Iq7wnCmhXZpdQQIZHJbIIAAAggggAACCCCAAAIIIIAAAtkWIJCZ7fVn9ggggAACCCCAAAII9EKAQGYvlOkDAdtu76qrRsoTg1+S9KwKiPf1Um5o2z133Gy7m9EQQCBeAla23MqXR5uVLbfy5XFp75T0hjqD+TNJN8ZlkIyjowJXhuHMsQZXfUTSJ8Nw5sMdHUHCL0YgM+ELyPARQAABBBBAAAEEEEAAAQQQQACBJQoQyFwiIKcjgAACCCCAAAIIIIBAQwECmQ2JOACBzggQyOyMI1dBoIcCFsi0YGa0WSDTgplxaddL+kCdwdwi6SVxGSTj6LjAWWE5c9s5c0ODq+8Mw5m3d3wUCbwggcwELhpDRgABBBBAAAEEEEAAAQQQQAABBDooQCCzg5hcCgEEEEAAAQQQQAABBOoKEMjkxkCgRwIXPnfstIGis0DMz4Zd3lVQ6f/9j92fO9SjIdANAgi0LmCly62EebRZ6XIrYR6Xtl2SBTALNQPaI+kaSQfiMlDG0RUBW+PrJG1rcPVvhjtm2s6ZR7oykgRclEBmAhaJISKAAAIIIIAAAggggAACCCCAAAJdFCCQ2UVcLo0AAggggAACCCCAAAKBAIFMbgQEeiTwjK0vPM9X7lZJF4Vd3lcqe1ff8+Wd9/doCHSDAAKtC1gY00KZ0WZhTAtlxqk9Kwxl/mTNoB4IQ5l3x2mwjKUrAhvDYKaFM0cX6aEUBjNvkvT1rowkxhclkBnjxWFoCCCAAAIIIIAAAggggAACCCCAQBcF9u6d/zv2+3bfyr+RdtGbSyOAAAIIIGAC52y71kUlHtp1M99/uTUQQCATArzZZWKZmWQcBDZuG/tF37kdTloejueY7zS2985b74jD+BgDAggsKGBly618ebRZ2XIrXx6nZmHMHZIuqxnUeBjK/EKcBstYuiYwGAlmNgoOfzWya2bXBhSnCxPIjNNqMBYEEEAAAQQQQAABBBBAAAEEEECgdwIEMntnTU8IIIAAAghUBQhkci8ggEBWBQhkZnXlmXdPBS577thpU/PLlVf7//eCSi+gbHlPl4POEGhHwAKZFsyMNgtkWjAzTs3Kllso8+o6g/qfdYKlcRo7Y+m8wJYwnHltg0sflGSlzG3XzG93fhjxuSKBzPisBSNBAAEEEEAAAQQQQAABBBBAAAEEeilAILOX2vSFAAIIIIBARYBAJncCAghkVYBAZlZXnnn3TGDTc7ZvVVmfkvSUBTr9oZP38v27d36pZ4OiIwQQaEfASpdbCfNosx0I59e6aefKnT/nA5Kur3PZP5L0ls53xxVjLrBe0ivCcOa5DcZqO6laOPNzMZ9TW8MjkNkWGychgAACCCCAAAIIIIAAAggggAACiRcgkJn4JWQCCCCAAAIJFCCQmcBFY8gIINARAQKZHWHkIgicKnDZZWPDU8Pu9+QFoagVDYyOOc/7UG546u17v/CFCTwRQCCWAhbGtFBmtFkYs1FZ6H5N5g2S3lmn809IelW/BkW/fRd4YRjOvKrBSB6M7Jp5oO+jXuIANm3d7qKX2Ly5Nlu9xA44HQEEEEAAAQQQQAABBBBAAAEEEEAg1gIEMmO9PAwOAQQQQCClAgQyU7qwTAsBBBoKEMhsSMQBCLQu8IytLz4v55U+5JyeIyn6OjshabdzGvY8/byk4bmreypL+ozK5Tftu/Oz32u9V85AAIEeCFjZcitfHm1WttzKl8exWanqv60zsNslXSPpaBwHzZh6InBBuGOm7Zy5tkGPN4flzPf0ZGRd6IRAZhdQuSQCCCCAAAIIIIAAAggggAACCCCQIAECmQlaLIaKAAIIIJAaAQKZqVlKJoIAAi0KEMhsEYzDEWgkcMnWqy92nrdLTqfPO9bTYc95r757985/kN7qbdp278vlPCsrvGzecU7flsv90r4vf+Ybjfri6wgg0BcBC2RaMDPaLJBpwcw4tq2SbpF0Rs3g7D3GQpnfiuOgGVNPBarlzJ/doFfbIfam8GO6pyNcYmcEMpcIyOkIIIAAAggggAACCCCAAAIIIIBAwgUIZCZ8ARk+AggggEAiBQhkJnLZGDQCCHRAgEBmBxC5BAImMDY2lnvoUPnVzvPeK6kwT8XpK65cfPn+PZ9/OPr5zVuuvqCc8z8puWfWKE45p9fs/x9Pv0lvfavtnElDAIF4CVgwrbbmsZUutxLmcWy2G+IOSRtrBncwDGXuiuOgGVPPBex70XXhR26R3scjwcz9PR9lGx0SyGwDjVMQQAABBBBAAAEEEEAAAQQQQACBFAkQyEzRYjIVBBBAAIHECBDITMxSMVAEEOiwAIHMDoNyuWwK/D9XvmTF7MzMHzi535EUDbE4J92SKxVet3fPDgs+ndJ+ZsvY+mKu/H7Je/G8L3qakfQ+X9479u7aSVnhbN5azDq+AhbGtFBmtFkY00KZcW0rwlDm8+oM8FcWKG0e17kwru4KrJJU3TXz6Q26sjCv7Zppgd/YNgKZsV0aBoYAAggggAACCCCAAAIIIIAAAgj0RIBAZk+Y6QQBBBBAAIF5AgQyuSEQQCCrAgQys7ryzLtjApu3jZ1ZduVbJe9n5l3UU9mTe/Xdu25rqozxpq1XXy/Pe5+c/Jrr7HXF4vba3TU7NgEuhAAC7QpY2XIrXx5t9nq38uVxbjbGX60zwDdJemecB87Y+iJwZRjOHGvQ+yOSPhmGM+ftBt2XUdd0SiAzDqvAGBBAAAEEEEAAAQQQQAABBBBAAIH+CRDI7J89PSOAAAIIZFeAQGZ2156ZI5B1AQKZWb8DmP+SBC7ZevVLnbx3SNow/0LuG/K93933pVt3t9LBpiu2XynPvUfynlZz3g/l3Ov33XlbrHcga2WuHItASgQskGnBzGizQGZTQew+GrxV0lvq9P9hSa/p47joOr4CZ4WlzG3nzJrveacMemcYzrw9LtMhkBmXlWAcCCCAAAIIIIAAAggggAACCCCAQH8ECGT2x51eEUAAAQSyLUAgM9vrz+wRyLIAgcwsrz5zb1tgy5Yt+WO5tW+z4JKTls+7kPO+WHblG7/x5dvua6eDjc8Z2+iV3bslPafm/GOep/d5h0/70717/2q2nWtzDgIIdEXASpdbCfNos9LlVsI8zq3eDp823s9KukbSTJwHz9j6KmD3x3WStjUYxTfDHTNt58wj/Rwxgcx+6tM3AggggAACCCCAAAIIIIAAAggg0H8BApn9XwNGgAACCCCQPQECmdlbc2aMAAIVAQKZ3AkItChw4XPHThsouU/K6QU1pzp5+kv/8GnXLzUwaYHPo/6aD8rz/mft69Q5/cPwpPfyr31t52SLQ+dwBBDojoCFMS2UGW0WxrRQZtzb8yXdotpgufT1MJQZu9LTcQfN2Pg2hsFMC2eOLjL3UhjMvEmVe6vnjUBmz8npEAEEEEAAAQQQQAABBBBAAAEEEIilwMff/Sb+bTSWK8OgEEAAAQQQQAABBBBIjwD/05GetWQmPRDYtO3qbXLe+yVdWNPdDz3p1+/efes/d3IYm7Zu/yVJH5B0Rs1175HvXb/vSzu/0sn+uBYCCLQtUG+3SStbbuXL4942Sdoh6fyagf4gDGX+W9wnwPj6LjAYCWY2CiJ/NbJrZs8GTiCzZ9R0hAACCCCAAAIIIIAAAggggAACCMRagEBmrJeHwSGAAAIIIIAAAgggkAoBApmpWEYm0W2BzZt/rVBaefglnuf+TNLaef15+rbvu5fvveO2/9uNcWzeNvbssnO2q9hP1Vz/kHzvt/0nVn96qTtydmPcXBOBDAr8pSQLZkabBTItmBn3ti4MZV5eM1Db2dDKU++M+wQYX2wEtoThzGsbjOigJCtlbt/fvt3t0RPI7LYw10cAAQQQQCA9Ap6fl7xc8FH9s+fb87w8z36M5knVx8ifT37Nn3fMKeeE53peeFz0enNfi/YjyTn7j1z4WH0+9xh8rRwcU/u1U8+pHHfK5yPnBtdyJblySXLF8NH+bJ8rpmexmQkCCCCAAAIIZFKAQGYml51JI4AAAggggAACCCDQUwECmT3lprMkCmy+6qqR8uTge+Rk5cNr26dHpmZ+7d/+7Z+Od3Nui5RJt38y+Ug5N/yGe+64ebybY+DaCCDQlICVLrcS5tFmOwZaCfMktJslvbTOQF8X7tabhDkwxngIrJf0ijCceW6DIdnu0hbM/Fy3hk4gs1uyXBcBBBBAAIGYCQQhyjA8GTzm5Hl5ybfHnORbqNIew8/XOT5mM4rncOqENZ0rSuWSnCtJ5WL4aM+L9cOd8ZwZo0IAAQQQQACBDAgQyMzAIjNFBBBAAAEEEEAAAQT6LEAgs88LQPfxFtj8C1dfUC55FlCqLcE6Lk9vmlnt/eV9O3fO9GIW51555eDymZFf9+T9iZOWz+/Tu1vStft27/yvXoyFPhBAYEEBC2NaKDPaLIzZqIxznEjfJenGOgOyHYLrfT5OY2cs8RR4YRjOvKrB8B6M7Jp5oBtTedWN77DtpWgIIIAAAgggkAgBT16uIM8fkPyCvNyAvMhjdAfLuT8nYl4M0gSCnTYtvFnddTN4nJUrzcw9yp6XZ4LP0RBAAAEEEEAAgU4JEMjslCTXQQABBBBAAAEEEEAAgYUECGRybyCwgMAlW7c/38m9X/LOiR7iSfeX5d64f/dtn+8H3qZtV18t51kw6uya/r+nsnf9vi/v/Kd+jIs+EUBgTsDKllv58mizsuVWvjwp7bWS3l9nsH+/wA6aSZkX4+yvwAXhjpm2c+baBkOxX4awXTP3dHLIBDI7qcm1EEAAAQQQaF+gEq6sF7Sc/7n2e+DMtAlUw5oKApphUDMMcAafq/45bRNnPggggAACCCDQcQECmR0n5YIIIIAAAggggAACCCBQI0Agk1sCgVMFvI1XbH+z5+nNkvyaL/+7KxVfsn/P5x/uJ9yll4+dX/LLt0jeJTXjKDunP9p/561v6+f46BsBBIJApgUzo80CmRbMTEobk3SLpHzNgL8s6RpJjyVlIowzlgLVcubPbjA623HWgpn2Mb3UmRDIXKog5yOAAAIIILC4wMJBy4LkD8ztchlnx8FCXgMDOQ0U8gr+XMhpcKDymMv58j1POd+TH3ycfO7VPPd9Rb7uy/OsUnp4fM6TL2/ecy98nrPr5+xZ5Xg5yTmnUrmsspNKJSfnynPPy8HzytdLzin63H5AYM/tsXp+5et2fuXz878ePi+XNT1b1PRsSTMzJc0Efy4Gf7bHOLeGwc0wzBnnOTA2BBBAAAEEEOiuAIHM7vpydQQQQAABBBBAAAEEEFDw810aAgiEApdsGTvX+e498vSCGpRxJ30kd+S0P9i7969m4wB24djYwOATereT+w1JheiYPHmfV0k33L1np5V/pSGAQH8ELEhmJcyjzUqXWwnzpLRnSdoh6cyaAT8QhjLvTspEGGdsBZ4Z7pp5naTcIqMcjwQz97c7GwKZ7cpxHgIIIIAAAhWBSsnwIXn5ofBxsPKYGwy+1u9WyJ8MT1aDlZVQpYUrc0HQcrBQmBeynAteBl+zv45Ef1TmeF7HoxrOnJmdrYQ2Z0uanimGwU0LcYZhzrlQZxjoDI+bLZb6favMlUJ3pSm54rQqj1OVx3IsfuzTdyMGgAACCCCAQFoFCGSmdWWZFwIIIIAAAggggAAC8REgkBmftWAkfRbYdPn2rfL1TkkWmIq2g/K8N+/btfOjfR5i3e43bdv+GpX1h/J0+vwDvP+Urxv2fWnnV+I4bsaEQAYELIxpocxoszBm7XtM3CnOCkOZFpyLthNhKPOf4z4BxpcIgVWSqrtmPr3BiHeF4UwLC7fUCGS2xMXBCCCAAAIZFaiELgcjocswfGnBS7928/TuIo0MFTQyPKDR4UGNDhc0OjSokeGClg0PRsKVvgYHLGRpu0/6wW6RnufJycn2meR5/DzsrglCnRbQnC5qpljS1MysJiZnNT45rfGpyuPE5IzGJ2c0MdXbgKQrFyvBzGhIsxraJKzZ3Rc9V0cAAQQQQKAHAgQye4BMFwgggAACCCCAAAIIZFyAQGbGbwCmXxHYtHXslZL7iKTBGpPvOeXG9u/+zH/G2eqSy8c2O9/tlHR2zTjH5dyv7rvztpZDK3GeL2NDIEECVrbcypdHm5Utt/LlSWoDYfnyq+sMOmml2JPkntWxXhmGM8caADwi6ZNhOPPhZrAIZDajxDEIIIAAAlkQsGDl/J0uexu6HB4qaNSClkOVsKWFLOdClxa+tCDmyKD84KdWntXsVlDz2+p38zxzHuVyOQhlBmHNamhz0gKc9rwS2hyfmtFkD4Kb9cOa1Z01413OPQvvbcwRAQQQQACBZgQIZDajxDEIIIAAAggggAACCCCwFAECmUvR49zEC/zs1heumfX898l519ZMxjbR+JtcuXDj3j07DiZhosFc5L9L8qzs6/zXtufdXPKHXn3PHTdbyVcaAgj0VsACmRbMjLakhhg/KOk1dfj+SNJbestKbxkQsN1Z7Xua7Zy5ocF87ZcSLJx5+2LHEcjMwF3DFBFAAAEE5gROCV1GS413aafLIGgZhCwH5na2tF0ul40Myh5H7XGwoFwuspNldUdLHis7e+LQtoPldk9MTgfBzBMT05EQZ7jTZhjenJzuzo6bc2HNaunzeWXQCWvy9owAAggggEBcBAhkxmUlGAcCCCCAAAIIIIAAAukVIJCZ3rVlZg0ELv6FsbPzJX3CyV1ec+i0nN7ij05/aO8XvjCRJMgtW14+dCx//NXOeW+XNDRv7E5f8VV85d47P/9QkubEWBFIiYCVLrcS5tFmpcuthHnS2hslvaPOoD8u6VeTNhnGmxiBa8Jw5rYGI/5muGOmhTOP1B5LIDMx681AEUAAAQRaEvDkF0bl5UfkF0bk5e3Pw10pL17I57Ry2ZBWLh+e97hidCgIYfqVLS1pCMRaoFx2wa6ax8andPTElI4en5z3OFssdXz8QVizOClXHFd5dkKuOKHyrP3OrO36SkMAAQQQQACBXgoQyOylNn0hgAACCCCAAAIIIJBNAX5Sns11z/ysNz1n7AUqOysbvC6K4aQn5Hkv279r5/9KMtLGy69+nud7fytpzbx5OP3YOffy/V++7YtJnh9jRyCBAhbGtFBmtFkY00KZSWwvk/SpOgO39xYLzh1L4qQYcyIENobBTNs5c3SREdu/ot8Ufny9ehyBzESsMYNEAAEEEFhEINj1Mj8aBi8tgFkJYnay5fO+Vi07GbhcsWxIq8IA5rKRoXAHx2r18OqOjjyvVFPHo7LDZ7LvByuNfvR4Jax55MSkjp2YDJ4fOTGlYofDmtVgZuXRgprjsvAmDQEEEEAAAQQ6L7B37/zfjd+3+1b+jbTzzFwRAQQQQACBeQLnbLt23m8iPrTrZr7/co8ggEAmBHizy8QyM8mqwGWXjQ1PDru3e56sXPBwVMbzdIeUe93duz7zrTSIbf6Fqy8ol/z3S+65NfOZck4fzY1O/0HSdgBNw7owh0wLWNlyK18ebRYMt/ejJLatknZIOr1m8N8IQ5mpeC9N4sJkZMyDkWBmo2DzV6u7ZhLIzMjdwTQRQACBlAh4ucG5wGVl98tR2ec60fI5f26XSwtbVkOXttPl8tFBWelnC9XxiAP3wfzXgYU1jxyfCkKa9njUwprhLpvFUrkTL0+50nSwe6aFNOcCm6XpjlybiyCAAAIIIJBlAQKZWV595o4AAggg0C8BApn9kqdfBBDotwCBzH6vAP33TGDjll86S37xXZ6nMdu3Yq5jTzNy+ju/NP2GvXu+cLBnA+pBR5c9d+y0qaJ7lyTbzW4g0qXzPN3qyuUb9t352e/1YCh0gQACFQELZFowM9oskGnBzCS2p4WhzGfUDP7HYShzdxInxZgTJ7AlDGde22Dkhy7+2f+x5ryLLtWqNbU54sTNmQEjgAACCKRMYC5wGS077ueXNMto6HJeifG50GU1dVkNHfK8kkLFoxLC5H5o9X44MTkT7KRZCWuGQc0OhTUrJc/nlzu3sCYNAQQQQAABBJoXIJDZvBVHIoAAAggg0CkBApmdkuQ6CCCQNAECmUlbMcbblsAl2178TLnS3zjp/JoLnPA873fv3rUzqWGopjw2XrH9Vb6n9zppec0J/5Xz3Evv2nXbvqYuxEEIINAJAStdbiXMo812+JtfM6cTPfXmGisl3SLpeXW6szD4zb0ZBr0goPWSXhGGM89dzOPMcy7QeRdfqrN+6kLYEEAAAQQQ6K2AlwvLjUfKjudHKwnAJbSVy4a0ZtWo1qxaptPtcfWolo8MVqpoR67Lczy4H06+IHr5ejg+Ma2Dh8d16Mi4Dh45ETzazppLas6pbCXOI+XOrey5XGlJl+VkBBBAAAEE0ipAIDOtK8u8EH6wIbMAACAASURBVEAAAQTiLEAgM86rw9gQQKCbAkv7iX83R8a1EeiAwObNv1YorX7itZ7Tn9bsEGlX/6+y5176jYyEETduGdvo53Wzc+7pNbTT8nTDyuLBj+7Zs6fYAXYugQACiwtYGNNCmdFmYcxGZZfj7vrXkl5VZ5BvkvTOuA+e8aVO4IVhOPOqxWa2YvUa2Y6Z51+0WcOjtb+zkDoTJoQAAggg0AcBLz8sv7Bc/sBy+YVlsudLafZDHAterl29TGtWjsw9Dg0Wgh0NPc/jEQfug4S8DmZmSzp4+IQOHZ0IHg8eHdehw+NBkHopzRUnVZ49ofLMcZVnj8ue0xBAAAEEEEBAIpDJXYAAAggggEDvBQhk9t6cHhFAIB4CBDLjsQ6MogsCm7dctdblBt/mpFfXbApivf1jPpd/zX/e8ekfdKHr2F7y4i0v2pDz/Y/I0wtqBmnbJ3zELxX+eO+eHakq2x7bxWBgWRewsuVWvjzabKdeK1+e5PY2SW+uM4EPSbo+yRNj7IkVuMB2zMwXBm4ozs4sOolzL9yk8y+6VE8686mJnSwDRwABBBDov4BfGJVXDWAOLJfnD7Q9qIFCTmvDXS/XrhrRmtXLtHbliDzft3rS1braPFbqa+OAQyruAwtjRkOah45MBDtqWniz3ebKM5Vw5sxxuVkLaY63eynOQwABBBBAINECBDITvXwMHgEEEEAgoQIEMhO6cAwbAQSWLEAgc8mEXCCOApu3jZ1ZdvqM5J5ZMz772fZb9u2+9U+kJW86EMepNzMmb9O27e+Q0xvqHPwfrpR/8f49n364mQtxDAIILEnAApkWzIw2C2RaMDPJzebwsToTuE3SNZJmkzw5xp5MgU1bt7tDP3pYT/zwYZ04svjvHaxdvyHYMdNKmudy+WROmFEjgAACCPRMoLLzZXUHzOWS3973jmUjg5WdL4MA5ojWrlqmFcuG5MmTU2TnS57jwf1wcgfQDL0ejhyfUCWcWSl7bh8nJqbbe68rF4OdM6s7aNojDQEEEEAAgSwIEMjMwiozRwQQQACBuAkQyIzbijAeBBDolQCBzF5J00/PBDZuvfpXPHnvsUpu0U496f6y735n/5du+2LPBhPjji7Zuv35kv7cSedHh+mkJzzP3bBv1203xXj4DA2BtAhY6XIrYR5tVrrcSpgnudn7yw5Jy2om8fUwlEnoO8mrm8CxWyCzOuzxo4fkz57Q/ffslXPlBWeTLwwEO2aed/FmrTnjyQmcNUNGAAEEEOi4gOfLH1gxP4BpuxK22FavGImELy2EuUzDQ9Egp10zWrSY53hwP5x8mfF6qL4eJqdm5wKa1aDm4WMTLb4j2duNOzWg6drfkbP1AXAGAggggAACvREgkNkbZ3pBAAEEEEAgKkAgk/sBAQSyKtD6vxxkVYp5x17gwrGxgYFD5bfJ814jaTQ6YOfpjrzcG+/addu+2E+khwO85PKxzc5z75KnrTXdTjjpwycGxt/84O23t7nlQg8nQlcIJFfAwpgWyow2C2NaKDPp7RJJt6gm9C3p+2Eo89+TPkHGnxyBaCDTRr1582bNTE/pgXvv0v333KXDBx9bdDJPOetcnXfRpTrnac9IzqQZKQIIIIDAkgU8vyDbAXOuBHmh9ndNGndRyOe0fu0KPWntCq1bu1zr1qxQzvdO7vDneXIusgMmz/HgfuD1sYT3gdliST9+4oR+dPCoDhw8rgMHj8k+12orz544WeLcSp2XKXTQqiHHI4AAAgjET4BAZvzWhBEhgAACCKRfgEBm+teYGSKAQH0BApncGakQuOgXf3l1YWr2Jif3/9VMyLaR+KuZ07zr79u5cyYVk+3wJC7+hV8Y9UsrPuZJLz3l0k7/NFPwXnHfv+x8osPdcjkEEDgpYGXLrXx5tFnZciv9nfS2PgxlXl4zkWIYyrw16RNk/MkQqBfIjI78ke88oPvvvUvfvf/eRSc0unylzrtoc7Bz5rKVq5MxeUaJAAIIINC0gJcbDAKY1RLkXn6k6XOrBw4PFbR+zYq5EObppy1TdT8/Hiv7+uGAA/dBb18Hjz1xXI8dPK4fHTwWBDQnp1sPV7rixLwS567E7+62/A2CExBAAAEE+i5AILPvS8AAEEAAAQQyKEAgM4OLzpQRQCAQIJDJjZB4gUuuuPoq5/l/Lrnz5k3G6cdO+s39d966M/GT7MEEwlLv75V02vzuvG856bX7d+/8Ug+GQRcIZFXAApkWzIw2C2RaMDMN7e8kvaTORF4n6QNpmCBziLdAo0BmdfQnjh4OgpkP3LtX48ePLjqps8+/KAhmbnjq/L9+xFuC0SGAAAIIzBPwfOUGV8m3j4EV8nJDLQMtHx3S+rXLgwDm+jXLddrKaLGGauyselmez/8xFB54RH8syf3Qq/vhiaMTOmA7aB6yHTSP6/j4VMvvfa40pfLMMZWnj6g0fURy5ZavwQkIIIAAAgj0WoBAZq/F6Q8BBBBAAAGJQCZ3AQIIZFWAQGZWVz4F8w5KlB/WK+Xc2yWtmv8Pa3pQ5fIr99352X9NwVR7NoVLrhi7wnnuY5J+qqbTg5L3xpnTdDM7jfZsOegoewJWutxKmEeblS63EuZpaO+WdEOdidjn35CGCTKH+Ao0G8iMzuChb30jKGn+6MMPLjqx1WvX6fyLLw1Kmg8Mth7kia8aI0MAAQTSKeDlh+QPrJoLYrY6y9UrRirhyzCEaYFMImUnFYnU9SpSVzHHG+9OvP8cG58Kds6sljg/fGyi1bfGuWBmeeaIXLH1gGfLHXICAggggAACbQgQyGwDjVMQQAABBBBYogCBzCUCcjoCCCRWgEBmYpcu2wP/uZ97wfLJoYF3Ouk3TpHwvC/6xfyv7N2z42C2ldqb/c9ufeGaGeX+xpOeX8f2ozNF3Xjfnp0n2rs6ZyGAwCICFsa0UGa0WRjTQplpabYj5vvqTMZ20Lw2LZNkHvETaCeQWZ3Focd/FAQz77/nLhVnZxacnOf5Ov/izUEw84wnnxk/BEaEAAIIZFjAdr+0XTBtN8xWy5BbyfFqCXLbAXNkeEDOOXmexyMO3Ae8DlL5PmAlzaMBzR8fbu1HQFbe3HbNtN0zbRdNGgIIIIAAAnET+Pi738S/jcZtURgPAggggAACCCCAAAIpE+B/OlK2oFmYzqatY5dJ5U9I3tNq5jvpee73jxUm/uLB22+fzoJFt+Z42WVjw5Mj7nWe9FZJAzX97He+94r9X9q5v1v9c10EMixgZcutfHm0WdlyK1+eljYmaYekXM2EvizpGkmPpWWizCM+AksJZFZnUSoV9cA9d+n+e/fq4IFHFp3c+g1nBcHM8y6q3fQ2PiaMBAEEEEizgOfnwzLklXLk9ryZ5nue1oWlx4MdMNesVKFQ/SsLexGyF2En9iKs3oncT9xPybmfZmaLeiwob34sKHP+2MFjKju7hxs3Vy6GwcxKQNOe0xBAAAEEEOi3AIHMfq8A/SOAAAIIIIAAAgggkH4BApnpX+M0zdDbdMXVvyTP+6CktfMn5j0sr/z6fbtu+2xYtStN8+7XXKreVk54Q80gDjin6/ffeevOfg2OfhFIsYAFMi2YGW0WyLRgZlraz0m6RVLtNoL3h6HMfWmZKPOIh0AnApnRmfzo+9/R/ffepQfvW/xWHRoeCYOZl2rVmtPjgcEoEEAAgZQK2M6XtgOmBTBtR8xmm5Ug37BulX5i/Wo9+fQV8n1fTk6eIjtg8hwP7oeTO0Hyesj860FOevTxI3rksSP6/oHDOnJsstm33GDHTAtm2g6atpMmDQEEEEAAgX4IEMjshzp9IoAAAggggAACCCCQLQECmdla7yTP1tt0xfYPyNNvaf42CvKkfX4u97K77vjMN5M8wbiOfeNzxjZ6ZWflhC+sGaPz5P787t23vYEQbFxXj3ElWMBKl9durWely62EeVra2WEo85k1EzoehjL/V1omyjz6L9DpQGZ1RpPjx4MdM62k+bHDhxad6JnnXKDzLr5UZ/1U7bfT/vswAgQQQCCpAtUy5MEumLmhpqfxFAtgrlulDetXafXyEcmzH42Eu70FGxfyHA/uh+AFxeuB94Mm3g8PHxvXIweO6AcHjgRBzWabK03NhTMtpElDAAEEEECgVwIEMnslTT8IIIAAAggggAACCGRXgEBmdtc+MTPftHXspyX3IUlX1Ay6LM/9xfHCxOspUd7d5dyy5eVDx/InPuicXinJr+ntdq/kXX/3np0PdncUXB2BTAlYGNNCmdFmYUwLZaapDYTly19UZ1Jp2xU0TeuW2Lm86sZ3NFdbsY0ZPvzf9+mBe/bq+w99a9GzV6xeE+yaef5FmzU8uryNnjgFAQQQyK6AlxuQP1DZBdN2w5RX+78m9W2GBwvBDpgWwPyJ9aepkPfleZEdMJ3jOR4nd4DkfuD1wOuh7dfD9Ewx2DnzBwcO65HHDmtyara5b1quHOyaacHM8swRudJMc+dxFAIIIIAAAm0IEMhsA41TEEAAAQQQQAABBBBAoCUBApktcXFwrwU2Pufq53ll752SLprXt9NhefrTfbtvfS+7M/ZsVbxLtm6/wUm/J2nl/F7d3b7z3rT3zlvv6Nlo6AiB9AtY2XIrXx5tVrbcgoppaxa6tx2Qa9vbJL01bZNlPv0T6GYgszqrI0/8WA/cc1ewa+bU5OJlGM+9cJPOv+hSPenMp/YPhZ4RQACBmAt4uUHlhtbIHzpNfmFZ06Nds2q0EsJct0rr11ZKmEf2veQ5HtwPNT9M4fUxty8s7w8dfH84cPBYENB85MBhHTwy3vR7eHn2hMpTT6g0dUiuNN30eRyIAAIIIIBAMwIEMptR4hgEEEAAAQQQQAABBBBYigCBzKXocW5XBTZtHXtluDPmcE1H35O8a/bt3vm1rg6Ai9cVuOSKsSuc526RtK7mgCnnuev377rt44RkuXkQ6JiABTItmBltad058o2S3lFH7q/rGHQMmAtlS6AXgcyo6ANhOfMDjzy8KPTa9RuCHTOtpHkul8/WojBbBBBAoJ6A5wchzCCIaTthNtF8zwt2wNywfnVQjnz56JCcC6sNh+fzHI+g+jL3QyDA64HXQ69fDycmpk7unnngiMp2EzbRbNdMC2bah1y5iTM4BAEEEEAAgcUFCGRyhyCAAAIIIIAAAggggEC3BQhkdluY67cs8DNbxtYXc+X3S96La092Tv9Q9ArXf3P3jsdavjAndExg87axM8tO75Xc1bUX9aS/90qF1+3ds+NgxzrkQghkW8BKl1sJ82iz0uVWwjxt7WWSPlVnUl+UdI2kY2mbMPPprUCvA5nV2T3+w+8HO2bef+9eufLC/4icLwwEO2aed/FmrTnjyb3FoTcEEEAgBgL+4OpKEHN4Tbg/2+KDWjYyqA3rVusnwiBmzrcy5ISseh2yor+T9yn3H68/Xg/NvR7KZafvHzisR8Py5icmmtkF06k0WQlmlqcPx+C7FkNAAAEEEEiqAIHMpK4c40YAAQQQQAABBBBAIDkCBDKTs1aZGOnFl4+dn8vpE3Lu52omPCvpjyemZt5//7/90/FMYMR8kpu3ja10cr/tpDfJaWD+cL1/9UvlX9+757Zvx3waDA+BJAhYGNNCmdFmYUwLZaaxbZNku/CeXjO5/WEok/eVNK56j+bUr0BmdXoz01OVYOY9d+nwwcV/t+QpZ52r8y66VOc87Rk90qEbBBBAoD8CVobcD0OYnl/zvxV1hrRuzfKgDLmVI7ey5J5nIUzHIw7cB7wOeB9I8PvAj584rkcePxqUNn/sUOMf+7nyTBDOLFs4c/ZEf76B0SsCCCCAQGIFCGQmdukYOAIIIIAAAggggAACiREgkJmYpUr/QDduG/tlr+w+LE+ra2Z7VL579b4v3bYj/QrJm+GmK66+Rp73CUm1peWPOKdf23/nrTuTNytGjEDsBKxsuZUvj7a/kmTly9PYfjoMZdYm0R4PQ5l3pnHSzKn7Av0OZEZn+Mh3HtD9996l795/76ITH12+UuddtDnYOXPZytq/InXfjB4QQACBbgh4uUHlhtYGO2F6+ZGGXZxx2nI9dcNanb1hjUaGGoc2G16QAxBAAAEEYiswMTWj7z5ySN955KAef6KJcGZxItw586BcqZmdNmM7dQaGAAIIINAjAQKZPYKmGwQQQAABBBBAAAEEMixAIDPDix+XqV+4ZWzZQM69T9KvSCpEx+V5ukPKve7uXZ/5VlzGyzhOFdj4nLGNXtl9RNKzar46I+ljQxPeG7/2tZ2T2CGAwJIELJBpwcxos0CmBTPT2FZKsiD+lXUmZ6XNb07jpJlTdwXiFMiszvTE0cNBMPOBe/dq/PjRRQHOPv+iIJi54anndReKqyOAAALdEPByc+XI/QH7Nr94W7FsSGc/Za3O+Ym1WrV8mJ3vErzzHTuYsoMrO9myk2+77wNPHB3Xdx89pO/84KCOjU81+tah8szRubLmcqWGx3MAAggggEA2BQhkZnPdmTUCCCCAAAIIIIAAAr0UIJDZS236OkXg0svHzi/5+oDknlvzxaIn93deaeCGvXt2HIQu/gKbf/5FT3KD/gec04sk5aIjdtI/e/LesG/3zv+K/0wYIQKxFrDS5VbCPNqsdLmVME9r+7ikV9aZ3BslvSutk2Ze3RGIYyAzOtOHvvWNoKT5ow8/uCjA6rXrdP7FlwYlzQcGh7qDxVURQACBDgn4g6uDnTBzQ2skLf4jiIFCLghhPvUn1upJa1ecHIHnSc7xvCqAB/cDrwfeDzL4fvCjHx/Vdx49pO8+clAzs43Clk6lqUOVsubThzv0HY3LIIAAAgikRYBAZlpWknkggAACCCCAAAIIIBBfAQKZ8V2b1I9s47btWzznPil5Z9VMdtJ5evP+Xbf+eeoRUjfBt/qbtt13o5x7c50S5t/znHfd3XfupNRw6tadCfVQwMKYFsqMNgtjWigzze1tkux9pbZ9UNJr0zxx5tZZgbgHMquzPfT4j4Jg5v333KXirG02Xb95nq/zL94cBDPPePKZncXiaggggMASBPzC8iCE6Q+tkefPK4JQ96o/+eTTgpLkZz1lDTthshOm2t1Jj/PYiZOdOLOzE6ftmPndRw/qez98ouF3K1eeVbkazpxtXAK94QU5AAEEEEAgsQJ7987/nfZ9u2/l30gTu5oMHAEEEEAgKQLnbLs28lvW0kO7bub7b1IWj3EigMCSBHizWxIfJ7cjsGXLlvyR/Om/7Tn3p7UlyiV91yn34v27P/Of7Vybc+IhsPGK7c+SJ/vb1FNrRlSU0x+sLB98z549e4rxGC2jQCBxAla23MqXR5uVLbfy5WluNr+P1ZngbZKukTSb5skzt84IJCWQWZ1tqVTUA/fcpfvv3auDBx5ZFGH9hrOCYOZ5F9VuotsZO66CAAIINBTwfOVH1ik3fLq8/EjDw9etWa6zN6zV2U9Zo6HBxqHNhhfkAAQQQACBzAlMTc8GJc1t18zHDjUOW7rihEqTP1Zx4jHJlTPnxYQRQACBrAsQyMz6HcD8EUAAAQT6IUAgsx/q9IkAAnEQIJAZh1XI0Bg2P/dFTyoX/bdIskDR/PvP876ocuk39t352e9liCS1U910xYt+0nn+hz3p+fMm6cl+4v1Xfq78R3v/5bM/Si0AE0OguwIWyLT30WizwKIFM9PcrpJ0i6RlNZP8WhjK5PtHmle/A3NLWiAzOuUfff87uv/eu/TgffsWlRgaHgmDmZdq1ZrTO6DGJRBAAIHFBbzckHIj65QfOUPycosevHLZsM7esCYoS75qxUi4E6Ik+z35uZ0heY4H9wOvh+pOj7wf8H7Q/PvB0ROT+m6wc+Yh2Z8Xba6k4sTjKk08Jlea4ls9AggggEBGBAhkZmShmSYCCCCAQKwECGTGajkYDAII9FCAQGYPsbPe1TO2Xb3Jd/4nJfeMOhbv2bf76TdKb+XX09N1o3gbt179Lk/eDadOy33D88rX3L3rc99K15SZDQI9E7DS5bVb4Vnp8vm1d3o2nJ51ZHO2UOZ5NT1aGNN2yrRwJg2BugJJDmRWJzQ5fjzYMdNKmh87fGjRlT7znAt03sWX6qyfupA7AgEEEOi4gD+wIghi5obWLHrtwYF8sAvmWU9ZqyetXVHNFsm5ym/ohVlMnuPB/cDrgfeDSvaQ98MOvB8+dvCYvvPoQT386CFNzyxeoKVk5cwnHlN55ljHv1dyQQQQQACBeAkQyIzXejAaBBBAAIFsCBDIzMY6M0sEEDhVgEAmd0VPBC7ZevVvOnl/Jmm4psNHJe91+3bvvLUnA6GTvghcsm37i5zT+ySdWTOAY56n192969ZP9mVgdIpAsgUsmGihzGizMKaFMtPe1kvaIWlLzUTtX9oslMn3lLTfAS3Ob9PW7Zb3mWubN6ejrPfD/32fHrhnr77/0OK/27Bi9Zpg18zzL9qs4dHlLepxOAIIIDBfIDe8VrnhdfIHFn8/OevJa3SW7Yb55DVylZhVcKFKCJPneHA/8Hrg/YD3w958P3j4h0/o4UcO6eEfLv7LTOWZ4ypNPqbS5EG+9SOAAAIIpFSAQGZKF5ZpIYAAAgjEWoBAZqyXh8EhgEAXBQhkdhGXS0uXXTY2PDXiLIh3naRCjcnX5Mpv3HfnZ/8Vq/QLbN429uyy9E4593M1s52Q9NGhCe8Pv/a1nQ1qSqXfiRki0KKAlS238uXRZmXLrXx5FtrfS/rlOhN9raQPZgGAOTYnkNZAZnX2R574sR64565g18ypSfu2unA798JNOv+iS/WkM5/aHB5HIYAAAhai9PPKDZ8R7Ijp5QYXNBkZGtB5Z63T+Wev0/Bg7f/+QYkAAggggED/BCanZ3X/dx/TAw8/pompmQUH4krTwY6ZQTlzV+rfgOkZAQQQQKDjAgQyO07KBRFAAAEEEGgoQCCzIREHIIBASgUIZKZ0YeMwrc0//6InlQf8T0l6Tp3xfLqg0m/9x+7PLf7r6XGYCGPomMCFzx07bWDWfVhesINdbfuSBryX7Lt954871iEXQiAbAhbItGBmtFkg04KZWWjvlnRDnYm+S9IbswDAHBsLpD2QGRV4ICxnfuCRhxeFWbt+Q7BjppU0z+XyjRE5AgEEMing5UeUHzkj2BEzqKO7QFu7epnOP2udzj3zdHmeJ+ccjzhwH/A64H2A94HYvg9YKPOB7z2ug4dPLPz93blgx8zixONyxcV/6SmTf0lg0ggggEACBQhkJnDRGDICCCCAQOIFCGQmfgmZAAIItClAILNNOE5bXMBKVJed/syT5m2/5KTjvue9/u5dO7MSFOJWqSOwcev23/AkK2E/Ev2yk74jT7+zf9et/wgcAgi0JGCly2trMFvpcithnoX2Okm2G3Nt+//ZOxPwqMrrjb93JjPZSULYEyBASICQsCRoFxcU6tbFVoiKrVWse91wwRULKuK+VmvVqq0VWlH7b22rtoDUFSWBLGwJWwgJS0hIQhKyTGbu//nuZJk9k8nM5M7c93senmGYe893zu9b7hfmzTl/BnC5FgAwRs8EtCTI7CZRc6hSyZhZVloI2WJxCyjCYFQyZmbk5CJ5xBhOJRIgARJQCOgiE60ZMaOGeiQybvRQZKSNQMqIJKUQeXcBYr5aCxGTAzlwHnAdcB9Q9z5QXdOoZMysPHzc4/PO3HYc5tYaWNobeFIgARIgARIIYQIUZIbw4NF1EiABEiCBkCVAQWbIDh0dJwESGCABCjIHCJC32xPI/fGPYywtxlsgSSIrWYIDn6OQsXjrhvc+IjcSmD1v4Y9k4DUAoxxoNEiytCyyFX9gCXPOExLwmoAQYwpRpm0TYkwhytRKuxjAagB6h4A3AEpW3hqtgGCczgS0KMjsptDR3mYVZpYUoL72qMfpkZKWjozsPEyaOoPTiARIQKMErGXJR0BniHNLQKeTkDF+pFKaPHFINCRIkCHzlRw4D7gOuA9wHwjZfaD+RAvKK2pQfuAoLBYhJHbdLKZmmE/WKOJMNhIgARIggdAjQEFm6I0ZPSYBEiABEgh9AhRkhv4YMgISIAHfCFCQ6Rs33uWCQO7cHw+z6COfAnCF08cy1pstlitLNn5QRXgk0E1gxtn5KTpJCKjkM1xQecMA81KWted8IQGvCYiy5aJ8uW0T2YhF+XKttNO6RJljHQLe1SXKLNIKCMZpT0DLgkxbElX7ylFWWoD9ZaUep0hsfAIysnOVzJlxCSLrHRsJkEA4E5B0BuhjRipCTElndBtqXEykIsIUGTGNhohwRsLYSIAESIAENEqgw9RpFWZWHEXzyXa3FGRLh1WYefIoZItJo7QYNgmQAAmEHgEKMkNvzOgxCZAACZBA6BOgIDP0x5ARkAAJ+EaAgkzfuPEuBwKz5uV/V4L8pgxkOnzUKcny8shW3TPMdshp44pA1tz8OKNOvhuSdDcgG+yvkcolyXzFlnUfbCI9EiABrwgIQaYQZto2IcgUwkyttAkA1gA41SHgpi5R5r+0AoJx9hKgINN+NjQ31ivCzPLSQrQ0NXqcKhMysxVhZurEDE4pEiCBcCMg6RERl4KI2DEeIxuRHK9kxJw4djhkWYbUU31W4nvy4Hzgeuiqys79gPtj+D0f9lfVKsLMmuPiR0n3rbPlEDqbqwHZHG4nBcZDAiRAAmFHgILMsBtSBkQCJEACJBACBCjIDIFBooskQAIBIUBBZkCwasqoNHN+/iLI8osSMNQh8koJ0tIt67PWAsstmqLCYPtFID8/X7/3uGWRDOkxACkONx+XIN+6Zf3778D6VQ8bCZCAZwKidLkoYW7bROlyUcJcKy2yS5T5MxcBC8Hqa1oBwTitBCjIdD8T9u4sVkqaV1fs8ThdkoaNRGZOnlLS3BgZxalFAiQQ4gSECFOIMSHp3UaSlpKMyeNHYtSwIejWnHVfzPf2P5iQB3nY/qDK+cD5wPnQ+2gJh/VwuPYEdh84iorqOvdPf9msiDKFOJONv9PqCQAAIABJREFUBEiABEhAvQQoyFTv2NAzEiABEiCB8CVAQWb4ji0jIwES8EyAgkzOEJ8JCBHdnnrLc5ClXwPKd3Q2TdoiwbJ4y/r3S3zugDdqjkDOWQtOjZDwuixJ0x2CF99nvLh1/Xu3UZSpuWnBgPtPQIgxhSjTtgkxphBlaq29COAmF0EvB7BCazC0HC8FmX2Pfl3NYUWYWVZSgE5Th9sbJEmHzJxcRZg5Ysy4vg3zChIgAVUREGXJI2JTIOnF7y44t4gIPTLGj1CEmEPibMTX4jRu+xMf35MH50PvAuJ64HrgetDEejjR3KYIM8sP1KCz03U2TNncjs6WaqWcORsJkAAJkIB6Cbz+xL38blS9w0PPSIAESIAESIAESIAESCAsCPCHjrAYxuAHMXveghwLpJck4DSH3mVAfqPeHH9Txca32oLvGXsMdQLf/W5+dHuM/JoM/NxFLJ8D0vVb16/dEepx0n8SCDABkQVSlC+3baJsuShfrrV2L4BHXQQtsmQ6lnfXGhvNxEtBpvdDbTZ3orykAGWlhag9UuXxxlGpaYowMyPbMSmv9/3xShIggeAQ0EcNhT42BTpDrMsO42IiMWXCKExOG4kIvc56DUVmFJlRZNa7XrgeuB64Hrgeugh0dloUYeau/UfQfLLd5XPVYmqBWQgz244H50HPXkiABEiABPpFgILMfuHixSRAAiRAAiRAAiRAAiRAAj4QoCDTB2hav2XG/AUX62XpIRnIdGDRIANPFJ0+/XEsZ4lyrc+TgcQ/d+7ciEbdsN9AgsiIGedga7sky/du2fD+hwPpg/eSgAYICEGmo+BQCDKFMFNr7QoAb7kI+l8AFgFo0hoQrcVLQaZvI364ch/KSguwZ/tWjwaiomO6hJl5SEwe7ltnvIsESCAgBHTGIUppcp0xwaV9Q4Qe0yenICt9NCRJgizLfCUHzgOuA+4D3Ae4D3i5D2zbXY1tuw/B5CZjpqWjUSllbuk4EZDnPI2SAAmQAAn4RoCCTN+48S4SIAESIAESIAESIAESIAHvCVCQ6T0rXglIs+YtWAJIqwAYHYDU6GRcXrjhvf8QFAn4i8Dssxf8WJYkkcVupIPNk5DlO7ZueF8IzkSuEjYSIAHXBETpcsfUdaJ0uShhrrX2AwCrAQxzCFwozYQos0xrQLQULwWZAxvt1pYmJWOmKGl+or7Oo7Fxk6YgIycPaZOzBtYp7yYBEhgQAZ0hRsmIqY9Kdmtn2qQxmD55DIwGPeuRsx67zTxhKkimgmQqyN4FwfXA9dD3eugwdWLbnkPYseeQ22euua0O5pZDEJkz2UiABEiABAafAAWZgz8G9IAESIAESIAESIAESIAEwp0ABZnhPsJ+im/OOZeO7TR3iqxq5zmalCD9X6fZfHPJxg8817X0ky80oy0COXMvStXpdb+TgB85RS7hHzq95frCTz44rC0qjJYEvCYgxJhClGnbhBhTiDK12KYBWAMgxyH4mi5R5gYtQtFSzFcvXUUR/wAHvGL3dpSXFKJy706PloYkJStZMzOzcxEdGz/AXnk7CZCAtwQkfSQiYsdAH+P4+0y9FtLHjUBW+hjEx0YxA5qXGdCYOZSZU5lBlhl0uQ9wH+hrH2hpbVeyZe6pFD9eum7mk0fR2XIIstl1qXNvn/e8jgRIgARIYGAEKMgcGD/eTQIkQAIkQAIkQAIkQAIk0DcBCjL7ZqT5K3Ln52dbZMsfAGmOAwyTJOFRCdKzhevWNmoeFAEEjED2aZclGSI77pSBpQAi7DuSNkmwXLdl/fslAXOAhkkgtAmIsuUim6xtEwJ7Ub5ciy2xS5Tp9AsGAC4H8GctQtFKzBRk+m+kG44fQ3lJgZI1s631pEfD6VmzkJmdh9HjJvrPAVoiARJwOBLrERE3BhGxKW7JjB01FFmTU5CcEGNNeKYkfpMAWeZ78uB84HrgfsD9kM8DPz0P6xpasH3PIRw8fNztM7mzpRqdzYcA2cwTDQmQAAmQwCAQoCBzEKCzSxIgARIgARIgARIgARLQGAEKMjU24P0MV5p19oJLAeklSEhyuLdNBq4uWv/eO/20yctJwGcCM89eeLUk4bcAIu2MSFK9LMs3F61/T5QjZvYznwnzxjAmIASZQphp24QgUwgztdpeB/ArF8HfDeAJrUIJ97gpyAzMCJd3lTM/UlXhsYNho1KVjJmipLle7/D7FYFxjVZJQBMEImJHK+XJJZ3rdTUyeQimpY/BmBGJzIjJjJjoK8MbP2cmSGaCZCZI7gP+2QeO1J7A9t3VOFp3wuV5RLZ0wiyEmS0s+qKJAxuDJAESUBUBCjJVNRx0hgRIgARIgARIgARIgATCkgAFmWE5rAMPaubcnybq9PpnZUgiW5jeweLXsk66sei/a4sG3hMtkED/CMz6wYI8WES2P2m2w51mWcafTBbplu0b1zb3zyqvJgFNEBCly0UJc9smSpeLEuZabQ8BWOYi+BcA3KpVKOEcNwWZgR3dmkOVSsbMstJCyBaL284iDEYlY2ZGTi6SR4wJrFO0TgJhTEAfPRwRcSmQ9FEuo0wcEqOUJh8/JrknIWb3hd0JIfneSoA87H+rjTzIw/a3HDkfOB84H3ofs76sh4pDddix5xDqT7jOKi+b29DZXA1z67EwPrUwNBIgARJQFwEKMtU1HvSGBEiABEiABEiABEiABMKRAAWZ4TiqA4xp9ln5ubJOZCGUv+NgStTR+ZtFlm4r3rC2eoDd8HYS8JlA7vz8cRZZfgESfgwZOgdDG3SSdFvhurWlPnfAG0kgPAkIMaYQZdo2IcYUokwtt+sB/M4FgPcALALQqWU44RY7BZnBGdGO9jarMLOkAPW1Rz12mpKWjozsPEyaOiM4zrEXEggDAlJENAzx46CLdCxiYA0uJtqIrEljMDltZFcZ6u7y5Hy1lmknB3LgPOA64D7AfSD4+8DuyqNKKfOTrR0uTyOW9nqYmiohd7aGwWmFIZAACZCAuglQkKnu8aF3JEACJEACJEACJEACJBAOBCjIDIdR9GMMs+flnyfD8iogjXUw2woJj249bfqjWL7cfcojP/pCUyTgkcDy5bpZn21bAQlLARgdrt0vydLVWzas3UCKJEACdgRE2XJRvty2ibLlony5lttPAKwGEOsA4asuUWalluGEU+wUZAZ/NKv2laOstAD7yzz/nkRsfAIysnOVzJlxCa5FZsH3nj2SgPoIRMSmICLe8Uc1q58Rep2SEXNaekqv1somlZeiReT7nlR35MH5wPXQJUrs1iZyf+D+0JUKk/tj4PZHwVaIMnfsqUan2fV/r3Y2HURnC38PXn2nMHpEAiQQTgQoyAyn0WQsJEACJEACJEACJEACJKBOAhRkqnNcgu5VVn6+0Xjccj8g3e+iRHmlBPxiy/r3Pg+6Y+yQBPogMHv+gnNlSG9CxmiHSzshScsSOo89tXHjRma440wigV4CQpAphJm2TQgyhTBTy01kEF0DYLIDhANdosyvtQwnXGKnIHPwRrK5sV4RZpaXFqKlqdGjIxMysxVhZurEjMFzmD2TgMoI6IxDECGyYhriXHo2ZeIoZKWnwGjQQ4IEGTIkSYIsy3xPHpwPXA/cD7gf8nmgsudhW7sJO/Yexq59h10+1y2mZnQ2VcLScUJlJxK6QwIkQALhQYCCzPAYR0ZBAiRAAiRAAiRAAiRAAmomQEGmmkcnSL7NOvui8ZB0KwBc4dClLEv4r0EXcfXm//zlYJDcYTck0G8COefkT4iwyK/IMs5xcfPrZrNlRcnGD6r6bZg3kED4EhCly4UA0baJ0uWihLmWmxB2C1HmmQ4QTF2izPe1DCccYqcgUx2juHdnsVLSvLpij0eHkoaNRGZOnlLS3BgZpQ7n6QUJBJuApFPKk+tjRrnsOWVkEmZMSUVCXIzN5911ubv/ie+tdcrJw0qA84HzgeuB+wH3Q7Xsh43NbSjedRDVR+tdPufNJ48oZcwhs1hRsI9g7I8ESCC8CVCQGd7jy+hIgARIgARIgARIgARIQA0EKMhUwygMog+zz8rPlXXy6wBmOrohyXhtiKX2RmYXHMQBYtdeE8jPz9fvqZd/CxnXO98kFUt6/GrLf9ZqXWzmNU9eGPYEhBhTiDJtm1gfQpTJBrwD4DIXIG4B8CIBhS4BCjLVNXZ1NYcVYWZZSQE6TR1unZMkHTJzchVh5ogx49QVBL0hgQAS0EclK1kxJX2kUy+RxgjMnDIOE1KH9Wa+684Ax1drJjhyIAfOA64D7gPcB0JkH9hbWYPisoNo73Au8CKb25Vsmea2ugCeOmiaBEiABLRBoLDQ/uuBrevf43ek2hh6RkkCJEACJDCIBCbNv1z8dnBP27vubT5/B3E82DUJkEDwCHCzCx5r1fU0c/7COyUZqwBEODhXI0NeWrT+/T91pc9Qne90iATcEZg9b8EvZEjPAUh2uKZdkuU7t2x4/7ekRwIkoBAQZctF+XLbJsqWi/LlbMCTAO50AeJxAPcQUGgSoCBTneNmNneivKQAZaWFqD3iOaH1qNQ0RZiZke2Y5FedsdErEvCVgGHIBOhjRrq8feLY4ZiROQ6RRj2smf66Mx7ylTw4H7geuA9wH+A+EKr7QHuHSRFl7jt4zOXz33zyKEwn9vt6tOB9JEACJEACojQQBZmcByRAAiRAAiQQdAIUZAYdOTskARJQCQEKMlUyEMF0I2tufpxRLwtR2uUAdA59fyVLuL9o3Xsbg+kT+yIBfxKYcfbCc/QSHpOBWQ52RaqBt3Qx7bcWfvjhSX/2SVskEKIEhCBTCDNtmxBkCmEmG7AEwDMuQLwN4JcEFHoEKMhU/5gdrtyHstIC7Nm+1aOzUdExXcLMPCQmD1d/YPSQBLwkoDMOgWFIGqQI2xLk1psT4qORkzkWKSOSIMMmAyQkvieP3kyInA9cD1wPXA/dmUG5H4TkfnD4WCOKd1aisbnV6fQgd56E6UQFLB0nvDxZ8DISIAESIAFbAhRkcj6QAAmQAAmQQPAJUJAZfObskQRIQB0EKMhUxzgEzYucuRel6vS6NRJwmlOnEv5hkg3Xblu/5mjQHGJHJBAgArnz88dZLPIbkDDPuQt5HXSGK7b+9y+HAtQ9zZJAKBEQpcsdU82J0uX2NXxCKSL/+noJgNUufoFhfVdZ8xr/dkdrgSRAQWYg6frXdmtLk5IxU5Q0P1HvuTzjuElTkJGTh7TJWf51gtZIIMgEIuJSEBE31mWv0yaNQXZmas9n3fnPuv+B76350MjDSoDzgfOB64H7AffD0N8PS8uqsGOv6/+26mw+iM7m6iCfVNgdCZAACYQ+AQoyQ38MGQEJkAAJkEDoEaAgM/TGjB6TAAn4hwAFmf7hGBJWZs7Pv0ySZVFqtfebPKvnbTLke4rWv/98SARCJ0nAewLS7PkLbpNlaSWAaPvbpAoAd21dv/Y9783xShIISwJCjClEmbZNiDGFKJPNSkD8EsMaF8/PXQAWASgiKHUTmDVvoa0uAbm5LHet7hGz965i93aUlxSicu9Oj24PSUpWsmZmZuciOjY+lEKkrxonIEVEwRA/AbrIBCcSiUNiMDtrPIYnxrMKL6vwhmoVXvrNKuLcv7h/cR/wcR84drwJW3YcQMMJ5yIvlvZGmJr2Q+5s0/hJiuGTAAmQgPcEKMj0nhWvJAESIAESIAF/EaAg018kaYcESCDUCFCQGWoj5oO/okS5QS/fogPukQGHb6elWhmWa4rWv/9/PpjmLSQQEgRmnZX/E+jl1yHDsabpCUh48mRrx/NlX/6jKSSCoZMkEBgComy5KF9u20TZclG+nM1KYGKXKPMUByCiVpwQZf6boNRLgIJM9Y5NfzxrOH4M5SUFStbMtlbnL6VtbaVnzUJmdh5GjxNLl40E1EtAHz1CKVEOSefk5OTxIzF72ngl8yO1PNTycB5wHXAf4D7AfUC7+8DWHQew+4CLgkayRSlhbm5l4Qb1nvboGQmQgJoIUJCpptGgLyRAAiRAAlohQEGmVkaacZIACTgSoCAzzOfEjLPzU3Q6+UnIiljEoUlbZJ3l0qL/vr87zDEwPBLA7Ln56bLe8ldAmu2IQ5bxrt5gua3wkw8OExUJaJiAEGQKYaZtE4JMIcxksxKI6ipf/jMXQK4B8DpBqZMABZnqHJeBeFXeVc78SJVIeO2+DRuVqmTMFCXN9fqIgXTJe0nA7wSEEFMfM8rJblSkAbOmjce4UUMhyzIgWX9sV8RYfE8enA9cD9wPuB/yeaDJ5+HBo/UQwsy2dpPT2cF88ogizGQjARIgARLwTICCTM4QEiABEiABEgg+AQoyg8+cPZIACaiDAAWZ6hiHgHgxc/7CuZKMPwIY59CBLEN+KrbN9PCXzAoYEPY0qk4CM+f+NFGK0D8MWbrJ2UOpwiLjkuINa79Vp/f0igSCQkCULnes5SxKl4sS5my9BH4L4NcugCwHsIKg1EeAgkz1jYm/PKo5VKlkzCwrLYRssbg1G2EwKhkzM3JykTxijL+6px0S8ImApDfCkDAJOqNzifKxo4Zi1tRxiIoy9tq2EWEq/8j3PaJM8uB84HroFW1zPXA9cD2E/3po6+hUSphXHTnudAaxdDTC1LgXsrnDp/MJbyIBEiABLRCgIFMLo8wYSYAESIAE1EaAgky1jQj9IQESCBYBCjKDRTqI/eTn5+v31su/hIznnUuUo1YCHpAahr5RWPiq869UB9FPdkUCg0Eg/fzzI+NNsddCxoMAhjn40CBBvnnL6dmrsXy5e1XHYDjOPkkgOASEGFOIMm2bEGMKUSabPYH7AKx0AYWl3lU4UyjIVOGg+NmljvY2qzCzpAD1tS7KOdr0l5KWjozsPEyaOsPPXtAcCfRNQBeZoIgxJZ2N4LLrNpEVM33cCEiSpGT+4is5cB5wHXAf4D7AfYD7gKt9YHfFEWzdWel08JAtHYoo09Le2PehhFeQAAmQgAYJUJCpwUFnyCRAAiRAAoNOgILMQR8COkACJDBIBCjIHCTwgepWEZt1xLwESFd1VbGy6Uoqh2T59dZ1768LVP+0SwKhQmDW/IvnQ7a8DGCyg88yZPw2wVJ7+8aNGztDJR76SQJ+JCDKlovy5baNIkPXgK8E8KaLj/4J4DIATX4cF5oaAAEKMgcALwRvrdpXjrLSAuwvK/XofWx8AjKyc5XMmXEJSSEYKV0ONQKiPLkoU+7YhsRFY072RAxNiOkuRMxXa0FiciAHzgOuA+4D3Ae4D7jZB443NmNz6X6caG51OluI8uWijDkbCZAACZCAPQEKMjkjSIAESIAESCD4BCjIDD5z9kgCJKAOAhRkqmMc/OLFjPkLZulk3ZuA7CLdj/xXXUzHVYUffnjSL53RCAmEAYFT5v0s2QT9HwBc6CKcryXI129Z/35JGITKEEigvwSEIFMIM23bdQCEMJPNnsAPAKwBkOwAZiuARQDKCGzwCVCQOfhjMBgeNDfWK8LM8tJCtDR5zhI0ITNbEWamTswYDFfZpwYIGIZMgD5mpFOkqSOTFDGmPkIHCTaZ4CDzPXn0ZkrlfOB64HrgeujOnMz9gPuBzX5g6uxEwbYKlyXMzSePwnRivwZOWQyRBEiABLwnQEGm96x4JQmQAAmQAAn4iwAFmf4iSTskQAKhRoCCzFAbMTf+zpy38OeSLD8CSXJMudIM4NkEc+1DzPYXJoPNMPxKQGSVjeuIfUgCbgIg0hL1Nhl7IGHZ1vXv/cWvndIYCYQGAVG6XJQwt22idLkoYc5mTyALwGoAOQ5gRN1kIcr8lMAGlwAFmYPLXw29791ZrJQ0r67Y49GdpGEjkZmTp5Q0N0ZGqcF1+hDiBCRdBAyJk6EzJjhFMnXSGGRNTulNBNl9RXdiSL63EiAPKAnyOB84H7geuB9wP+R+6OZ5sH13NXbuPeR01rB0nICpoRyyhQVgQvxISfdJgAT8RICCTD+BpBkSIAESIAES6AcBCjL7AYuXkgAJhBUBCjJDfjiX62bN27YEwCoABodwaiRZun7LhrV/C/kwGQAJBJjArPkLFkCWRLZMx2/L2yVJWrbltKynsXy5JcBu0DwJqImAEGMKUaZtE2JMIcpkcyYg6h0LUeZ5LuD8AsA7hDZ4BCjIHDz2auu5ruawIswsKylAp6nDrXuSpENmTq4izBwxZpzawqA/IUJA0kfBmJQBKcL+d350Oh3ypqdh3JjkLnFRd2bMbvEh38tKJjjysIpROR84H7geuB9wP+R+2Pfz4OCR49hcug8Wi3h49Da58yQ66sshm9tC5ARFN0mABEgg8ARef+JefjcaeMzsgQRIgARIgARIgARIgAQ0TYA/dITw8M86+6LxkHSvuBZ/SJ9A137V1v/+w/nXo0M4ZrpOAoEkMGf+gomdsu5NQD7DsR9Jwn8snZ3XFW38v4pA+kDbJKAyAqJsuShfbttE2XJRvpzNNQEh7L7KxUd3A3iC0AaHAAWZg8Ndzb2azZ0oLylAWWkhao9UeXR1VGqaIszMyHZMGqzmCOnbYBPQGeJgSMyApDfauZIYH4Pc7AlIio/pSfzYnfCMr9bEZ+RADpwHXAfcB7gPcB/wbR9obDqJgtL9aGg6aXf+kM0dSqZMi0kUUmIjARIgARKgIJNzgARIgARIgARIgARIgARIINAEKMgMNOEA2Z/1g/wzYZGfAzDToQtZBp40RxkfK/3X6voAdU+zJBC2BKbPWzTSIHU8AFn6tcg/4BBokWyx3FT06Qdfhi0ABkYCzgSEIFMIM22bEGQKYSabawIPA3jAxUfPA7iN0IJPgILM4DMPpR4PV+5DWWkB9mzf6tHtqOiYLmFmHhKTh4dSiPQ1yAR0kYkwJmYAks6u5zEjEnFqziTo9DpFZSEyvonMf9a/8D15cD5wPXA/4H7I5wGfhwM/D4i9dFPxHhyqabA/AckWdAhRZrvDvwf5nMTuSIAESEANBCjIVMMo0AcSIAESIAESIAESIAESCG8CFGSG2Pjm5+frdx+Xr5OAZwBEOrjfLkvyzUXr3n8txMKiuySgNgLSzHn5t0iQRTY7+7RGQIsM+ddF69//U1cCH7X5Tn9IIBAEROlyx9RwonS5KGHO5prADQBedvHRWgCXAegkuOARoCAzeKxDuafWliYlY6YoaX6ivs5jKOMmTUFGTh7SJmeFcsj0PQAE9NHDYEhId7KcljIMuVkTlH/vqkJt/Qvfk4e1Ci3nA9cD9wPuh9wPuR/69XlQsH0/DlTXOp1JTI17YG51/vcAHItokgRIgARUS4CCTNUODR0jARIgARIgARIgARIggbAhQEFmCA3lqef/fEhHR9urgHSxc+Y+aTMsumu2fvrX4hAKia6SgKoJzJx30RwJOpEF0D4TrQQLZPxZJ0m3FK5b26jqIOgcCfiHgBBjClGmbRNiTCHKZHNP4CcA1gCIcbjkKwCLAFQSXnAJXL10VZfcI7j9srfQI1CxezvKSwpRuXenR+eHJCUrWTMzs3MRHRsfeoHSY78S0MeMgmFImpPNjLRRmJ6RCkmSlIyYfCUHzgOuA+4D3Ae4D3AfCMY+UFJ2ELsrjjidTUwnKmA+6fzvfj0Y0RgJkAAJqJgABZkqHhy6RgIkQAIkQAIkQAIkQAJhQoCCzBAZSKswTHoNkGbYuWwVhn1o0ptu3vafvx8MkXDoJgmEDIGZcy9Nk3SmlyBJ5zsJoSUUyrLlhqL1H2wOmYDoKAn4TkCULRfly22bECyL8uVs7gkI0epqAJMdLqnoEmVuIrzgEaAgM3isw6WnhuPHUF5SoGTNbGs96TGs9KxZyMzOw+hxE8MlfMbRDwL6mJEwDLFmwLRtWZNTkTlhVNcxUsmN2Z0Djq/WXHDkQA6cB1wH3Ae4D3AfCOA+ULb/ELbvrnY6o5hO7If55NF+nHZ4KQmQAAmEDwEKMsNnLBkJCZAACZAACZAACZAACaiVAAWZah0ZG79mz8s/T4YsypCnOrjbAeDp9KHSsrVr15pDIBS6SAIhSSArK98YOVp+XJZxE4AIhyCqIeOarRve+ygkg6PTJNA/AkKQKYSZtk0IMoUwk809gTFdoswzXTzHRabMDwgvOAQoyAwO53DtpbyrnPmRKqGndt+GjUpVMmaKkuZ6veOxIVzpaDsuffQIGBKchbizpqVBlCoPRgYsZlpjpjXOM2Zc5D7AfYD7APcBd/vA/oM12LrzgNOBzdS4D+bWGm0f5Bg9CZCAJglQkKnJYWfQJEACJEACJEACJEACJBBUAhRkBhV3/zr77nfzo1uj5ZWShFsB6BzuroGMKykC6x9TXk0CAyFgFUfjLUAe6WDHLAGPtw+VVmxfu1YIpdlIIJwJiNLlooS5bRNZIEUJczbPBESmTCHAdGy3AHiR8AJPgILMwDPWQg81hyohxJllpQWQLRa3IUcYjErGzIycXCSPELpstnAkoI8eDkPCJKfQTpmRjpQRib3/LkmALDJCdjW+Jw/OB64H7gdWAtwPuR9yPwzKflh9tB7flux1OrOYGvfC3HosHI9pjIkESIAE3BKgIJOTgwRIgARIgARIgARIgARIINAEKMgMNGEf7eees2CKxax7BJAXOJgQ3+Kt00nS1YXr1lb6aJ63kQAJ+Egg56z8TL1OZAOUz3A0IQN/tuilB0v+s3a/j+Z5GwmEAgEhxhSiTNsmxJhClMnWN4GnANzh4rLHANzb9+28YiAEKMgcCD3e60igo71NKWVeVlKA+lrP5R5T0tKRkZ2HSVNnEGQYEdBHJcOQONkpolNyJmHMyCRIkCBD5is5cB5wHXAf4D7AfYD7gCr2gaqjddhcss/p7GJq2A1zW10YndIYCgmQAAl4JkBBJmcICZAACZAACZAACZAACZBAoAlQkBlowj7Yn3XWz2ZApxflX09xvF2W8aa+cf91hYWFJh9M8xYSIAE/EMj+4WVJEW0dLwO41Nmc9JkFumuK1/+13A9d0QQJqJWAKFsuypf2ahMLAAAgAElEQVTbNvHcEuXL2fomsATAMy4u+xOAK/q+nVf4SoCCTF/J8b6+CFTtK1cyZu4vK/V4aWx8AjKyc5XMmXEJSX2Z5ecqJqCPGgpDYoaTh7nTJ2Ds6GSIH7TFb9LxlRw4D7gOuA9wH+A+wH1ATftA5eE6FG5z/j1iU0M5zG3HVXz6omskQAIk4D8CFGT6jyUtkQAJkAAJkAAJkAAJkAAJuCZAQabKZkbOOZfH6iyt6yVgDmS7MuUnZODeovXvCREYGwmQgAoIzJy38EYJeAJArI07Zsj4whgZ+ZNvPnrnhArcpAskECgCQpAphJm2TQgyhTCTrW8ClwBY06XVsb16fVdZc9aM65thv6+gILPfyHhDPwk0N9YrwkxR0rylqdHj3RMysxVhZupEZ1FfP7vl5UEmoDMOgXHoNKdeZ01Lw/gxyV3ld7vVmDLfK+WIycOqzuV8sJan5nzgfOB64H7A/XAw98MDVcewdecBp7NMx/EdsHTwv7KCfLRkdyRAAoNAgILMQYDOLkmABEiABEiABEiABEhAYwQoyFThgM8+e8FNsiStAhCnuCehEBYs27rhvY9U6C5dIgFNE5g5P/+HkoyVgKzUIJVlNEmQl27d8P4rmgbD4LVCQJQuFyXMbZsoXS5KmLP1TeB0AKsBpDpcurNLlFnctwle0R8CFGT2hxavHSiBvTuLlZLm1RV7PJpKGjYSmTl5SklzY2TUQLvl/QEmIOmNMA6dDvFq22ZMGYcJqSOUf+rWmnV/zvfWzGjkYSXA+cD5wPXA/YD7IfdDNTwP9lXVoGRXpd15RjZ3oOP4NohXNhIgARIIZwIUZIbz6DI2EiABEiABEiABEiABElAHAQoy1TEOTl7Mnr/wXVnG2YD0FWTzzVs3fOD8a8sq9Z1ukYDWCMyce2mapOt8HZI0HbJl/dYN7/+i67tWraFgvNojIMSYQpRp24QYU4gy2bwjMKlLlHmKw+Uitd4iAPxlDO84enUVBZleYeJFfiZQV3NYEWaWlRSg0+T+y21J0iEzJ1cRZo4YM87PXtCcvwiIzJgiQ6Zty84Yi4njRkCCBBkyX8mB84DrgPsA9wHuA9wHQmIf2FN5BNvKq+zONSJDpsiUyUYCJEAC4UigsND+d8i3rn+P35GG40AzJhIgARIgAVURmDT/cvH7yT1t77q3+fxV1QjRGRIggUAR4GYXKLIDtJv5/Z/ER0VGDinesLZ6gKZ4OwmQQJAIzDo/f7guoq2l8MMPTwapS3ZDAmogIMqWi/Lltk2ULRfly9m8IyBS4ony5T91cfk1AF73zgyv6osABZl9EeLngSRgNneivKQAZaWFqD1i/8W3Y7+jUtMUYWZGtmMS4kB6SNt9ETAkTII+erjdZZPTRmNaekrXvzH3IXMfMvdh7wLheuB64HrgeugmwP1AzfvBjj1V2F1xxO58Y249BlPj3r6ORvycBEiABEKOAAWZITdkdJgESIAESCAMCFCQGQaDyBBIgAR8IkBBpk/YeBMJkAAJkAAJkIANASHIFMJM2yYEmUKYyeY9gZcA3Oji8t8AeMh7M7zSHQEKMjk31ELgcOU+lJUWYM/2rR5dioqO6RJm5iEx2V4IqJZYtOJHRFwKIuLG2oWbMnIocqdPgCRJkGWZr+TAecB1wH2A+wD3Ae4DIbkPbC7di0NH6+3OOZ3NB9HZzDwBWjnrMk4S0AoBCjK1MtKMkwRIgARIQE0EKMhU02jQFxIggWASoCAzmLTZFwmQAAmQAAmELwFRutwxlZsoXW5fCyh84/dXZPcBWOnCmBC9Xu+vTrRqh4JMrY68euNubWlSMmaKkuYn6us8Ojpu0hRk5OQhbXKWegMKU8/0UcNgSEy3iy5xSCxOy82ETtf9I7V4ta2+w/fkwfnQu2i4HrgeuB64HroJcD9Q435gscj4onAXGk7YF3wxNeyGuc3zGTVMj38MiwRIIEwJUJAZpgPLsEiABEiABFRNgIJMVQ8PnSMBEgggAQoyAwiXpkmABEiABEhAQwSEGFOIMm2bEGMKUSZb/whcCeBNF7f8E8AiAM39M8erZ81baKsCQG4uy0BzVqiPQMXu7SgvKUTl3p0enRuSlKxkzczMzkV0bLz6AgkzjyR9FCKH5QCSricygyECp83ORHxcNGTIkGCTIZPvyYPzoTdDINcD1wPXA9dDd8ZM7geq3w9aWtrxeeEumEydvac52YL22hLI5rYwO+ExHBIgAa0SoCBTqyPPuEmABEiABAaTAAWZg0mffZMACQwmAQoyB5M++yYBEiABEiCB8CIgypaLTI62TZQtF+XL2fpH4BwAqwEkO9y2pUuUWd4/c9q+moJMbY9/qEXfcPwYyksKlKyZba32WYocY0nPmoXM7DyMHjcx1MIMGX+NSZnQRSbZ+XvKjHSMHJZgTXBl+xM135MH50PvWuF64HrgeuB66CbA/SBk9oOjtY34tniP3bnH0l6PjvqykDm70VESIAES8ESAgkzODxIgARIgARIIPgEKMoPPnD2SAAmogwAFmeoYB3pBAiRAAiRAAuFCQAgyhTDTtglBphBmsvWPwPQuUWa2w21HukSZG/tnTrtXU5Cp3bEP9cjLu8qZH6mq8BjKsFGpSsZMUdJcr48I9bBV439E7GhExI+38ydr8lhMHDeiR4wpy4DUXX1VAviePDgfwPXRJT7jfsD9gPsB94PuX94Ipf1gX1UNtpcftDv/dDYdQGfLYdWc0egICZAACfhKgIJMX8nxPhIgARIgARLwnQAFmb6z450kQAKhTYCCzNAeP3pPAiRAAiRAAmokIEqXO9aEFqXLRQlztv4REGnZ1gA418VtvwDwTv/MafNqCjK1Oe7hFHXNoUoIcWZZaQFki8VtaBEGo5IxMyMnF8kjxoQTgqDHojPEwphsr4cfNSwRc3ImMTEmE4MyMarNimTiu5BJfKeMGseL48XEpb0bGNeD+/WwuWQvjtQ22J2/OupKYTG1BP1Mxg5JgARIwJ8EKMj0J03aIgESIAESIAHvCFCQ6R0nXkUCJBB+BCjIDL8xZUQkQAIkQAIkMNgEhBhTiDJtmxBjClEmm28E3gCw2MWtSwE86ZtJ7dxFQaZ2xjrcI+1ob1NKmZeVFKC+9qjHcFPS0pGRnYdJU2eEO5aAxGccmgWdMb7HdkSEHnNPmYaoSAMkSYIsy3wlB84DrgPuA9wHuA9wHwjLfeBkazv+t3knOjvNPWchS0cTOo5vD8i5i0ZJgARIIFgEKMgMFmn2QwIkQAIkQAK9BCjI5GwgARLQKgEKMrU68oybBEiABEiABAJLQJQtF+XLbZsoWy7Kl7P5RuBhAA+4uPU5AEt8M6mNuyjI1MY4ay3Kqn3lSsbM/WWlHkOPjU9ARnaukjkzLkEk3WXri0BE3FhExKXYXTZzahpSRyVbU0l1p9TiK3lwPnA9cB/gPsB9gPtAmO4DBw/XoXhnhd15qLO5Gp3N9uXM+zpX8XMSIAESUBMBCjLVNBr0hQRIgARIQCsEKMjUykgzThIgAUcCFGRyTpAACZAACZAACQSKgBBkCmGmbROCTCHMZPONwA0AXnZx61oAiwD0pjDxzX5Y3kVBZlgOK4PqItDcWK8IM0VJ85amRo9cJmRmK8LM1IkZ5OeGgBQRjchh9llFU0cnY8aU8WGZAYuZPpnp1Dbj6/atX+OOxee6XB1LH30dZ52fz3XAjJCaywi54V9/xRP3X+O0Li5YuBjX3/UYDMYorguui7BdF0U7KlB1pM5u/rfXFkPubOVZkgRIgARCkgAFmSE5bHSaBEiABEggxAlQkBniA0j3SYAEfCZAQabP6HgjCZAACZAACZCAFwRE6XJRwty2idLlooQ5m28ELgSwGkCMw+1fdokymbLEAQwFmb5NNN4VegT27ixWSppXV+zx6HzSsJHIzMlTSpobI6NCL9AAemxITIc+alhPD9FRRpw+ZyoMERFdqTG7P+pOicb3VgLkYU0RF9rzYUfRJveCzJWv4awLLu4KkOMdDuMd6vM1WP5/+u+1eOL+q52ePEKQed2dq2CMFEfy0F//weLJ50Vo7Z+mTgs+37wDrW0dPVPE3FYLU4Pns2YAj2o0TQIkQAIDIkBB5oDw8WYSIAESIAES8IkABZk+YeNNJEACYUCAgswwGESGQAIkQAIkQAIqJiDEmEKUaduEGFOIMtl8JzCnS5SZ7mBif5co8xvfTYffnRRkht+YMiLPBOpqDivCzPKSAphMvV+gO94lSTpk5uQqwswRY8ZpHqvOmADj0Kl2HERmzNTRw8I28xUzZDJDpmOGzDuvcpMhc+XrmMsMmcyEqMFMiCJD5pMPuMiQuWAxrmOGTD4f5fB/jlQfPe5Uurzj+E5YOjxnZtf8wZIASIAEVE3g9Sfu5Xejqh4hOkcCJEACJEACJEACJEACoU+AP3SE/hgyAhIgARIgARJQOwFRtlyUL7dtomy5KF/O5juBMQDWADjDwYRQX4ny5R/4bjq87qQgM7zGk9F4T8Bs7lREmWWlhag9UuXxxlGpaYowMyPbMamx9/2F+pXGodOgMw7pCWNoYhy+MyvDmvisO6EVX8kjjOfDjuJNuNNNyfK7HnkNZ/3wYo5/GI8/97muRJcO+/ynH72LJ92ULL/2jlUwRkVzXXBdhP05YVNROY43NPeckSwdJ9BxfEeoH/3oPwmQgIYJUJCp4cFn6CRAAiRAAiRAAiRAAiQQJAIUZAYJNLshARIgARIgAY0TEIJMIcy0bUKQKYSZbAMjIESZl7owcTOA3w7MdHjcTUFmeIwjoxgYgcOV+1BWWoA927d6NBQVHdMlzMxDYvLwgXUaQnfro4fDkDDJzuNTZk5GcmK8olFSWndmOL4njzCdD9u3fo273GTIvKs7QybnP+d/mM5/JWOwi/n96b/fdZkh83yRIVMpWR7N5wOfj9ZMoWG8P9YeP4Fvi3fbnZNMjXthbj0WQqc9ukoCJEACvQQoyORsIAESIAESIAESIAESIAESCDQBCjIDTZj2SYAESIAESIAEugmI0uWOqddE6XJRwpxtYASeAnCHCxOrANw3MNOhfzcFmaE/hozAfwRaW5qUjJmipPmJ+jqPhsdNmoKMnDykTc7ynwMqtRQ5fCYkfVSPd2NGDsWMqWlMGOc6YRy5hCmXnUWb4K5k+Z2PvIazL7iYCWOZMFdz63+jG0HmBQsW45o7VyEyMprrgutCE+uiaGcFDh093nNWks1taD9WpNKTHd0iARIgAc8EKMjkDCEBEiABEiABEiABEiABEgg0AQoyA02Y9kmABEiABEiABLoJCDGmEGXaNiHGFKJMtoETuB3A0y7M/AnAFQM3H/oWrl66ShRUZCMBEugiULF7O8pLClG5d6dHJkOSkpWsmZnZuYiOjQ87fvroETAkTLSL6/Q5UxEXay1DK0lQMl9Z/8L35BG+82FH0Sa3GTKFIPOs8y/meuB+oLn9cMO//4qnHnBM9A90Z8g0GKP4fODzURPng5bWNnz2rX2ZclPjPphba8LubMiASIAEwp8ABZnhP8aMkARIgARIgARIgARIgAQGmwAFmYM9AuyfBEiABEiABLRFQHybKcqX2zZRtlyUL2cbOAFRunx1V5IaW2vrACwCUDvwLkLXAgWZoTt29DywBBqOH0N5SYGSNbOt9aTHztKzZiEzOw+jx9kLGAPrYWCtG5OnQ2eI6+lkwtiRmDIxJbCd0joJqJDAjuK+BZkqdJsukUBACXz60bt46oFrnPoQgsxr7+gqWR5QD2icBNRDYNe+auw/eLTHIYupGR1129TjID0hARIgAS8JUJDpJSheRgIkQAIkQAIkQAIkQAIk4DMBCjJ9RscbSYAESIAESIAEfCQgBJmOaWaEIFMIM9kGTuCMLlGmo5pIpDMRosySgXcRmhYoyAzNcaPXwSVQ3lXO/EhVhceOh41KVTJmipLmen1EcJ30Y286YwKMQ6faWTzjlCzERBshQYIMma/koJl5sL34ayy96jyXK0xkyJx7fj7XA9eDZtZD9/7/6UfuM2QKQaYhMorrgutCM+uiubUNnztkyew4vhOWjkY/ns5oigRIgAQCT4CCzMAzZg8kQAIkQAIkQAIkQAIkoHUCFGRqfQYwfhIgARIgARIYHAKidLkoYW7bROlyUcKcbeAEJgFYA2COgynxTZkQZX408C5CzwIFmaE3ZvR48AjUHKqEEGeWlRZAtljcOhJhMCoZMzNycpE8YszgOexjz4bEydBHJffcPWp4EmZOS+tKNCzzFeK/DMgBGuGwo/gbLL3qXJer6c5HXsXc8y/hfOB60Ny+uPGjtW4zZF7TkyGT+6RW9knGKaFoxz4cOdbQ86wwt9XB1LDbx5MYbyMBEiCBwSFAQebgcGevJEACJEACJEACJEACJKAlAhRkamm0GSsJkAAJkAAJqIeAEGMKUaZtE2JMIcpk8w+B6C5R5oUuzF0N4A/+6SZ0rFCQGTpjRU/VQ6CjvU0pZV5WUoD62t4Sla48TElLR0Z2HiZNnaGeADx4IumjEDl8pt0VednpGDZ0CGRZhiRJfCUHTc2DHUVfY+mv3GfIPPO8fE3x4D7AfVA8Bz7991/x9DLH5P7AeRctxrV3roLBGMV1weelps4LxxuasbnEXoDZXlsEubMtJM5/dJIESIAEBAEKMjkPSIAESIAESIAESIAESIAEAk2AgsxAE6Z9EiABEiABEiABdwTEN5uifLltE2XLRflyNv8ReAnAjS7MPQjgYf91o35LFGSqf4zooboJVO0rVzJm7i8r9ehobHwCMkQ58+w8xCckqTaoiPhxiIjtzeqZEB+D78zKVK2/dIwEAk1gZ/Emt4LMOx4WGTIvDrQLtE8CqiOw8aN33QoyrRkyo1TnMx0igUAT2LS1DI1NJ3u66Ww5hM6mykB3S/skQAIk4DcCFGT6DSUNkQAJkAAJkAAJkAAJkAAJuCFAQSanBgmQAAmQAAmQwGASEIJMx5QzQpAphJls/iNwP4BHXJgT/K/3XzfqtkRBprrHh96FDoHmxnpFmClKmrc0NXp0fEJmtlLSPHVihuoCFNkxRZbM7paVMR4pI4dC6vkpuTtDZvcVfG/NGEgeVgLhNx9Ehsy7r3adIfOOh1+DNUMmxz9cx5/r2/X+5p0gM/z2A84HPu887fdVh2uxfXevAFM2t6H9WJHqznp0iARIgATcEaAgk3ODBEiABEiABEiABEiABEgg0AQoyAw0YdonARIgARIgARLoi4AoXS5KmNs2UbpclDBn8x+BxQDecGHuQwCLALT4ryt1WqIgU53jQq9Cm8DencVKSfPqij0eA0kaNhKZOXlK1kw1ZBPTGWJhTM7u8VmnkzDv+zOUsrOQoYjO5O5P+Z48NDIfRIbMu92ULL+9O0NmANaDxdKJ6gN7sHXTp9i25Qsc3F+O6gPWcrjRMXGYmJmN8elZmP3decjMykNi8nCuz37uT00nGrB/9zbs3VGEPTu3ov54DSrKt6HpRH3PPtjNOj5hKKbknIKpM07F+InTEBs/JCi8ZYsFZdsK8N+/v43ibzei5vBBjBg9FhMmT0feaefiO3N/iISk4f3ejyBbUHO0Glu+XofSgi+UubWvrESJu9v+7O/Nx5zTz0Py8DEQzwPb/f9/H7vPkHn17asQGRUVFD6KwwFYf3ze8Xnvy3lHCHbXf1kMi6XnbnTUlcJiCvsfKUP74E7vSYAEeghQkMnJQAIkQAIkQAIkQAIkQAIkEGgCFGQGmjDtkwAJkAAJkAAJ9EVAiDGFKNO2CTGmEGWy+ZfAuQBWAxjqgvdlAMr92526rFGQqa7xoDfhRaCu5rAizCwvKYDJ1OE2OEnSITPHWs58xJhxgwYhIi4V4k93GzEsETOnTbCqMsRPyXwlBw3Og51Fm9xmyFQEmedd7NW8cGfHVtQp1pmpvR2bv/wE77/1HHbv2OLVfiBEg98960e48Oc3IS09C5KuSy3rYbz+/s7L+MOz9znZz849DXc88jqGDhvlVVyO+8K3//sIj9whfqfFuT3wzBqccvr5Ptk9UV+HZ35zHbZ8tc7OsBAmLn3sTaSMm+yV3ZPNTdj8xcdY9/c/o3jz/7zi63hRN+/zFlyliGElva7f+6O7+fD46x9j6szvKPaamurxzssr8e/3Xnfrp/Dl+/MvxKVX3219fvSxT4v5Vbx5I97/43PYvvVrr+I/+4eX4rLr7rOzLzJkPrPMMaE/cN5Fi3G1KFlujPJqPPryl5/z+Rtq54+inftRU9vQs7Y6m6sg/rCRAAmQgJoJFBba/+731vXv8TtSNQ8YfSMBEiABEggLApPmX977m1wA9q57m8/fsBhZBkECJNAXAW52fRHi5yRAAiRAAiRAAsEgIL7lFOWzbZsoWy7Kl7P5l8B0AGsAiFfbdqQrU+ZG/3anHmsUZKpnLOhJ+BIwmzsVUWZZaSFqj3j+Un5UapoizMzIdkySHHg+xuTp0BniejrKyhiHlJHJge+YPZCAigkoGTLdlCzvEWR64b87O7Y2qirK8eYLD2Lz5x97YdH5EiHO+9El12HhlUuULJqemvBn+S0L0Xqy2e4ycd/yF97D1Bnf6bcPIjvcX157HGtee8zlvYuuuQeXXnO3NetuP9uenUV4+PZLUV8rjma9TREA3r6qzyzDba0n8cnf3sKHf/mdkmXSX02IFX9xwzIMG5nSL5Pu5oMiyJzxHTQcr8Hvn1yKL9f9n1d2f3zp9bjy5hUwGCPdXr+vvBTvvLLSp/klsmYuvuVhfO/sn0DS6bDxYw+CTC/Gw6ugeBEJhCCB6iN1dmXLLaZmdNRtC8FI6DIJkICWCFCQqaXRZqwkQAIkQAJqIUBBplpGgn6QAAkEm0D//2c42B6yPxIgARIgARIgAa0QEIJMx/QzQpAphJls/iUgMmQKUeY5Lsz+vCuLpn97VIE1CjJVMAh0QVMEDlfuQ1lpAfZs3+ox7qjomC5hprUUcaCbpI9E5PBZdt2ceep0RBoNECIrIaCSIUOCxPfkoan5sKNoE+655jyXS1CIKc88N98rHjuKN+EeF8LO2x96FWeel6+UJX951e09ZckHsubPuuBSLL7tYSQmDXe7XhsbavHsg9crJasd26+WPIqfXHZDv9d7a3MTXnjkZny1/u8u3f/+vAtx0/0vIDY+od/7yccfvKHwcWw3PfACzrnwlx7tHa7ap2QD3fz5JwPB6vbejOl5EH6kTZrm9f7obj489trHyMzOw+rfP4q1bz7jtb/3P70ap55xgcv+hZGvN36IN569f0BiVCHWvfzGB3H+wqvw+X8/cJkh89yLFuOa21fBEBnZ7/nD5wufr+Fw3jCZzNj4Tand2m0/VgTZ3Ob1euaFJEACJBBsAhRkBps4+yMBEiABEiABgIJMzgISIAGtEqAgU6sjz7hJgARIgARIQJ0EROlyx1RponS5fU0hdfoeil69AWCxC8fvAvBUKAbkyWcKMsNtRBlPqBBobWlSMmaKkuaiFK+nNm7SFGTk5CFtclbAwtPHjIJhSFqP/aSEOOTlTO7tT5YB26x2fE8eGpkPIpOhKyGlWByKIFOULPdiPews+ca1IPPhV5E8fAyeX3HDgMRyjpvDT39xk5K5UcmY6MI/i2zBO79biffechb9CVGdXdZJL+IT+0PF7u14/O5f4tDBvS73qvHp07B01VtIHS/Ki9v811sf9sV++fsn7sKn//6Lnd0xYyfh7sf/hLT0aW7tVe0vw/MP/Rrl28RxOnAt77RzFVFmUvLIAc2Hx17/GG2tLXj87iucspe6837GKXOxZMUrSBJl5kWz4SkEbp9/8h5eXrXEa3ueKAlR5o33Pgsxf5590DlpvzJ3ljwKY1Q0nx/dBLxcPz3AeH2/9gdv9t/+7Df+sFdQugf1jb3Zh00nKmA+aZ/dN3C7ES2TAAmQQP8JUJDZf2a8gwRIgARIgAQGSoCCzIES5P0kQAKhSoCCzFAdOfpNAiRAAiRAAuFJQIgxHb9FFmJMIcpkCwyBRwDc78L0cwCWBKbL4FqdNW+hbNtjbm7wyyMHN2L2RgLqJSBETOUlhajcu9Ojk0OSkpWsmZnZuYiOjfdrQIaEdOijh/XYzJiQgnEpw62Z/7ozQvKVPDQ4H0SGzHs9ZMg8oztDZh/rw52dCy/7NYRY05VgMGX8ZJxyxvmYmJGtiO3EehTZHrdv+Qqbv/gEzSfq3e4DQjgnxIozTz3L7bwVpdFX3rHIycaUnFNxx8OvYcSYcf1a/1+u+xuevO8qj3vTfU+txqln2mRy9GJfOVS5B0/cuxgVu+3L/n7PNuOmCzsnGurw8qO3YdPGf7r1SYhEv3vWT5A+bRZGp6RhSNKwHl51NYdwpLoCxd9uRMGX/8GxPkqdX/7rB/Gzy2+BXh/RJzd38+GuVW/i03/9BQVfeJ/N85Krl0L8cdXvtsIv+hT7zjn9PHx/3k8xedosJX6x5x+u2o8dW7/Cxo/+igN7dtjxE+XLc+aciXX/+LMT124xrxAC8/nB56dWzw8VVUexe/+hnvVhbq2FqXGPX89tNEYCJEAC/iRAQaY/adIWCZAACZAACXhHgIJM7zjxKhIggfAjQEFm+I0pIyIBEiABEiCBUCcgypaL8uW2TZQtd05NE+qRqsf/GwG85MKddwEI9YJFPa723xMKMvvPjHeQQKAJNBw/hvKSAiVrZlvrSY/dpWfNUsrajh430S9uRQ7LgRQR02MrNzsdIksmGwloncDO4m/cCjKXdJUb94aRJzuO94tsixf98lZkZs9RRHauWlPjcfz373/C2jeedpv58OwfXYZr73oSUdG9a9vWVvWB3YqA0lHoKK5Z/uIHipjT22axmLH6FZFx81mPt1x2/f3IX3yHItbztn372Ud49M7LnC6/6raV+Mll4rjm3IQQ7J9//T3+8My9Lj9PmzwdV96yAtl5Z7hlbHtjR3sbvt7wD7z7xlNuy8pPyXVjr5YAACAASURBVDkFdzz8OoaPHttnaO7mg7Cxq+Rbu/uFuHbqjFMhhLIRBgOOHalCyebPFD+Sho3EfU++g8lZzr9YU3fsMJ578DqUFn7u0p/J02bjFzcuQ07eGZB0OpfXmDralRL0f37lkT4FqcKAEGSKkvfGyKg+GfACEghXAiI7ZmFprwBT7jyJ9tqScA2XcZEACYQBAQoyw2AQGQIJkAAJkEDIEaAgM+SGjA6TAAn4iYD3/yvspw5phgRIgARIgARIgAS8ICAEmUKYaduEIFMIM9kCQ+CnAFYDsKm7qHT0BQChDDgYmG4Db5WCzMAzZg8kMBAC5V3lzI9UVXg0M2xUqpIxU5Q0dyfc6tsPCVGjTrW77Mzv5CBCr2OGMw1mhNRqRjN3ce8UGTKvPc/lMhKCTG8zZHqy021cCO8uufpuXJB/jVJqvK8Mg+K+LV+twytP3O5SLCeyat7/9BqkT53lMmOjENsJweInf3vTKb7Lrrsf+Vfdqfx7X36Izxvra/H88uux5et1Hrec7519IW564EUly683doWPb7+8Av9Y/bKdXasQcTXSp812aUdktnxm2dUuM49mTM/DzctewtgJmX1msnScFyJb5EuP3uK2BPq9IgPoGX1nAPVmPoiAz7rgUiy67j4MHzXWLk6L2Yz9u7fhm//9SxGlxsYl2H1uNnfib2+/gD+//JDL8fjevJ/iV7evwtCuzKt9rfs9O7fi1Sfv6rP0+7k/W6zY9Wb+ejP+ffnFz2Wv1hE5BZeTydSJ/31Tarf22o58A8CuQEHfxzNeQQIkQAJBIkBBZpBAsxsSIAESIAESsCFAQSanAwmQgFYJUJCp1ZFn3CRAAiRAAiSgfgKidLljChxRulyUMGcLDIE5ANYAmORgfn9Xpkzx7VrINQoyQ27I6LBGCdQcqoQQZ5aVFkC2uE/MG2EwKhkzM3JykTxiTL9o6QyxMCZn99wTHWXE93KnQSSwk220A3xPHlqcD7tEhkx3gswVr+KM8/KVtdPX+thV4j7TprhfiDGvWvIozvrhIkVc3Ze97s+F0Opf77rPBHn9Pc9AiOTc2RNizFceu91pz5h7wSW49q6nFL+8iW9fWREeuf1S1Nce9bj/iMyUd658A6lpk73aX47XHsGzy67Bti3id2F62+zvzsOty3+PIYnJLv1b/+Hb+O0jtzj5IoScS1a8ipw5Z3jVf7cBW35F32zAE/dc4TIz6aJr78PFv7qrz/Hraz6Ifi+95h787PJblWyT3s6Hbn8P7t+l+FhVUe7E4JQzLsCN9z2LhKQRPZ95Y//g/nK8+NCvUb5d/Djiuom5JuZxZFSUz3y9mW/e+KvF/crVfCXPvvfnQMynLwt2oLWto2ehdNSVwmJq6df5jBeTAAmQQLAIUJAZLNLshwRIgARIgAR6CVCQydlAAiSgVQIUZGp15Bk3CZAACZAACaifgBBjOn4LKsSYQpTJFjgCKV2izNMdumjvEmX+LXBdB8YyBZmB4UqrJBAoAqJcrihlXlZS0KfgKSUtHRnZeZg0dYZX7uijh8OQ0Ks5H56cgJypE6yJnMRPx3wlBw3Pg11FHgSZXRkyvVknnuyIhfqDn16hCNmiomL6Pd/q644q2SmLv93otOZ/suhGXH7TbxARYXRpd+/OIqy8w1lIqQgnH30DKeMme+XPZx+txbO/sU/knpA0HB3trU7CRVEOfcYpZ3llV3B76LaFTjZEBs+FV90BScB3mJ+trc149fE7sfGjvzrx+OEl1+GKm1fAYIj0qn9X+58n+4og8fZHYTRGebTf13wQGSxvuO9ZxMUl9ttPGTI+XP0y3nz+Aaf4RabNpY//EelTZvXbruD8xX8+wMuP3upSjCo68zZ+Plf4fPVm3wzleVKyaz+O1TX2rEFT416YW495dS7jRSRAAiQQbAIUZAabOPsjARIgARIgAYCCTM4CEiABrRKgIFOrI8+4SYAESIAESCA0CIhvu0X5ctsmypaL8uVsgSMgzoiifPmlLrq4CcBLgeva/5YpyPQ/U1okgWARqNpXrmTM3F9mXw7Tsf/Y+ARkiHLm2XmIT0hy615E/HhExI7u+XzC2FGYOG6U8r5bi9n9Id9bNUzkYSWghflQ5iFD5m0rXsWZXRky++LhKdOmyNp47xPvID0r16f5ZbGYsfqVlXj/j886rfO551+Ca5daM126Gq+Wpga89MjN2LTxn073ivLbp5x+fp/zvdPUgbdfWoF/rLEvKy5Kr1fu3emU3VIRUy6+Q0lb52k9WWQZ/1zjLCwUsdzzxJ+RPedMl/dXH9iNp+6/ChW7t9nF1H1fzpwzBzx/BWtX5cC7M0SKrJae1oen+SD8XPrYHzHj1LN9mg8nGurw3PLrsPXr9U5juvDK23HptfcqWVh9Wb+m9ja88ex9Lsvci868jb+v9cLPtbG/hvPzdF/lEew/eKRnDXa2HEZn04FgHRXZDwmQAAn0iwAFmf3CxYtJgARIgARIwC8EKMj0C0YaIQESCEECFGSG4KDRZRIgARIgARLQGAEhyLRPQ2QVZAphJltgCTwNwLm2J7AKwH2B7dp/1inI9B9LWiKBwSLQ3FivCDNFSfOWpt4sTK78mZCZrZQ0T52Y4fSxIXEy9FHWsr+iZWWMx6jhSRClkCVJ4is5aHoe7CzehPuu7RUl2i4gUfr69HMXesXHk53vnX0hbrzveQgRta/r7tN/rcELD93otL5nfuds3P7Qa4gbkuTST4vFgvffegarf7/S6d4FVyzBouvus4r3PKwDkaHTsay4EBXe/fifsGnjv/Dx+3+wsy1Eotfc9SRiYuM92m1tacJvV96Mrzf8w+7+6bNPw20PvYrk4aNd3m/uNKG25hBqDh2AEGfWHD6IfWXFiij1hnufQ0LSMJ85d3P438fv4rnfOP8uVF+8u+/3NB/6iq+vfbms5FuXWUWF8PeeJ95BRlbugOIvLfgMjy39hcssmef87Er8askqGIyRXq0LX+c77+Pzua91MNif19Q1YltZRc/eZW6rg6lh92AdGdkvCZAACXgkQEEmJwgJkAAJkAAJBJ8ABZnBZ84eSYAE1EGAgkx1jAO9IAESIAESIAES8ExAlC4XJcxtmyhdLkqYswWWwB0AnnLRxR8BXBnYrv1jnYJM/3CkFRJQC4G9O4uVkubVFXs8uiQEOZk5eUrWTJHBTTRj0lToIhN67psxbRKSE+OU7HVKCjWlyXxPHpqcD7tKvsF9157ncl2JDJlnnJvv1frYVfKtWztC9Lhw8Z3W8ts+rrcdRV/jget/6OTnzO/Mw5IVv0d8YrLb8Sv+9lOsuOUip3tzv38Obl3+e8TFJ3hc/+XbNiv3t55s7rFhFRW+hi//+wHefP5+O9uiHPodK7vKoXuI98Du7Xji3itw+OBeu/sVoej190Mn6X3mNdD9zd14esNbDISn+fDjRTfg8l8vt5aZ92E+fKhkFbVnLsycKbKl3iWypcYOaD8/0VCL51dc7zID5zmiZPttK2GMitbkfuHLePH5Gp7ni+P1TSjaYd272tpaYJQ60VG/Uy3HRvpBAiRAAnYEKMjkhCABEiABEiCB4BOgIDP4zNkjCZCAOghQkKmOcaAXJEACJEACJEACngkIMaYQZdo2IcYUoky2wBNY1FXC3LGn/wK4DEBt4F3wvQcKMn1nxztJQM0E6moOK8LM8pICmEwdbl2VJB0yc6zlzFOzL4DOENdzbW72ZCTEx0KGrAjE+EoOWp4HO0s24X43GTKFIFPJkOnFOvFk594nVyPv9PO8suNuPbqzLzI2LlnxGuISktzarz1ShWeWXY2y0m/t9ozRYyfhrlVvIS19usd94L9/ewuvPG6fPFxkSrzqtlXYvaMQy274kdNe9OALH2DmKWd5tPv5J+/hud84JoQH/MFroPvaQHiL+eJpPtzy4O9w5gWX+DQf2tpO4o1n7sW6f/zJifnPb3gQF11xm092bXnJFouSUfWDPz7r1Ef3uBsiIwfcjzfraqDjyPv5fAvUPGtqakVBabmyRgo2/wd1dYcQHx2FhLhoJMbFICEuFhF6nZqPlPSNBEhAgwRef+JefjeqwXFnyCRAAiRAAiRAAiRAAiQQTAL8oSOYtNkXCZAACZAACZDAQAiIb6lF+XLbJsqWO9dQHEgvvNcdgTMArAEwxuGCHQCEYLNEregoyFTryNAvEvAPAbO5UxFllpUWQoitPLXRE7Iw7dQfYuop1rLMp86agpjoSEDJ1idSZPKVHLQ7D0Qmw/vdZMi8dcXvcca5F3u1TtzZEWW0hTgxY/ocr+y4W497dxVj1Z2Xor72qN1yV7JRPvIGxoyf7Na+ydSGt19cjn+963ikBG5VsoAudLsPdLS3483n7sV//vaWXb/X3f0MhDjvSNV+PPPAr7B3V5Hd593iQHfxuLM7OSsPtz/8GkaMSRsQr4Huazu2fo1lN7jOSHqbyEiakOzRP0/zauWrH2FKznd8iu947VE89+A12L7lC6dt/54n38Gc0y/wya4jry/X/U0ZV8cmMmQuFhkyI6P90s9Ax4n38/k9WM/vk61t+GbrLsiyBf/55G1YLGan9RIbHYnEWCHOtP6JMhr8cwikFRIgARLwkQAFmT6C420kQAIkQAIkQAIkQAIkQAJeE6Ag02tUvBDAzwH82Q0JUYtG1C/bHuKk3MUovq1ZAqA1xOPzt/uZAP4KYIaD4WIAlwAo83eHtEcCJKB5AmI/dkwfJASZQpjJFngC6V2ZMoWSwrY1dIkyPw68C/3vgYLM/jPjHSQQqgQOV+5DWWkB9mzf6jGEaadegLMvuQvfy5uGSKMRsixDkiS+koOm58HO4k144DqrWNmxCbHi6ecs9IqPOzvdgsnR49K9suNuXVYf2I1nHrgKFbu32bnprf3PPn4Xzy93/n2eH11qLZ+tjzC49K/mcKUiALTNrilEpsue/wCZ2XNwsqUJrz91F/73kfgRubeJ8tnX3PUUoqJjvbYr7v7BT6/EVUtWwWCMHBAvX/a31pYmHNi7A0Wb1uOr9f+HQ5V7nObEzFPPVkq1xw1J8uifu/kwbtI03PnoWxjj43yoqijHM/cvVvy0bUnDRuLep/6CiZkz/MKtrHQzHr7Vvkz9YI8Pn1d8XvuyrgM1b0ymTnxZsB0N9TX4+ut/enWEjDQYlOyZU8aPgU7Hrye8gsaLSIAE/EqAgky/4qQxEiABEiABlRO488lPYpv1EYl6SImyRUqSJCRKQKJ4lSEZIMEgy7JRB8kgd/0dkAy67r9LkgGybAQg/sOk61oY5O5/l2CAjK7P7f8uyzBKyn2w/laWDJMMmCQJHeLvAExw9XdJ6pBk2WRRrpU6IMtd11r/Lv7Notxv/bskw2Tp+ruwq5PkDosFjTLQIOnkellGgxlyQ4u5s+Htu85tUfmQ0T0SIIEwIcD/8QiTgQxCGLEAfgvgSg993QFA1HESKUVCtVGQ2b+RoyCzf7x4NQmQgH8IiNLlooS5bROly0UJc7bAE4jpEmVe6KIrkT7ojcC70L8eKMjsHy9eTQLhQECIiUTGTFHS/ER9nVNIC25+EaMnTMcZp2ZDp9P15MXsvrA7zxbfWwmQh/0PueHKY1fJN+4Fmct/j9PPFb+D2fd8KCv5Bve7EHYKweTtj7yBlHHpdv9p0F+ehyv34Gk3gkxv7Ffu2Y4n77sShw/utdsbsmafpmTJTB42yqV/gs/KJfloPdncc5+4R5RzTxL3yDLW/uEJvPuHx+3sTpoyE0sefh2jUie65Ffy7UY8dOtFTvvUrV3M+8unP9d3mjrQ0tSIw1X7IISuu4o3KULX/eV9Jz4XgkzBa0jCUI/j6W4+TJwyE7c//DpGp070aT64m6/d80wIPb2Zr33xcjffhGB28W2PIjIyyif/+Xzh88Uf87Ov+RuMz80WCz77phT19UdRXlaI48ePeHWUNBoi8P3sDK+u5UUkQAIk4G8CFGT6myjtkQAJkAAJBJLA8ne3G+sPHU7qgC5RJ4SUQCIgJcKCJHQJKy3d/y7Lyr8BukTrq/KeKertB8gESPUAGgCLSDbSAEmqF+JNHdAgxJuSTlcvK5/JDeLfLe1okHWR9aNaEhuWL8/qCOR40zYJkED4EKAgM3zGMtCRCOHLhwBGe+hoHYBfAjgcaGcCaJ+CzP7BpSCzf7x4NQmQgH8IiGeSEGXaNiHGFKJMtuAReBnADS66exDAw8Fzw/uerl66KpR/acT7QHklCZCAQkCUM95e+BV2FX/rROSnNzyN1MmzewSZREYCJAB4K8jsi5W3Qrm+7Lj7XGRrdJchUwgyu4V47u4/2XwCv1t1C77e8A+7S5TMik+ugRAKumr//Mvv8Nbz99t9JLJq/uLG3yDCIBJBAJs//wiPLxX/rWDfRBbNGafMdfp3Udr33T88gffeeNLus9S0DNyx8i2MnTjFV0w995nNnWioq8GRqn2o2l+Gg/t3KRkvDx/ch2NHDvpsv1uQGZ8w1KMNd/PB2/vdGRelxJ9d5lxKfKB2HftrajyO539zLYq+2WD3Ubcg0xgZ5TND3kgC4UDA0iXI7I7F3GlCzf7PUN/UovxpOtmmCNYd24ikIciakBoOCBgDCZBACBKgIDMEB40ukwAJkECYEbj2qU+HRUpyigX6FJ1eToHFkipDSgEwyiqkRCKEuFJSxJciSQabagjIJyFbRZxWUafy54gEqVqWLNUSUA0LqoyyVP30nWfVqsZtOkICJBB0AhRkBh15SHYo5oko1/20F94vAPCBF9ep9RIKMvs3MhRk9o8XryYBEvAfAVG2XJQvt22ibLlz/Un/9UlLzgQecCO+fMWNWHNQGVKQOaj42TkJBI1AzaFKbN/yNfbuKHLb58Tp38cFVz2ilCw3GETVHGsGRL6Sg5bngchk6K5k+S3Lf48zzs33ap24syOEcrfYZFT0db2JjIXuBJlLbDJwurMPWYYQV/7xBXGMsW/X3v0MzvnplU5xnjzZjD+4KEfueH2VKKd+/2JUOpTRvuLWlfjxpTc42T3RUIcXV1yPrZvW2zlyhihzfueTiIqJ82lfam9vw44tX2DDP99BacFnaD4hviPwb/N2PAM1H774ZK3L0vPe+uXt/Gv2IMi80iZDprf2eB2fM+H2nGk3mfB1wY6eDUa2mNBe01u8QmTQbFDEmSdR39yC5pNtyrUZ40YjZZhI1uNda23vQHNrGxLjYmGI0Ht3E68iARIgATcEKMjk1CABEiABEggYAVmWbn5xYwpMSJUhp0hAigxdCiRLKqyCyxTrqxwdMB9oWEUEpFZAroYQaQrBJizVOllXJV6FgNMMXfWIpk+rly9fblGR03SFBEjATwQoyPQTyDA3I7Ji/gnAfC/ifAvATQBavLhWjZdQkNm/UaEgs3+8eDUJkIB/CQhBphBm2jYhyBTCTLbgEVjspky5SDt1mZrOBBRkBm9SsCcSGAwC1RV7sH3LV6jcs9Nt9/GJw5Fz+gLknH4R9BEGzJmRiZiYKEUdIkmwZnBS/sL35KG9+bCzeBOWXX+By/Ujymefds5Cr9bHruJvsOz6853sdAvl4ocMHdB6O3RgD55ddpVSWtu2paVPx5KVb2DM2PQ+7ZeVOpcfF7ZE1sMrb30UkVFRdvvB0ep9eGbZr7BvV3FPl0nJI3HPU2swMXNmT38nW5rwu0dvwaZP7bNvnnn+JfjVHU8gOjbebn/ZV1aMx+5chPq6o/YH2rufwfwLr/CKt+1+1d7Wik//tRofrX1VyYIZyObteAZqPnz28bt4YcX1LueZKKUeNySp3/xc7f9NDcfxwnLXGTKFINNojOpzvnE/1d5+qqXzRGtbO74t2tWzFuXONrTXuv+lGFOnGQ3NLYiPiUaU0fvKiZVH67C32rpXxkQZMSQ2BomxMUiIi1Hes5EACZBAfwhQkNkfWryWBEiABEigm8C1yz/8f/bOAzyO6lz/7+xq1bslWy6Se8fG2DQbCNi0lGsgN0DghpbAzT+ADdgkJBCKHUoSig3Y1EBCKKEmEJzcAAFsSmwgscE2LnJvsmVLVq8r7c7/+WZ3pS0z2llpV9vek0dZ1nvmnO/8zpkzZ868832Z6QW5Q51Opya0dDoxTIE6FIoILtWhqqoOU1yiy5hKKVYL0lJTXH82+bQiLdWGVJsV8ptFUWBxf1qtiuu7xQKLRYHV4v5utcCqKJDfFffv8pvVYtHuia1dx3t9h0XLb1GglS/7F3Kv1OlwwqkC4m3fqapwaN9VOB2qz3eHU4XqVCEvebnyqdrxkt8h+Z3y59Q+te/a8U7IcXKMvd2B9o5OtNs7uz/tnVr9sZZUoEJRcEBEm3A6K1QomqdNJxwVKSm2A23pWRVP/7/jW2LNbtpDAiTQMwEKMjlCzBA4G8B7fhklLHkDABHkeSf59wsABMYFNFNT9PNQkBlaH1CQGRov5iYBEgg/AQldLiHMvZOELu92yRH+OlliIIFzAbwMwN/FifTDpQC2xwI0CjJjoRdoAwmEn8Ce7Zuwee1qHNy3y7DwgqKBmDR9Fo4982pYbNld+Y47Zixys+WFdO9bY4/vKk82fief5BgfElpaT0gpZ8INdz2F0869yMuXrPH5sXXDF8aCzEVPISdvgNe5Gvr5dXDfTiy9/UfYs0NHkHnPsxhSNjZo+bXVlXhk0Y+xad2nPvPG+Ckn4sbFv0NxSan73132bfhiFe6+6b998k494XSI8C83v7jr31XVidd//wBef/a3BuVKeN7u8fTPt/6Ap++/2SevJvTsCp1uns+e7Rvx4mOLsP6LlX2eaKX9x5/2LZx0+n+h8sBuPPmbGwPK1ASZJvozUuPhk3dfx6OLA53ju+x6Gq5Q6ub5uRoYmL+xvtZYkHnjvUhN83Zq0vf6ON8mx3xrNN7isf8bmlrw5dfdt3vOjibYj/rOz32elACs37EPNQ1NukWlpqQgLztDE2fKX06GCKX52CMc3FkGCSQqAQoyE7Vn2S4SIAES6DuBm5auzHeo1nFOxTlecarjYVHGqapzvFto6b2h0ffKTJYgwkiXkNIjqHSJKlM9/6b9u0tk6Su6dOUXsWQ47o/j8X6lG3H3/boIOsXTf7vd4frTRJvu714CTrsIObt+7xZ2igA0SumoCrVCUSzlcKrbVItSblEt5VbFse3hBbMlbDoTCZBAjBHgzkSMdUgMmpMG4H55/uJn298BvA9gqY7NdwC4131lj8Em9WgSBZmh9RgFmaHxYm4SIIHwExAxpogyvZOIAEWUydS/BKYA+BOAY/yqlZc1RJT5Uf+aE1gbBZnR7gHWTwLhJbB905eaELOq8oBhwcWDSzF5xiyMmTRNy5NaMBGWtLyu/FMmjERhfq72drU8uFehQoHC7+SRlONh6wZjD5kiyDz13AtNnR9bxdPmtYGeNo89aQ5uXOTyXNiX861i73Y8fMfVAYLM4WOOwcJ7fo/BpaODlu/o7MCLTyzG3195ImD+uP3hP+PYE2d3zQfibeHN55fglafv88n7nUuuxWXX3qV52/Vuz78/+Qfu/7lsLfimxY+vwKRpp3TNLy0tjXj2wVvw8Tuv+mQ8efZ5uPbWR5GRnWOKt8xfW9avwVO/ualXXjEzMrMxYuwUjD3meEycejJGTZgGEYWKCwv538fvvqaFVfdPZvszUuMhqF15Bab59TQeXWHl/x+++vxDHwQeb6q21LSg460v453XJ16fY3381NY3YePW7pdinO31sNcaeyvv7Wrw46+2al5uzCR5YD1lVCkKc7tfwjFzHPOQAAkkDwEKMpOnr9lSEiABEjAicN2SlWNSVMs4p6KOVxV1vEVVxqkKxkNVh/QHNfFOmZWRhuzMVGS7P7MyUpGdmYbU1BSk21I0D5bpaTakpFjCcn/L+8vw3F/aOzthtzvQZu+EvaNT+2xusaOppR3NrXY0tba7vre2w97h6I/hJBFCDioqyp2Kuk1RRaiplHcqzm2PL5wd2fAp/dM61kICcUuAgsy47bp+M9xIcCdCzD8AeAHAsX7WiFDzCgAiwIi3REFmvPUY7SUBEiABV9hyCV/unSRseaDLHNKKNAF5Q1REmefoVCThy8WLZtQSBZlRQ8+KSSCsBLZ8+ZkWmrzuaJVhuUOGj8HkGTMxfMwknzy2/LGwpne/zD5x7HAUDxCBphav3BXe1uMhjd/JI8nGQ/lGfc+WchLNv+tJnHbuxabOj3IDD5ki4OvyqNiH88vjIXOvn4dMEWQu8HjINFH+fz59R1c4eeUN9+I73/9J1/hvaWrEk78ODEM+X/MaemHA/GFkn1buJSJsdM03B/e7PH36t+P7P74N/33FQigWLw8WPbSnYs92PH7P9di+ObiD+LGTj8fEaTMh4d0Hl43BwCFlyM5xCWSN5r9P3n1DEyT6J7P9GanxsPqDt/DwnVcH2DVFPJcuehq5BeK51O0Bw8R4MGq/x0Pmeh1B5pUeD5l9KJ/XH15/4339UVVdiy079nWdi462o+ioC2+ABPFAc7C6Vgt1XtvYgk5H8IeaJ08eg4w0hjIP6yKchZFAAhGgIDOBOpNNIQESIIEeCFz7+CcFKa2d42G1jHM61fEK1PGAMk4BxqtQI7ZYzEy3ucWWafCILLMybMjOTIfnM9Um9/y8H4r3+6Fg9ouXzaZWO5pb29HUYkdzS7vv99Z2tLR1ROw8VqDYVaAcULepUMotFqUcDue2zoyU8ieuO602YhWzYBIgAY0ABZkcCMEIyO72MzqZrgTwZwDLAVyl8/v3APwlWOEx+DsFmTHYKTSJBEiABEwQEEGmCDO9kzw5FmEmU/8TkJc29NYHPwPwYP+b46qRgsxokWe9JNB3Ap2dHZo3zE3r1qC5sd6wwOFjJ2Hy9FkYMny0bp6UnOFIyRrc9VvZ0EEYUVrS7RHT4xmSny6Pb+SQVBzEk+GdOp4t5YQR8eGp51xoiodROS4Bn5eHzF6OL4+HTH1BppeHzCDlG5Xz8bf1sgAAIABJREFUjW9ejKt/+iDSM7K09urlEw+StzzwMkZPmBZwnsgc9dRvbsRnK9/2mYfmzL0cP1zwG6SmuULpiifNB/w8aYq3ylsfeg0Tjj3Z1Plnb2vFc4/chg/eft5wXjzl7O/hrPOvxOiJx2ltCvW8/qQHD5lm+jNS48GoXJcw1/w4CMajvrZKC1m+8d++zt7PuuAqXHXjfejykNnL8Rysfv7u9mBCvqbm32iMl30Vh7H3wOGuOaiz+RA6G/f2ffFnUILIrJtb2lDb2IzapmbUNbVAQg56J1uKFadOFR8DTCRAAiSgT4CCTI4MEiABEkgsAjc88tFYR6dTCy+uqBgPEV7Kp4KScLZUPLFrXi0zUpGV2f0pIsuczHRkuj9d7zxyXy0a9yfxyF3uZzTPmh4Pm/LZ5ve91Y6wh0pXUQlFxJpKuQJ1m1NFuTXFUv7ojaeH9w27cJ6ELIsE4owABZlx1mH9bK64ihExprh88E7i+XIuAHG/YCTYfA7APNkj62eb+1odBZl9JcjjSYAESCB6BCR0uYQw904Sujy4u6Do2ZzINd8L4DadBoqX7YXRaDgFmdGgzjpJoG8E2lqaNW+Ym9auhr29zbCwMZOPw+TpMyEhyntK1oxi2PK6xZoDCnIxadyIvhnJo0kgQQiUb/i8B0Hmkzj1nItMtdSoHBFkirAzJ6/QVDlGmQ7u26GFLNcTZN5097MYUjbGVPmtLU34/UM/w8fvvOaTXwR93uWIJ01/4eS0k8/EvDufQE5et8ddTyHywOHNPy7Bq7/zDXE+bsqJmiC1uKQUnR12/OmJX+Hvr/qGTBfvjtff8YQrZLiJ9PV/PsaDt14OaYt/knp+dPP9OO7ks9zeNk0UqJPl0/deNwxZbqY/IzUeXELZH2Hfzs0+Vouo9ZcP/xniDTQcyWi8iSBTvJ6KwJaJBJKZwOZte3C0tqELQUf9Tjhajb2Yh5uVzLmNHoFmYzPqm1tQlJeDySOHma5KHmx+vnkH8rIzUZCTpf2lp9pMH8+MJEAC8UeAgsz46zNaTAIkQAJCYMGS1RntzvYZVkWZrlqcMxQo01UVEwCkhIuQRVGQn5uB/BzXX4H7v3Oz05GZHjGnmuEyn+UkMIGWNjsamtpQ19iK2oZW7VP7a2iFUyJ3hC91Kgq2qlDXKU6sVS1Ya1PT1y1dOKs1fFWwJBJIDgIUZCZHP/e2lScCeAtAtwsZV0nvALgcQDWAyQBeBzDRrxIRbV4A4IveVh6l4yjIjBJ4VksCJEACYSAgYkwRZXonEWOG52lsGAxMwiKuA/CYTrtfBSAhzH1dmUQYEAWZEQbM4kkgjAQa62rcQsw1UFXjqWLitJMwecYs5A8YaKp2iy0LqQOmdOVNT0vFCdMmuj3GeaLbet5g53dXtF/ycL3Rn/jjIagg8+yLTI2HrRs+w106njZdgkyPh8ze8xQh3iN3GgkyPZ4RzZX/99eexPOP/jJg/vjZb1/C8ad8UzsF3vj9b/HG7+/3yXPB5Tfh+/97GyzWFN35Y+2/AkWcLu+Xr0OEmXVHKzWvi5u//JdfuQtw8f/eCqvV6o62bXz+ddjteOnxRfjH6+Io3jdJXdf87CGccrbr/dq+jN9/vvUHPPPAzQF1mO3PSI2HhtpqPLo40HOlGHrjr57BrDnfNTVeg53f0keL58k7yb7prPOvwpVdHjLNjTfOp7yeBBtv8fj7f9ZvRVu7vesEsR/dCGdHdN/Pb+/oRJrN/DP5usZmfLnd16unhDsXYWa+iDRzs5CaYr48U4tSZiIBEogKgbVrfd/Z/vKDN/iMNCo9wUpJgARIIDiBixa9llqSUzzdCcywWER4qcrzn2ODH2kuh4grvQWX+bmZyMtO1wSY3A/jfmC83b/XNbWhtqEF9W6RZq1bqCkizjCm9YqirHU61XUWYG17ds7ap//f8ZGLtx5Gw1kUCUSLAG82okU+9uu1ArgLwB06pv7a/e8OAFk9hC2/G8BiAJIvXhIFmfHSU7STBEiABPQJSNhy/6fSErZcwpczRYeAvKDxMgB/90GfArgUwIH+MouCzP4izXpIoPcEaqoqNW+Y5Rv+bViINSVFC0suQsysHHHqH0pSkF5yks8BJ0+fDJvNCnmRWERL/CSHZB0H2zYae8icd+eTOO3ci0ydH0bliIBv3p1PITe/0FQ5Rv1waL+xh8wbf/Ushg4fY7r8nVvX44FbLkXt0e5wuzJBXPijW7S/lqZGPP3bwPDjwXhU7N2hKxq9Yv49+M4l12Lrhs/xm5svDvBs+culf8bUE88wZX/14f2aqHPbxsD3YE//9qW4+ub7kZqW2ad5zeFw4LXf3Ye3Xng4YKI125+RGg+dHe14/tE78N6bzwbYpglmf3wbFMXap/bL9eCDvz6H3+kIUsVD5hXz70Vaerqp/krWeYXtTux1hcwRa9Zu8jkH2yo/dyuUQ1mfRTfvnkNV2H2oZ6+emelpbu+ZmcjPzoKERWciARKIPwIUZMZfn9FiEiCB5CCwaJFqOZL90QxrijpddWrCyxmAMr2vrZcQ4x7RpeYN3e3tUj5TbSl9vl/k/U5i3+8kQv+2tXeirsnlRdPlWbOly7NmeEKgq+skSqFiUdY6Oh3rBjaduXbRIqVfHbH0dZ7g8SQQSQIUZEaSbnyXPQTASwDO0GnG+QDe9vp3o7DlsgMnQovdcYSCgsw46iyaSgIkQAIGBESQKcJM7ySCTBFmMkWHgHjd/hOA7jjBLjt2udcK/eJRm4LM6HQ+ayUBMwQOV+zVhJi7tm4wzJ6ekYXJM2ZqYszU9AwzxermSSuaCiUls+u3KRNHIy8ny70J61FlekSJ/O4CQx6uTdjEHg8uT4bf0T1v5t/1pMvboonxIJ42jTxkzpOQ5bmFfTrfDhqIHSXU+I0Ssrx0jOnyGxtqsHzxtVj/+Qc+7T559nn48c8fRvXhA1jyy6tQeUCWLK5UMmwUbr73OZSOnmTIo7W5AU/+5kZ8vtJ76wQQEd/l8+7G+399Di8s833/1RPSvGhQqSn7t339b9y34ELdcOXX3/44Tvvmxab6q6fzu6W5EU/ptEM4aIJME/0ZyfHw/l//qOu9Uwv9fvvjyC8q6dP8Zbe34/lHfqn1l3866/wrccWN9yE1Nd1UfyX6/MH2Jfb1wah/6xuasXHLzq7TQ+1sQXu18Vqu14u3CB/41fa9qG0079WzZEA+Jg6XrXMmEiCBeCNAQWa89RjtJQESSFQC1y/9YDpgma6oHuGlJsLs9RsvWRkub5fan4gus12fedkZvF9Lgv0s3o/27n5UvGnKn0/488ZWNLf2yaumA1DWAuo6VcFai9WydtkNp3+ZqHMZ20UCwQhQkBmMUPL+/t8A/qzT/NXuEKPecVyMwpbL4dcACHRXEDmuFgClAL7pFpOOB3Ccuzqxeb075Prf3B65JAKZd+pvQaY8SRYXPecAONntar3QbVA5gC0APgLwLgD5bvaNAomjI2HkxSuZlCt9NDwM5Uau58yVLO0a5+Z1uruN0seSGgF8BWCjm9dnAI6YK5a5SIAEEpCAhC6Xm3jvJKHLfWMTJWDDY7hJw9yizNP8bGxzizLfirTtFGRGmjDLJ4HQCRzYvQ2b1q3B/p1bDQ/OySvQvGFOmj4LFoss9/uWbHljYM0o6ipkROlgDBtc3PVdi9LtVQW/k0eyjIfyjfpCSjkdxCPkqedc5IraFeT8EI+IhoLMO59CTp7nltcdBSzE8+3QPn3vkyLIvEE8ZJaNMX0+O5wOvK7jAVJElwvvfQ5HDu3Hg7+QbYLudNysczDvjieQlZNvyEMeBrz5/BLNu6R3EtHl1Tc/gL/88aEAsea3v38tLv3JnbDZUk3Z31N/LX7i/zB+ykmm+qun/tyxZR0e/MVlqPPzICoGejxkBuvPSI6HvTs3YamfYNYDb+G9f8QJp/9X0PHaU/v3796Kh+/4ISr2bAu48EjI8stvuBdpad1O4M2cH8HOH/7ejZo8g8+30R4vB8Wz5P5DXZ3maK1GR/2Ovi3UonB0R6cDdU0tqHf/Nba2uV7CMEgixhRRJhMJkED8EaAgM/76jBaTAAnEP4EbH/54qsPpnAGo4vFyBiT0uKJ03/iG2EQRXRYXZqO4wPVXlJ+FtNSUPt//8v4j9u8/on3/kyz1t9s7UV3XjKraJtdfTZPmVbPXSVXtUESkKc9nnescFnXtEzedFX9v8vUaAA9MZgIUZCZz7xu3XUSCSw3Cu8q//wKAtzS+p/wvALjeLZaLJO00AGcB+DkAf6GHUb3Pu8Oy7/HK0FdB5ikAJASrfzoVwL+8/lFCvYv3thu9hJLB+IiIVMLIy1sERruCveEgYk8JQ/9xL2IKiRjyVbeQ1Nt+Eb5+3y0i7aldRrwuc3to9Rwr7fovd/+eEAyU+3cRaL4JYAkAuagb76SaLJDZSIAE4oqAiDFFlOmdZMEvokym6BGQtaeEL5drhH+aB+CxSJh23JkX+lwDZszw1+pGolaWSQIk0BOB3eVfY/O61Ti039iZfmFxiSbCnHCs2eWfOebWzBLYckd0ZRbvmMdMGAVFUbSH7/wkh2QdB+Ihc9F1+h4yRZApHjLNnB9G5Uw9cQ7m3/UUsnMLTJVj1A8Ve7fj0buuwd4dX/uc9JqHzF89i8Glo0Mq/z+f/AMP3iq3oL7p2tuWQ8Kj+4frPl/CYf+vhMO29FiPXrkZmdm46Jpb8d5fnvXxuik1L7jnOZx0xlzT81BP/XXX8hWYcOzMkDj48xbvkK89fS/+9or+8sxsf0ZyPNjbW/H7h27BR/+Q5aVv+sY3v48fLvgt0jOze8XB4ejEij8txytP3a17cTnz/Ctx5Q33wZaa1qvyk3WeYbsTa50h3jHrvTxLdjTsgaOl0tyCLIZzSei++uaWbpFmcwu8w/nNmjIWaTab6Ra02TuQnmo+v+mCmZEESCBkAhRkhoyMB5AACZBASAQueu0168D9RWcowOmwWMSxzvFQ1e4wNSGVBuRlp7tElwXZGFjoEl+mp9lM3zfz/iOx7j/Yn9HrT3uHA0dqGjWh5pGaJlTXNqG+SXyt9DIpSov2DNfp/AgW66rDqw9/9PrrFzt6WRoPI4GYJUBBZsx2TVQN68njpX+4co+hRh415TVp8dIYyVCk0wDIDrkI9kJN4jXzZ25voOJ9MtKCTDnnRAXyMAARI4aaRGR4G4AnAXT6HSyeQe8BcEWohboFs3LsIwDaQzi+PwSZEwA80Mv+laYIs2UAftMPwuAQ0DErCZBAPxAQ4buEL/dOErZcwpczRZeAiOUX6JggbqR+GW7TKMgMN1GWRwK9J7Dt67XYvHYNqg9XGBYycGiZFpZ89MRje19RD0cq1nSkFcstRHc6cdok2GxWT1xutw/Arjjd/K75mCMPd5yrhB0P5V9/gUXXflv37Ln+jidx6rkXSdz2oO0v3/gFFl0XWM7Uk+Zg/h1PIjtvQJ/G08F9O/HoXVfrCjJvWPwMhpSNDan86soDWLb4x9j2te+2xRnf+QEa649i7afv+DD56a9fwoxTzw06XxzcvxOP3hloZ/6AQQEeJz3ePYeUjg7K1+WzQkVP/XXNTx/CmRdcZaq/POX5j+8N/16Fh2+/SjckugARb5/z73wKRSVlPfKO9Hj44qO/Y+ntVxqM2ydwytkXaU0L9fzdt2szHr3zGlTsDfSOKZWdef5VuGL+PUhNk3eUOT+Gypf5tbiBps/3WOTVYe/AF19JYJ/u1F71JVRHKNuKEVnqRaTQhuZWzYNmc3s7JpSFFq583bY9aGppQ152JgpysrS/nMxu77oRMZiFkgAJ6BKgIJMDgwRIgATCT+C6B1eearHidKg4AyLEBHr1JkpOlkt8WVyQ5fKAKeLL9FTXullu6vhJDhwHMXUetNk7Ne+ZVXUuL5pVtc1obO61SLNDixqrYhUs6qrlC+Z4OzoL/8TFEkmgnwhQkNlPoOOsGhFIiFDCP73vFvt1x6LpziHhsP8EYJbOcSKWXAwg3Kp2Gb/fddvqCcfdG9TeIkfx2PWiTiEi6BEuwfwx9+QhU8K9h8veRW7xpIepiGjFxt6IPL2bK95PH9IRexpxjaQgU8aTLNxFfOoJS96b/vUcI95abwZQ1ZdCeCwJkEDcEZC5UYSZ3kkEmSLMZIouAZmTH9Qx4TkAPwynaRRkhpMmyyKB3hHYvG4NNq1djfraasMCho4Yq4UmLxst7+NENqUOOAYWW3ZXJWNGDsOg4kLXG/ZQoMLrjWN+J48kGQ/lPXjIvN7jIdPE+VC+Ud/TpuZR8c6nkJXn5SHTRHn+5+PBfcYeMm9Y/CwGl3l5yDRRfnt7K15Ydjs++KssQXpOEsr8pnv+ABFQBpsvmpvq8bvf3ITPV70drFic/u1LcZV4c0zPMn2+Ve7fhUcXXYPd5RKgwjed8I3v4Me/eATZOQWmy/Nuz55tG/D7h36GHZvFwbx+0kSkJnhHejw0Ndbi2Qduxmcr/xpgaFFJKa795WOYdNwpQfvLu/0NtdX43f0LsPbTfxi2XzxkXjH/PtjSvDxkmhhvvL7w+trlaTjOx8uR6lrs2H2g6xxxdjTBftTXc3HQyS8JMohnzY/Xbw0IgZ5itaIgJxP5boFmVroEB2IiARKINAEKMiNNmOWTAAkkA4HrHlx1gsWqegswuzfYTALIzkxze77MwsDCHM3zZWZ6aq/uXxNlfc39SO7HJsJ+QWu7iDQbUV0rIc8bNZFmU0uvXtpr0gSaClY5HY6PHv/pWf82Ob0wGwnEFAEKMmOqO2LCmAIAz7qFg/4G9SSstLrDad+h04rPAVwKwDgeYehNl7ErZYpYLyf0wwOOEFHmTwBYAIhwzz+FQ5ApHiwl1ldhGOwVz57izVPeDpgI4A8ATgpDucLhQgDvmSwrkoJM2dX9Ywgh3c2YLGJT8bzWqyu/mQqYhwRIICYJSOhy/xjVErrc+AlzTDYjIY2Sa7kI8P3TP93X+aPhaDUFmeGgyDJIIHQCHR12bF67GpvWrUZLkywz9dOIcZM1Iebg0lGhV9LLI1Kyh0H+PGlAQR7GjxEvb57k9gjJ724C5KF5wEvw8bBt4+eGIcvFQ+Yp58itoqSex8M2Iw+ZJ86BhD7v8pDZS56HgnjIHOzxkBlC+SLGfPZBeVek53TSGefhf3/xCDKzvLch9HmIwO+t55fg9Wd+HaxYXC0eLc/3eHk0d761tTThD0tuwSfvvqZb/nV3iHdICTMv2xzmxq/YvGndp3hp+R0BHkj9K3EJMp9BMN6RHg8yHjd88SEevuOHECb+aXDZGI3vxGmztNDiwcZvTVUlXlj2S3yuI/D0Llv66/L593Z7yAxhvJntDzPnW7D28Hdz51Oiz++RaF/5jr04WtvQVXRn0wHIH5MvgbqmFny5bU9QLLYUEWi6vGcOKZLteSYSIIFIEKAgMxJUWSYJkECiE7j24fenWtUUlwBT0YSYEvbCdMrKSNVCjmueLwtyUFSQBfk33u8IAd6v8P7Y3H5NPJ8vza12LcS5iDOral3hzuXfQkoKjkJVNIGmQ+n86ImbztoQ0vHMTAJRIkBBZpTAx3C1ZwJ4U0fkKE9Qv+UWABqZb3Ss5L/GLfQMV9PFc2Iwsd7fAMiTCRHiHHGLLSX+1zcAXAZgip8xInL8AMCPdIzsqyDzJneIXBFP+iepUwSQXwIQd8yy6yaeRi8KIkYU9x0SZlxEhhJK3ky5ZwOQ2HE9eRSV/r8aQK2JzoqUIFM8tIq3Tz2RaTkAcTHyFYCDbhulX2VMfCeI4DVUwakJBMxCAiQQBwREjCnXAu8kYkwRZTJFn4DM3yLK9I/7tsktytzYVxMpyOwrQR5PAqERaG1uxKa1azQhZofd+D2YscdM10KTF5UMDa2CMOS22LKQOqD7dkBEOifPOEYruevNekVxeVTjJzkkyTgQD5mLr5dbqsAkgsxZmrgv+HlhVI54yJwnHjJzvTxkmijP/zw8uHc7li26JkAwWDbmGNy4+FmUlHp5yDRZ/v5dm7Xw3JUHdvU4w3zvh7fgu1f9DBaLxdR5se5f7+KhW+VdSuPk8rr5HEpHTTLF15vHR39/CU//9kbdwtMzs3HF/Hsx65yLkJqaFtTe2upKvPPG0/jnm8/qChv9K5Hyb1vyZ4yeNKNHuyM9HoSH0+nA2y8+bCh+zc4twAVXLNTCjEuIcb1x7HQ4sPnLT/HKU3dj11bZnuk5nXnelbj8hvtgS/XykGlyvJk5j3j94fU3lseJ0+nE5+s2+Xh9tB/dCGdHc7BTJ+l+r6ypx5Y9FabbnZ5qw8xjxprOz4wkQAKhEaAgMzRezE0CJJCcBG58+MPxHQ7lDItFxJeKhCEfHAqJ3Ox0DCnO0/4GF+dCQpHz/ob3N7F8f8Px2f/jUwSZFUfqcKiqAQer6tHQFHKo80NQ1FVOp/KRzaqueuSmOaIfYSKBmCNAQWbMdUlUDRIvl+IF81YdK8yI9Irc3iW/2cvjzTZentiKF8vZBgeIy+LbAHwIwGmQR+LAiOBRBI1mwp33VZCpZ8bz7lDu4jnU+/UHT94sANcCuNPAC6iEjq8EcJxf4UsBPAxgn0HbcwHIE5ufGZQrokUJrS5C0WApUoJMvXpFYHs/gDU9hFSXt7JE/CteMI08p4qQdR4A7hIH613+TgKJRUDClstc7p0kbLmEL2eKPgF54iSiTH+RrLwcIF403+2LiRRk9oUejyUB8wQaao9qIkwJTd5TmjR9JiZPn4m8wmLzhUcgZ1rxNCjW9K6SR48YikFFhdrC3PN+Oj9dNyrkkBwctouHTANB5nV3PIlTz77Q1HgwKkcEmRL6PCe3b+dZ5b4deGTRNdi3wzc0rnhsnL/oGQwpG2PKTu9x3dzcgGd+Gzy8+M2/fhEzTvmm6fIP7tuhKx71ntLE6+Y1P38YWVm5psv1nJc1VYfw+D3XakJCozRh6smYPfcKTJ5+KnILByLFmqLV4+iwo76uGhKefM0Hf8G61e/pCjGnnjAbnZ0dunX8YskbmHr8GT3aHenx4OnHhtoqPPPAwh7DjIvo9dRzLsKEY2di0NCRUCwKJDz5zi3r8Om7r+HrtR8HYDxu1jk4euRgwHgTQeZl8+9FWlp6yP3GeZXXlXi/rh6prsFOL5Gh6mhDe5W8N82kR8CpqmhsbkV9cwvEY2Z9Uys6HQ5dWCUD8jFxuP+7iuRKAiQQLgIUZIaLJMshARJIJAI3LV05wuHEGU4LNC+YCjAilPaJt0tNfDkwD0OLc5GbncF9JPeD/3hf99P+5NgPjIV+rmtqxaEjLnGm/IXqQVMF9oj3TIsTH1ktWPXwgtnBwxSEMtExLwn0kgAFmb0El6CHjQTwsoFXwoUAROjXU5LxtMDtsdE/Xygiv57qENHoLQDuM8j0utsGs68ei9c0CSMeLNx3OAWZNQDmA3ilB8Gop3kpACRu2m9MjLlQy/0hABEj6SWJqSbh5/V3B7uP6A9BpoydxQAeB9BqgoOMQxEFP2EgthUh61yGKjZBkllIIPEIyFwuwkzvJIJMo7kw8QjEdosy3euQ83TMFM/Nv++t+RRk9pYcjyMBcwSOHj6oCTG3bRTnw/opxWbTvGFKaPLMbHk/KPopJacMKVndD7yzszIxZaKETXffJmu7UR7ZjEeVyO/kk7jjY9uGzw09ZIog85Szv2fq/JDQ53qeNqeeOBvX3/kUsnML3Wqs3p1Ph/btwKM6gsyyMZNxw6JnISGqXU9/zJevQsVfg4QX7035Lc2N+N1vb8IXqyTIg366bN7d+Nb3rw3JXu/2bflqNZ6873pUV+4P+8R63g9uxH/9z3z87ZXlePsFee/TN2m2X3xtj7wjPR40i9z9XVtViT8svaVHUWYokMZMmoH/uW6xFnpewqJ7J48gMzUtPeTxFur4ZP7QzmfyijyvjZt3oKm5e4uus/kgOhuN3gsP5axLnrzNre1ucaZLpNneIUGTgIkjhqKkMM80iOa2drS0tSM/OwsS9pyJBEigZwIUZHKEkAAJkICLwPUPrjpbUTBXVdRzFECe9ZpO6Wk2DCnOdXvAzENhnmzre91/ayXxe9f+GXlwPPB86N5PNHk+1NS34pBbnHmwqgFt7a77JbNJBcoVVXlPVbHisZ+e8U+zxzEfCYSbAAWZ4SYa3+VJHK0XdZqwHcCFADaYaJ4IHFcYuC8XQecvANhNlGOUZTIAEV3qhf7+q9vT2eEQy5ey/hBElBkuQaaIC3/iFpzoecXUMz2YR1A5pjflypPwZQCu0Kn0DbenyfogLCMtyJR2ichXwtN3htCvMrfd4PYUqneY9IG/p7wQimdWEiCBOCYgocvlWuWdxCujsYoojhsbp6aLoF7maf8kLwqIZ+uQEwWZISPjASRgikDlgT2aN8zd5RsN82dkZmsiTPmTsK6xlJSUdKQVTfMxadK4kcjNzfZIMrXfuIXMLWTvjZNEHg9Gwjk5D1yCzG4PmZ4TR4+HeETUF2TOwXVuD5k9HR+Mt3jI1BdkdnvI7E35G/+zCr9ZKFsf+ulEL0+WZssXr2hvv7DEMJR2/oBBWHjfCxg9cXqv5xsRnoqHy2cfvNlUqHEz87CIWi++5jYc/43/0sKzf/LOq5ro0z+deu7F+OGC+yHhy43my0iPB//xUl9zBC8/sUjzeNmXVDbmGPzw5gcwpHQ0HvvVT3QFmT9we8g0Ox4Sef7g9TJ51gv1DU3YvE2C/XQn8Y4pXjKZek+gzd6BhuZW5GdnItUm7+ebS7sPHsGeymotc1Z6GvKyM5GXlaF9ZqSlmiuEuUggiQhQkJlEnc2mkgAJ+BC46LXXrIMqiudCVc9TocxVAIl6aSql2qwYrIUflzDkuSguML7/C3Y/z9+7kfP+kPuNPB/Mnw9VtU1d4c1FqGnvCOZTzKfsagXqCijK24eHVq14/eKLzR9sapZkJhIwJkBBJkeHh4CEx14O4CodJKGEeO6pnM/dYUd9d+1yAUnBAAAgAElEQVTM90FPHjj3ukWjIrTpTbrE7SHNKMx1uASZv3MLDEMJly3tlhDcEk7eKEnfiedQMx4kvcswEuGKMEmY7AgCM9KCzN7w8pg8GICEhT9Lpw3hEAf3ZpzxGBIggegTEDGm/7VC5jz/UNnRtzS5Lbjd4LonYs3rQkVDQWaoxJifBHomsH9XuSbEPLB7m2HG3PwBmDxjJiZNnwVFid3bTlv+WFjTB3S1Y0BBHsaNLoOqqprd/CSHZBoH5Rs+x6/mfUf3vBZB5qyzvmfqvDAqx+MhMyunwFQ5Ruffwb3bsWzx/waEkPZ4sCwpHd2r8l3hv3+CLV/+S5fBhVffiguukOAhCKn8tZ/+A0tuu1y3zGNPOhM/+eXjkDmzL/ONFP6fT/6OV5++B+JBtLdJhJVnX/AjfPuS65GTV9jVzv27NuORO36IygO7fIoWQemCe5+HeJI0sj/S40Gv3g57O95/6w/46wtL0NRQGzKOcVNOwhU33IeR449FY/1RPH73tQGCzDnnXYnL59+rvWyQTPNEX8YpOSXGumL7rv04Wtv9/raj7Sg66uRdfqZoEPhy2x7Nw6ZeEmGnCDxFnJmflYmszHSfl46iYS/rJIFYIfDM/bfG7k1qrECiHSRAAnFPYP6jn+WqHa3nKYo6V0SYADLMNMpqsWCweMAcmIfBRbkoKcrt0/0q7wMS4z6A/ch+jKX9gCM1Tag4UqeJNOXP4XSamd4kT6sCZYWqqisUW8bby244ucHsgcxHAr0hwJuO3lBLzGN68mx5GYCXQmi2hBV9xiD/NQCeDaEs76zyts4L7nDU/kVICPO7QvSi6F2GLEJFpCeha/VSOASZEir7AgBf9KL9ZwN4z+C4vpQ7FYB4wxzrV7ZZr6iRFGT2pV3SHInTIyLWW3W4yTgS9x7igZOJBEgg+QhI2HJ/L7kSttzoGpB8hGKjxT8yWDNIzM9LAeg/ddKxnYLM2OhQWhH/BHZt3YDN69ZAPGMapQEDB2PSjFkYPyU+dO6W1DykFvo63582eRzS08WbJ99V57vqyfWu+raNXxgKMq+9/QmccvZFXqe+8fkhnjb1hJ1TT5yjedrUQpb34fwSweGyxVdj345NPlOReDScf9czrpDlvSi/s6MDrz59N/7xmrz/EZh+8dAbOOb4M9w/mJ8fjOyVgkTkef7lC+HSrfd9vDXUHcU7rz+JD99+LiQhYtGgUpzxnR/glHMvhvy3vz3tbc3448O/wMf/eDkAzHmXLcD3fnQLrFab7viI9HhwVarfH1WV+/DO60/hX++9ZopHdm6B1h9zzrsCaenyvjHQ1FCDx+/+f9jwxUqftosg87J590ILWd6L8RaO/u42yPx47IkXy/MQIE+j8dnW1o6vNvm+kGOv2QKnPViAnfhfB8dqCz76agucTnNBmERccezYMuRlSVhRJhJIbgIUZCZ3/7P1JJDIBOb99r0hSoptrqpABJj6b1zqAPB4v3R5wsyFEob7U95f8P6C95/G+xU8P8J3fqiqgkPV9V0hzkWgGUL6u6JihdrZsWL5z885GMJxzEoCpghQkGkKU8Jn6snzZG+8Wo50h+Q+SYfcmwBEsBm6iwLgFAD/AODvxbKvwj2PmWcCEPv0vGSGQ5DZl7YbCSfFdrPhxfUGsjypekUnfK/kPRWAvmuQ7pIiKcjsS7s8Fko4dgl37p/eBSDeQY8m/NnNBpIACRgRkHldhJneSQSZIsxkih0C3wTwJwAFfiaJl1MRZZpyAUVBZux0KC2JTwLlG/6DzetW4+gRWXbrp0HDRmDy9FkYNWFK3DUydcAxsNhc4ZYkDR5UhLJhJdrmc9ebv1D5nTw4HjyeY3k+xPx8YG9rxc4t67D1q9XYuXUdKnaXo/rw/q55bsTYKSgpHYNxU07EmMknoGzUJFhTbC5PjwnYv23NTdi6YQ3Wf/Y+xNvn3h1fd4V3HzPpeIwYNxXHnnwWJkydifSs7JjvX16feH2O1vpk74FDOHTYFR5bkrOjCfajX8fd2i9RDLZ3dmLbvkrUN7VA/ttMOnXqeNhS5B12JhJIbgIUZCZ3/7P1JJBoBG545KOxDqc6V4E6Fyo8bxH22Mz0NBuGDy5E2ZAClA0qgMWiJOz9IO+feP8UrfunRNxfiYfzqbPTgQNH6rH34FHsPVSLtvYOc9O+glUqlBVWi7Li0RtPZxgIc9SYKwgBCjI5RLRnjj2Edn7UHQq7PQRU4k7mfgA36BwjHgm/C+CDEMrzZF0AYInOceHydtiTB85wCDIXA5A/c68t+zbUSPgoufpSrsRnFO+n5+pwjbYg8w4A9/aSl6c53wDwkU7bKMjsxQnIQ0ggAQmIqE88RHsncekmIcyZYoeAvJQgoszJfibJ22r/YzDP+2SlIDN2OpOWxA8B2agSEeamtWsgHteM0rCR4zB5xiyUjpLlanwma8ZA2PJG+Rg/dfI4ZKSnuv5Nc5Qlt87uZTy/kwfHA88HzgecH3l94PUxydYDra3t2LDZ95lUR/0uOFqPxOcCMMGsbm23a6HLRZwpn/LdP2Wmp+GkSaMTrOVsDgn0jgAFmb3jxqNIgARih8BNS1dO61DV8xRXKHJTYWpystJQNrgQwwcXYOigfK7nk2w9z/1N7u8m6/52xeE6TZi571AtGpvbzE7k/1GhrlAV5e3HF8z+yuxBzEcC/gQoyOSYEAI9eYY8B8A/e4HpPAB/NTiuNyJPiaXyCAAJee6fbgPw617Y6H9ITyGuwyHIvATAq720syfhZKgh5b1NiGVB5vkAJCxtX5J4Vf1UpwAKMvtClceSQOIQEDGmiDK9k4gxTW1gJA6GuGiJXK8kRubZOtaKKDMwfqZOxmtu+XVvXoqIC0A0kgTCRcDe3qaFJd+0bjVam5sMix05foomxCwZNiJcVUe1nLTiaVCsEnbWlQYU5mPMyNJuj4gez4D8dHlMIAdy4DjgecB5gPMA54Gkmgd27jmAozV1XWsl1dGG9io+l4rqAraHyjs6HahrakZ9U6sm0GxsacWQogKMLxO/DOaSw+nE1r0HkZ+difzsLGRliA8GJhJIDAIUZCZGP7IVJJBsBK57cOWpFkWZC0UVEeZEM+0vyM3E8CGFKCspwKCi3KRav3L/ivt33L9UuW/ht29xpKZJ85wp4szahhYz06jk2QJVXeFUlRWP/3S2nu7EbDnMl4QEKMhMwk73a3JP3izfByAhn41jExrz68nr5hYAFwHYFAL+IW5Pjnqu1sMh3POY8n13CG9/08IhyDTjcdIISV+Fk5EqN1Ihy8WTqoiBPwthjOhlFbHVCrcXWO/f1wOQvi7vY/k8nARIIP4JSNhymeO9k4Qtl/DlTLFH4DkAV+qY9VMADwUzl4LMYIT4ezITaGlqwKa1qzUhZmeHcRiPcVNmaKHJBwyS5XniJGtGMWx5vh6DJowdgbycbB/39l5+MrXG87uv+3/yIA/vNx84HjgeOB66r5M8H3g+xPP50NDYhK3b9/gs/Drqd8LRWpU4i8EEb4mIKzsdTqTZUky3tKahCet37OvKn2K1Ik8TZ2YiLzsDeVniP4GJBOKTAAWZ8dlvtJoEkpHAvCUrxXnEZYDyXUAtM8NgYGEOygYXaN4wC/Nc12vej/B+JJ7vRzh+OX4jMX5r6luw71CNJs48UiPSFDNJ2QeobwJ4cfnC2f4Of8wUwDxJRoCCzCTrcJ3m9hQK+253OGxHLzCJt8m7AEjYab10M4ClIYSjngDgNQBT/AoTsai8CRSu8LInA3gPQI5fPX0VZG4EcDGArb1gKYckmyAzXILJvgpGe9ldPIwESCDOCMgcL8JM7ySCTBFmMsUegXsBiHds/7QEgKwvDBMFmbHXmbQo+gTqa6q0sOSbv1zTozHiDVOEmLkFsixNzJRaOAmW1NyuxuVkZ2HC2JGuaC7upKruaN38rhEgD44Hnh+cHzg/ughwPuR8mMjz4ZZtu9HY1Nw14TntDbDXbE7MBSFb1UVgZ8Vh7Dt81JCIxaIgNzOjW6SZlQmr1UKCJBAXBCjIjItuopEkkLQEfvTbT3OyUjsvg4rLVKizzIAYUpyHMvGEObgAuVnpvD/h/h33M7mfy/3sEPbvG1vaNGGmCDQPHqk3M+1CgbLaqTpeVNMtLzx+/WzjUGOmSmOmRCVAQWai9qz5dl0N4Bmd7CJ0vADAF+aLCsh5IoC3dLwTSsZ3AFwOoNpk+Uahp8Ml3POYYSTg66sgs692UpBpcqD4ZaMgs3fceBQJJCMBeZNJvOp6J3n7NFyC/2RkGsk2Xw9guU4FrwK41OiFDwoyI9klLDveCFRXVmjeMLd/vc7QdFtqmibCnDxjJjKy/N9XircWB7fXkpqH1ELfiE+jhg/TwpcnssiCIiKKiDi+u+cHng88H3g+8HzwEOB84JoPqo/WYdfeAz4LKXvNFjjt5h5SBV+BMUesEli7dTcaWlpNmzesuBBjS0tM52dGEogmAQoyo0mfdZMACRgRmLf0gzlQFfGGeRkAWzBS4gFzuNsTZka6jSJMijC5f0kRZte0wfvZ3u9vtbZ1YK/bc6YINE2kDkB90aJaXnj05jNWmsjPLElEgILMJOpsnabmucWYF+r8Jq52RaxZ2wdEBQCeBfBdnTLE76/8+wcmyzcKJf4ugB8AMH5d12QF7mxGwkcKMvU59lXwGGmhbV/tC230MDcJkEA8ExAxpr97eRFjiiiTKTYJyDriTwDS/cz7xC3KrPA3m4LM2OxIWtW/BA7t26UJMfds22RYcWZ2jluIOQspttT+NTDKtdnyx8CaXtRlRWqqDVMmjoHFYoGiKFBVlZ/kwHHA84DzAOcBzgOcB5JiHujs7MTXW3fCbu/oWhs52qrRUbcjyis2Vt8fBNo7OlHb2Kz91TU2o81rHOjVP3nkMAws6PY23x82sg4S6C0BCjJ7S47HkQAJhJvAvGWfDlHtHZcrEpZcwTE9lW9LsXaFIi8tyUeqLYX3JbwvSYr7Eu7Hcj86WvvynQ4n9h6swf5K8Z5Zi47OIIGFVXytAi8qnR0vLP/5OQfDfc1gefFHgILM+OuzcFrckwfLcNZjVNajAG4B0G6iMhFdvqiTL14EmX21M9k8ZPaVl2eoUJBp4uRiFhIggS4CErZcBPjeScKWS/hyptgkcJJblDnKz7ydAP7H39M3BZmx2Ym0qn8I7Nu5FZvWrkbFnu2GFeYVFEFCk0+aPrN/jIrBWpSUDKQVHetjWVFhPkYOHxaD1tIkEiABEiABEiABEogcgd17D6C6ps6ngvbq9VA7zXtNjJx1LLm/CbS221HX2OISaTY1w97R6WPCqVPHQ4QiTCQQDwQoyIyHXqKNJJDYBG5Y8uH5Ti2SpPK9YC0tLSnAmLJijBrW/QJxsGP4OwmQAAmQQPgJ7DpQjR37qjSBZvCk/tkCvPDowjl/DZ6XORKVAAWZidqzwdsluyN3AbgjeNaI5dgC4CIAxu55uqumIBN4CcC5Or1xKoB/9bKX+ir07Kvg0chDJgWZvexQHkYCJNBnAiLIFGGmdxJBpggzmWKTgKikXgYg10Pv1Ob2lPmW5x8pyIzNDqRVkSWwc8t6zSPmkYp9hhUVDRqKSTNmYtwx4iyYKSW7FCnZQ31AjCgbiuIBBfQ8QM8D9DxAz4icBzgPcB7gPJAU88DR2nqIINM7dTZVoLNpPxeLJKARaG5r9/Ke2YnjJ4wMicxX2/dqYTXzsjKRl52pfVosfFwVEkRm7jUBCjJ7jY4HkgAJ9IHAvAdXToAVl0GFhCQf3lNRuVnpmghzdGkRcrMzkmL9GS0PeKyXEYHogZMeOEOdB5pa2rF9XxV27q9CQ5M8iuwx7YWCF+HAi8t/OntrsMz8PbEI8A43sfozlNYMBvA8gLNCOSgCeW8GsBSAGqRsCjIpyOzN8OurYLQ3dfIYEiCB+Ccgocv9VUkSulxCmDPFJgGLW5R5sY551wN4XP6dgszY7DxaFRkCW9f/G5vXrUZNVaVhBYNLR2LS9FkYOb7HiEiRMTDGS00tnAxLak6XlVarBZPHj4GEMNeSPD1WvW5h+J08OB66z2qeDzwfeD7wfPAQ4HwQl/OBhCjfVL4DDoezayw77Y2w15h5pz7GF3k0LyYIOJxOfPyV77NIeQiak5muiTPz3SJNetyMie5KSCMoyEzIbmWjSCBmCVy/9IPLFdV6GaCeE8zIUaVFGDOsCMNKCrj/xP037j/yfjIu7ye75rkk6b8DlbXYsb8a4j0zeFLeUxW8+NiCM14Inpc5EoEABZmJ0Iu9a8N/A/hz7w4N61HvA7gCwKEgpVKQSUFmbwYeBZm9ocZjSIAERIwpokzvJGJMEWUyxTaBJQAW6Jh4L4DbKciM7c6jdX0n4HQ6sXntas0jZmO9cdiM0tETMHn6TAwbOa7vlSZoCRZbFlIHTPFpXX5eLkaPLKVnNHpGo2cKekjkPMB5gPMA54GEngd27NqLuvpGn3WQ/ehGODuaE3Tlx2b1N4Gahias32Hswd9jT1Z6muYVTASaJQPy+9tM1peABNau9X3X+ssP3uAz0gTsZzaJBGKBwI0PrzrB4XBKSPLLoMCtrtS3bEB+FkaXFmseMdNSUxJ6nUlPhPREGKonQuanB9N4mTda2+zYeaAaO/dV4WhdkHtnFbWA+qKiqC8uW3jmF7Fw3aINkSHAm43IcI31UjPcXiklBGsspO8B+EsQQ74P4BWdPCLo/B8AVWFqiFEIbwlhKwKP1iD1RCoEd19DixuZ3ddy+yp4jBQvT3v7al+YhhWLIQESiEMCErZc5n7vJGHLY+XaGYdI+83knwJ4QKe256655ddX9ZsVrIgE+pFAe1ur5g1z09o1aGs1vtkfNWEqJs+YhUFDe4yK1I+Wx3ZVKVmDkZLjy6p0aAkGFssSmokESIAESIAESIAEEo/Akaqj2F/h62G9s3EvOpuDvUufeCzYosgROFBVg+37jT35+9eclZGGEyeOjpxBLDlpCFCQmTRdzYaSQNQIXL901eUKcC1UdWZPRqRYLZoIc3RZEQYNyI2avayYBEiABEgg/AQOH23UwpmLOLPTK/KEQU2fqYryOL1mhr8fYqFECjJjoRf634bJAF4HMFGn6lUA/gnAEWazTgZwgUGZzwGYB6AnqbiRcG89ABFrlofJ3mIAf9IJ5U5Bpj7gvgoeKcgM08BlMSRAAhEhIHO/CDO9kwgyRZjJFNsE5GWNl/xNHDpiLObMvQRpGZmxbT2tIwGTBJob6jVvmPLn6Ow0PGr81BM0IWZhcYnJkpnNQyC1YDwsab6ODMaMKkNeTo4WNsj1hi4AiV7O7+TB8cDzgfMB50NeD3g9jOP1QH19I3bs9vVa6Gyvhb02XNuuXGOSQDcBCVte19iC2qZm1DY2o7mlTVtS66WhxQUYVzqY+EigzwQoyOwzQhZAAiRgQGDekg+vg6rMh4IJPUEqKcrVhJgSmlxEmdxP4n4a9xO5v8r95cTdX3eoKnbsq8Ku/VWorG4Idg3dAqjLly+c83iwjPw9fghQkBk/fRVOS8XTo4T01EtmvFX2xpYTAbwFQG/nZAuAiwBs6qFgWcC+BsA3biAg8XPOAfBZb4zSOcZIYEhBpj5gCjLDNPBYDAmQQMwSkNDlEsLcO0noct8YRzFrflIbdob7JQuftUdB0SBNlFlAYVpSD454b3zd0SPYtHY1tnz1uWFTFMWCyTNmYvL0WcjJL4z3JkfNfsWajrSiqYBi6bLBarViwtiRSEtLg5f2CqoKfu/WppIHxwPPB54PnmeLnA84H3A+iIP5oLWtHdt27Eanw+sdfdWJ9uoNUB1tUVuLseLkISBjr1YEmo1NmlCzua29q/GTRw7DwALz3sPsnZ2wKhZYRejCRAJeBCjI5HAgARIIJ4EFS1ZndCj2+VDV+QCGGZWdkWZzizCLMSA/k/dHvD/i/VEc3B+537Xk+crzNWzna21Di+YxUzxntrZ39HQ5OgBFXWZT05ctXTgrWPTecF7WWFYECFCQGQGoMV6kuHd5FsB3dexc7Q7/vTcCbcgB8BiAyw3KvtkdRt3oRVgjz5VS3CUAXg2Tzd8A8JFOWRRk6gOmIDNMA4/FkAAJxCwBEWOKKNM7iRhTRJlMsU9gLICX/UW1aekZmD33EgwbOS72W0ALScCLQNWh/di0bg12bPrSkEtqWrrmDVOEmOmZWeQXBgLW9AGw5ct00p0yMzMwfsxIKIri3pTRtum0DC6RJr+TB8cDzwfOB5wPeT3g9TA+1gPikaV8x260tPg+6+mo2wFHW3UYVlMsggRCJyCiSs2DZmMzRgwuRpotxXQhuw4ewd7KamRnpiM/KxN52ZnIz85EaghlmK6MGeOKAAWZcdVdNJYEYpbATx54d6DVmjpfUSEeMfOMDC0tKcDo0iKMGFrE/SLul3G/kPul3C/mfnnX84M9FUc1Yeb+ytqernV1KrDc4bAve/Jn5x6J2YsiDeuRAAWZyTdAzgTwJgARSPqnuwEsjkC4ck89VwN4xgD5+wCuAHDI4Pd0AA8BuE7n918DuCNMdkso2id16qAgU79jKMhMvjmELSaBZCQgYcvlOuCdJGy5XDOYYp9AVl7RkKb66oMBln7jWxdi3BR/B6ix3yBamHwEDu7dqYUl37t9s2Hjs3LyNBGmeMW0ptiSD1KEW5ySPRQp2aU+tRTk52HkcEMHCBG2iMWTAAmQAAmQAAmQQHgI7N57ALV19T6FdTbtR2dTRXgqYCkk0M8E1pbvRkNzoDOZ9FSbJsz0CDQz09P62TJWF20CFGRGuwdYPwnEN4H5938wGjbLPFWEmIDVqDXjRw7CxFGDkZ+TEd8NpvUkQAIkQAIRJVDX2Iotuw6hfPfhnupxKAqWpSBl2dIFp+2KqEEsPOwEKMgMO9KYLlAWh3e5xYv+hkrob/Ga+UEEWzDS7aXqJIM6goVLNxJLBhNzmm2SrIyXGghsKMjUp0hBptnRxXwkQALxTkCuAyLM9E5yXRJhJlOMEzjuzAvV/VvXoboi8F7l+NPOwbSZs2O8BTQvWQns3bEZm9auwcG9OwwR5A8o1oSYE487OVkx9Vu7bXmjYc0Qx/3dadDAIgwdPAjiWUq8ZfKTHDgOeB5wHuA8wHmA80A8zQOHKo+g8oivF0xHaxU66nf22xqLFZFAOAk4HE58vH6rqSJtKVbkZWVibGkJRKzJlPgEKMhM/D5mC0kgEgTmP/ThsaqiiAhTHA/pJqvFgomjSzBhZAmyM9O4P8R9Mu4Tcp+U8wDnAdPzQEubHZt3VmLrrko4nM6eLmXPKqq6bNnNc9ZH4nrHMsNPgILM8DON5RJ7EkS+4w4nHsk4NCIIFS+ctxpAeg7APADNBr9PBfAGAN94ga7MwcScZvplMoDXAUzUyUxBpj5BCjLNjCzmIQESSBQCErrc352ihC6XEOZMMUxABJliXuXuLTi0a1OApSJkO+Xs82O4BTQt2Qjs2PwVNq1dDQlRbpSKS4Zh0oxZGDv5uGTDE9X2phZOgiU118eGoUMGYWCRhJ/yhCXlpydQMz9dAZvJgRw4DngecB7gPBCL88CR6hpUHKz0Wdc47Q2w1xh7ZY/qQoyVk4AJAm32DmzfX4n65hZ0dDpMHAGcduwEpFgtpvIyU3wToCAzvvuP1pNAfxO47sGVpyoWdb4C5WKjukXQP2GUyyNmqk0eg3PdG4vrXvYLxyXHJfdl4mEesHd0YMuuw9i66xDa7J3Glz0FrwLqsuUL5vyrv6+NrC80AhRkhsYr3nP/N4A/GzTiZrd3SE2wEMHUU8h0CVd+AYAvDOrPArAcwFU6vz8PaC7iG3ppu6ySbwFwn8HxFGTqg6Egs5cDjoeRAAnEJQERY4oo0zuJGFNEmUwxTMAjyBQTjx7cjX1bAjW0w8dOwuy5lyCFoZ5juCcT37QtX32OzetWo7b6iGFjh5SN0oSYI8bKu0RM/U1AsaYitfAYyKd3GjZ0MIoHFEKFCgUKP8mB44DnAecBzgOcBzgPxPQ8cPRoLfZXyFZsd1IddthrvoZ8MpFAIhBoaWtHXVML6uWvuRWt7YFjOyczHcdPGJUIzWUbTBCgINMEJGYhARLADUtWftMJ8YipftsIh3jBFBHm+FGDYFUsMb3u4z4V9+m4X8n9Ws4D8TUPqCq0UObiMbOppb2HK7Pyf06oyx5fOFuc7zHFIAEKMmOwUyJkUk9iRtl9m9tPHr4KADzrDo+u11TxoLkYgNHrqz2JSi8H8JLbBUmoGMX75isG3jGlLAoy9YlSkBnqSGN+EiCBeCcgYcvlmuCdJGy5hC9nilEC3oJMMXFQQQ4+XPEy7O1tPhaLx0ERZeYWDIjRltCsRCTgcHRqYclFiNnUUGfYxLIxE7XQ5ENHjElEDHHVJvGQKZ4y/VPpsCEYUJgfV22hsSRAAiRAAiRAAslH4GhNHfYfOBjQcPGMKR4ymUggUQnYOztR1+gSaNY1t6CppQ2lgwZgzNBBppssZeyqOIKCnCztL9WWYvpYZow+AQoyo98HtIAEYpnAvIc+uAiKRZz/nGZkZ0FuJiaMKsHY4QNjuSm0jQRIgARIIEEIbN97RBNm1ja09NSiT6A6ly2/+UyJBswUQwQoyIyhzoiwKeLVawWAwTr1BAsVHm7TrgbwjEGhqwD8AEDgrqDrABF0ihDmIp3j9wK4EsBHIRosOy5SZk+xSinI1IdKQWaIg43ZSYAEEoKAXBNEmOmdRJApwkymGCTgL8icMWMGaqoqsXLFywGeCDOzczFn7iUoKR0Zgy2hSYlEoK21RRNhSmjy9rZWw6aNnjQNk6fPxMAhZYnU/LhvizW9ELb8cQHtKCsdisKCPHcUHAWqqkLpigrE7+TB8cDzwRPFnvMB5wPOB5wPojMf1NTVY9/+ioA1TEfdNjjaauJ+jcYGkEAoBBwOJxxOZ0iiyqq6Bny960BXNZnpaW5xZibys7NgS5FAXEyxSoCCzFjtGdpFAsK0tfEAACAASURBVNEl4PKIiUUATjKypLgwBxNHlWDEkAGQjR7ez/B+hvcz0bmf4fnH+SdZ5989B45iy+5KVNU09nTR/NwCLHqUHjOju7Dwqp2CzJjpiogaIv28AMBDBrVc4/ZaGVEjvAqX+Iqizp5oUOH3APylB2POAfAGgBydPOUAfuIWZZoJvz7UHapdT+DpXTwFmfodQkFmf501rIcESCDWCEjocnnZwTtJ6PLAWNixZnkS2qMnyBQMba3NWLniFVTs2RFARTxljp54bBLSYpMjTaCpvhabNCHmGjidRk7hgQnHnojJM2ahoMi8t5ZI287yfQlY0wfAlj82AMvwsmEoyMuF982IR5PpyczvLs0qebgIcDxwPPB84HzA+ZDzYX9cD+rrG7BnX7eQzDPuOuq2w9F2lEs9EiABEwS2H6jEgSPG4uXsjPRugWZOFqwWi4lSmaW/CFCQ2V+kWQ8JxAeB6x96f5yipNwFqP9jZPGQgXkYP7IEwwaJvyDev3P/gvsX3L/g/gX3L6K7f3HgcC3Kd1fi4JH6Hi62yp9UtXPxYzeftS0+rsiJayUFmYnbt94tE6+YzwM4S6e56wF8H4AIGfsrpQG4H8ANBhUG89gpcUB+AUDCm+sl2RG5x+2prNkgj+yEzAFwH4ATTDScgkx9SBRkmhg8zEICJJCQBESMKaJM7yRiTBFlMsUYASNBpsfMj/7vdWz/el2A1SfN/jamnGAYoSbGWklzYp1AbfVhzRvm1vVfGJpqsVq1sOQixMzOZejrWO9Tsc+aUQxb3ugAU0eUDUNeXm73v8tupffdN7+TB8cDzw8PAc4HnA84H3A+6If5wFCMWb8DjtbqeFh20UYSiAkC/9m6C40tbaZtGTusBMMGFprOz4z9Q+CZ+2/ls9H+Qc1aSCAmCVz0mmotObBqkQrcbmRg2eBCLTT5oMJc3q/wfoX3K/1wv6JVwf0Rzjecb0zPN4erG7B1dyX2HTJ+WUwF7jkyrGrR6xdfbOwZJCav1IljFG86Eqcve2rJmQDeNPAo+SiAWwC09zOKnmw6BOACAMZPqwEzYcY3AngRwMcAdgJwAhgI4EQAlwMQG/zT3wCUAvB3iUVBpv4AoSCzn08cVkcCJBBTBCRsuVwfvJOELZfw5UwxRCCYIFNM/ffH72L9Z6sCrBZBpggzmUigtwSOHNynCTF3bpH3oPRTWnomJs+YqYkx0zIye1sVj4sSAWvGQNjyRgXUPmzIYAwY4PKgoCVuKnJTkZuKPB84H3A+5PWA18MorAeO1tbiQIVst/qmjvpdcLQeidIKitWSQHwSOFLbgLqmZtQ2tqClLfgjlSmjS1GUpxfoKz7bnyhWU5CZKD3JdpBA6ATmLVn1Q0C9C8BwvaNHlxZjwsgSFOZn8f6V96+8f+X9K+9fo3D/SqcGXlcnE/xrGpqxdVcldu6vMroo7lUULFq2YLY4xWPqZwIUZPYz8ChUF8wb5fkA3o6CXT157RRzxPvlYgA9qbUl3PhjAKQN4UifA/gZgF8CONevQAoy9QlTkBmOkccySIAE4pmAXB9EmOmdRJApwkymGCFgRpAppm5etwar3w9cFknocglhzkQCoRCo2LMdm9atwb4dWwwPEy+Y4g1ThJjiHZMpfglYMwfBljsyoAElgwZi0MAiqKoKRVH4SQ4cBzwPOA9wHuA8wHmgX+eBquqjOFQZKLrsaNgNR8vh+F180XISiAECnQ4H6ppaUN/Uon2K50xZ93unb0ybwLDlMdBX/iZQkBmDnUKTSCDCBK5/+KNvwOlcpACz9aoaNCAXU8cPw6ABOVyvc73er+t17hdyv5T7xtw3D8c8UFldjw3lFTh8tEH3iqoCK2FxLnrspjPFmR1TPxGgILOfQEexGnkq+DKAk3RseB/AFQACX5GOvMEy9hYAeMigKhFHXgpgdxBTStzhz8XjZV+SuCy6FsA2AC9RkKmhPBXAv4JApSCzL6OOx5IACSQKAQldLiHMvZOELpcQ5kwxQMCsIFNM3bNtE1aueAUOR6eP5SWlIzFn7iXIzPYKQRwDbaMJsUdAxtCmdatxaN8uQ+MKigZh8vSZmDBNb4kee22iReYIWDNLYMsdEZC5uGgABpeIg39PMvFqK18FJi+OFzcBni90LUvXsrx+8PrpIhD6fChCTBFk+qeOhj1wtFSaW+AwFwmQgGkCTqeK+maXQFM+5ftx4wLvD3oqcF35HthSrCjIyUJ+TiayM9JN18+M5glQkGmeFXOSQLwTmP/blcNUGxYBuFqvLZkZqZg6bhjGlEmAxdDXW7xf4/0a79d4v9bb+zXOH5w/IjF/7Nh3BBu2HUBLq133Eq6oeAadWLzs57MPxPs1Ph7spyAzHnqpbzbKAvMZgyLMeKHsW+09Hz0ZwOsAJhpkuwbAsyYMyADwEwC3Ayg0kd8/i4gObwCwDsAACjK78FCQ2YvBxENIgASSkoCIMUWU6Z1EjCmiTKYYInDNLb/2dVVhYNuRg/s1UWZjfY1Pjtz8AZqnzOLBw2KoVTQlVghs37QOm9auQXWl8X3swCGlmjfM0ZOmxYrZtCPMBKwZRbDljQkotSA/H6XDhvANe3rGo6cNetrgPMB5gPMA54F+mQcqDh5CTW1dwJqko34HHK3VYV4BsTgSIIFwEOjodODTDeU+RaWmpGjCTBFoyl9GWmo4qkr6MijITPohQABJQuD6h1bdqijORYCiO3keM3YopowdCqvV0i/rs3B4QKMnPXrS4ziiR03OA5wHgs0D4rR/ffl+bNpx0OCKr9pV1bLosZvP+HWSLAmi1kwKMqOGvl8qznOLMS/Uqa0RwLdMeECMpKEipFwKQEK76qU33W8s1Zo0Ql43vQmAeMs0I8wUlcU97rCyze46KMjshk1BpsmBx2wkQAIk4A5bLuHLvZOELTe6xhFaFAiYFWSKac2N9fhwxSs4fGCPj6UpKTZNlDl87KQotIBVxiKBzV9+hs1rV6OupsrQvKHDx2DSjFkYPsboPaRYbBlt6i0BS1o+UvPHAYrFp4jcnByUlQ1z+b6U/9McLyiA7JDwO3lwPPB84HzA+ZDXA14Pw7AeUJ0q9h2oQEODbP16JdUJe902ONsDRZq9XfPwOBIggfASqK5rxMZd+3ssNC3V1iXOFIFmmi0lvEYkSWkUZCZJR7OZSUvghiUfXeyEughQdTfihg8ZoIUnz81K5/ozDOtP7m9xf4/7m9zf5f52bO7vNzS2YsO2Cuw9GBg5w7VIULZYoCx6dOHpryXtoiHCDacgM8KAWXxUCEgs0dMAfBvAFADigijHbclnbk+Y/wfgEwANUbGQlZIACZAACSQiARFk/tivYSLIFGEmUwwQCEWQKebKm4YrV7yMXVs3Blh/ytnnY+JxJ8dAq2hCNAh0dnZg09rV2LxuNZobjZeTItydPGMWhpSNjoaZrDOKBCy2bNjyx0Gx+jphSE9P1zxlpqWl0UMaPaTRAwc9JXIe4DzAeYDzQFjngdbWVhyoOIS2tjafVZDqsKNDxJgdTVFcHbFqEiCBYAR2HDiM/UeMHpYGHi3hzE+YOCpYsfxdhwAFmRwWJJCYBOYtWSkRqyQ8+Xf0WjggPxtTxg3F0EEFXIdzHR7WdTg9FtJjYTCPhfydnk2jOU8cPFKPjdv242idx0ddwFXy73L9XL5wtn80yMRcMPRjqyjI7EfYrIoESIAESIAESCDhCchiVUKYeyfZCJIQ5kxRJhCqINNj7mcf/g1f/+dfAdZPmzkbx592TpRbxer7k0BrSxM2r12DTetWw97u+6Db244xk4/TQpMzvH1/9k7s1aVY05FaMA5KSqaPcbIBN2zoEOTlyXtkruRxSMDv5MHxwPOB84HLYS7nQ86HnA9Dmw/r6xtwoOKgJi7wTmpnC+y126A6jNeusbeKokUkkJwEHE4n6ptaUN/cirqmFjQ0t8Dp9D2nvcmUDhyAMcMGJSesPraagsw+AuThJBBjBBYsWZ3RCftvVKg36JmWakvRhJjjR5Zw/8UdsIX3W7zf4v1WaPdb5EVeibBfV767UvOYae/o1L2SK1AeTUHqL5YunNUaY5f6uDWHgsy47ToaTgIkQAIkQAIkEIMERIzp/waRiDFFlMkUZQK9FWSK2Ru++BhfrPpHQAvGTZmBb3zrwii3jNVHmkBjXY0mwhSvmP4Pub3rFq+pk6fPRP6AgZE2ieXHCQHFkqJ5yrSkdosvPaYPLC7CwOJir/BYnjDm/HSFuyIHcuA44HnAeYDzAOcBM/PA4SNVqKqqDlgdOe316KjbDtWp/7AlTpZTNJMEkpqAiDM1kWZTiybS7HQ4unhMHV2KAXmewGDBMcmDV6vVAqvFEjxzguegIDPBO5jNSyoC85esmqsq6lKo0A1PIyLMKeOGITXFyn0G7rO43v4jB3LgOOB5kMTzgN3uwMbtByDiTN2kYCec6sLlN895O6kWFBFqLAWZEQLLYkmABEiABEiABJKWgIQtl/Dl3knClkv4cqYoEuiLIFPM3rn5K6z826sBLRg2cixmz70UaekZUWwdq44EgZojh7Bp3RqUb/i3YfHWlBTNG6aEJs/KyYuEGSwzAQjYckfCmhnovSY3NxfDhgyGxWqBOLRSvDaD+J08OB66xXg8H3g+8Hzg+eB5eMr5oHs+cKpOzStmQ0NjwGrJ0XIYHQ27E2AVxSaQAAl4E2hubdeEmSLQHFc2GClW8+LKbfsrUVFVg5zMDORnZyIvWz6zYBORUpIlCjKTrMPZ3IQkcNFrr1kH7S9aCkWZr9dACUs+ZexQFOZluZaRXq7N+J08OB66XaXyfOD5wPMhOc+HmvpmbNxegYrDtfrrBFVddri0esHrF1/c/UZYQq4oItsoCjIjy5elkwAJkAAJkAAJJCcBEWSKMNM7iSBThJlMUSLQV0GmmH1o3y6sXPEKWpp9H3oWFA/CnLmXoqCI4cKi1L1hrfZwxV7NG+aurRsMy03PzHILMWciNY1i3LB2QIIWZs0sgS13REDr0tLSMHTIYGRmZmgeWBUoUKFCQpvzO3lwPPB84HzA+ZDXA14P9dYDba1tOHDwENrb2wPWFh0Ne+BoMfB2kaDrLDaLBEggOIEvtuyECDr9U0ZaqlugKSLNTGSmpQYvLM5zUJAZ5x1I85OewLyHPzwXTstSQJ3oDyMvJ0PziFlaUsD9Fe4vcX+N+4vcX+X+MvfXgzxv2HvwKL7eXoH6Rr0o5coWWJwLlt80592kX3z0EgAFmb0Ex8NIgARIgARIgARIIAgBCV0uIcy9k4QulxDmTFEgEA5BpphdX1OtiTKrD1f4tCItPROz514C8ZjJFJ8EDuzepgkx9+8qN2xATl6B5g1TvGIqDPUWnx0dRastaXmw5Y2GYgl8yDm4ZBAKCwu94vN6DPXE0eF3FwHycMUV4njgeOD5wPmA82Gyzoc1NTU4VHk4YEWjOu3oqN8JZ3t9FFc7rJoESCAWCXQ6nPhk/VZTponHTPGgOa50MFJtKaaOibdMFGTGW4/RXhLoJnD9kpUPKsDNekwmjR6MYyeU8X6Z+wVuArxfStb7Je4Xcb+I+0Whz3/rtx7A5p0HdZccKvDQYwtn/5TrkdAJUJAZOjMeQQIkQAIkQAIkQAJmCIgYU0SZ3knEmCLKZIoCgXAJMsX0jg67Jsrct2NLQEu+8a0LMW6KvxY3Cg1mlaYJ7C7/GpvWrUblfuOwjoXFJZoQc/zUE0yXy4wkoEdAsaZqokxLamCI+9zcHAwuKYHVau1+g9vzJjM/XW80kwM5cBzwPOA8wHkgSeeBjo4OVB4+goaGhoAlhtNer4kxVYedCzASIAESCCDQ0NyKr7bvhcPpNE3n9GkTYbEk1iPEtWt935H+8oM3EquBpnuXGUkg/ghc99D7sy2KdSmAY/2tz8/JxHGTylBSlMd1cpKuk7lfxP0y7he6I0twv4TXgT5cB44cbcS6zXtR19iit1BYDwU3LV8we1X8rSKiZzFvNqLHnjWTAAmQAAmQAAkkPgEJWy7hy72ThC2X8OVM/UwgnIJMj+mfvvcWtn71eUBLjj/tHEybObufW8jqQiWwbeNaTYh59LD+m39S3qChwzF5+kyMmhiw3xtqdcxPAj4EJHy5hDH3TykpKSgZNAgiznS9ye55o5Wf5MHxwPOB8wDnAc4DyToPiAiz8vBhdHZ2BqwdJDy5hClnIgESIIGeCMgqorm1DXVNLah3/7V3BM4pUkZeVgamjx+ZcEApyEy4LmWDkoTA9UtXLVRU9SG95o4fWYLjJopXTK6Tk3WdzHZzn4DnP+c/zgPhnQe+3LIX5bsrdVcZqqLe/NiCOUuSZAnS52ZSkNlnhCyABEiABEiABEiABHokIIJMEWZ6JxFkijCTqR8JREKQKeZ/ufoDrP30/YCWTDruZMw6+/x+bCGrMktARJib165BfW214SESen7S9FkoGz3BbLHMRwIhE7BmDIQIM6FYAo6V8OWDBg2EAgUqVH6SA8cBzwPOA5wHOA8k6TxQebgSNTW1gesM1akJMR2tR0Jeg/AAEiABEhACre12lzizuVX7bG5r18CUDSrC6KEDTUPq6HSgtrEZuVkZSE+1mT6uvzNSkNnfxFkfCfSNwI+fWpFpa8p+WlHwA/+ScrLSMX3ScJQU53VHEPDcL3g8xPG76/6BPFwe8zgeOB54PnA+4Hxoej48WFWLLzfvQ2NzW8DFXFXxUkdj04+fXjRX15Vm367+iXU0BZmJ1Z9sDQmQAAmQAAmQQGwSkNDl/jGsJXS5b6yk2LQ9YayKlCBTAJVv+Dc+eecvAayGj52EOXMvgTUldh9IJEwHB2lIh92uecPcvHY1WpobDXOPGHeMFpp8cGnieQNJlr6Ot3YqKemw5YyEJS0whHl6ehoGDSpBVmaG5ifTkzzvPfO7iwB5uN4D53jgeOD5wPmA82FizYetLa0QMWabWyDlvcZxttejo/H/s3cm4FFVZx//35nJvifsa0jCGnaQTUQS0Kot6vdVW6zi0kWr4gLu1vbD2oqC4gJuqLiglYptrdS2WkyCbAIFZElkC/siS0jIvszM/Z73TiaZycwkk8xkMsv/8OS5THLuWX5nueec+d/3PQTV6PjlSKCthVheEiAB/yEgwsoLFZWIighHTGSE2wU7U1yK/EPHtfjhYQYkxkYjMTYGCbFRiI2KdDud9o5IQWZ7E2b6JOA9ArNf+PpiqOalgDqkaar9+3bFyCF9oFNEYhdc6z/Wh+3J8x2eb/F8j+d7/nK+Z1JVfFtwFPuPnHbygFcKoOhuXzJnynrvPf2DLyUKMoOvTVkjEiABEiABEiAB/yMgYkwRZdoGEWOKKJOhnQmMmnad7TkGxoxpqo31TgGOHdyL3FUrUFtj/6Vo5+69kDVjJuITU7yTEVNpFQERX4oIM3/bRtTVWqx9OAv9h47WhJiduvZsVfqMTALeImCI7QlDbG+nyXVKSUHnLp3pfcW73lfIkzzp1YperTgPcB7w23ng7LmzOHeuyOm6wFh+DMbyE95agjAdEiABEvCYwN6jp3DynBNLvgAMer0mzEyIEZFmNOJiojQRVUcECjI7gjrzJIHWE5j9Qt49UNWXm95p0Otw0dB+6NMzhet4ruP9dh3foBLmfpvjlOOU4zRI5oGjp4qwZdchGE1mx4e6oty7ZM7Uxa1/2ofGHR2z6wkNtqwlCZAACZAACZAACdgSELfl4r7cNojbcnFfztCOBHwlyJQqnD9zCjmrVqCkyN5tYExcPLJm3IBuvVLbsaZM2pZAafE55G/dqFnFbC4MGT0RmaMnISG5EwGSQIcT0IXHay7MFUO0Q1kiIiLQpXNnxMTG8my33gJGkJxpsT3ZnpqFU/ZnflfDfsBxIPNAWXk5zp49i5oaxxeJVGOl5qLcXFva4WsWFoAESIAEbAlsyj+Ayppat6EM6tsD3VMS3Y7vrYgUZHqLJNMhgfYhMG9eruFcvCJWMW9rmkPn5DiMHdoP8TGR3D9x/8j9M89ROA9wHuA84ON5QFyX/3f3IZw97+h9TlXxbl3svtuX3nFHXfusEAI3VQoyA7ftWHISIAESIAESIIHAIyCCTBFm2gYRZIowk6GdCPhSkClVqK6s0CxlnjhywKFG2TNuQNrg4e1UUyYrBIpOn9REmPt2iRFa58EQFq5Zw8wcPRHRsfEERwJ+RyAsvh/00V2dlisxMRGdO3fWLM2oqgrUW5fRxFz8TB7sD9q44XjgfMD5kM+HQHs+msxmTYhZUlLi9PlvqjyNutJDfrdmYYFIgARIQAiIdcySskoUl1egts7YIpSR/fsiKS6mxXjejkBBpreJMj0S8B6BO19YnaZX9R8CmNA01QGp3TByUG/u97nf536f5x087+H5L8+/O/j8f1vBERcuzPGNSTHd+Nqc6Qe9tzoI/JQoyAz8NmQNSIAESIAESIAEAouAuC5v6jNbXJe7Vo8FVv38rrS+FmRaAaz550rs373Ngcf4rB9i2EWT/Y5ToBfo+2OHNLfkh/buclmVqJhYzRqmiDHDwiMCvcosf5AT0EemwBDXB4resa/q9Xp06dIZCQmJorpq+FJCQ8LP5GHrApL9gf2B/aHxacHxwPHgp+PhwoULOHPmDEwmk8PqRjXVwFh2FKZq5+7Lg3w5xOqRAAkEIIHK6hoUl1WguKwSJeUVqDPaz23ypeSUkYOh0/n+60kKMgOwQ7HIIUHgnkU5l6pQRIzZ07bCMk+IVczUnvVebbie53reT9fzPI/jeSTPY3k+bX0pNBTmg8PHz+K/+YdhNouvF5tjN+CEGeqNr83NXhMSCxg3Kun7HY8bhWIUEiABEiABEiABEghiAiLGFFGmbRAxpogyGdqBQEcJMqUqW77+Aju+yXOo1bCLLsH4rKvaobahl+Sxg3uRv3UDjh/a57Ly8YkpDRYx7TbGoYeLNQ40AooOYXF9oI/u5rTksbGxmrXM8PBwKIqivSHMKzmwH3AccB7gPMB5IDDmAXFLLlYxy8vLnT7nTRWnUFd+DFDNgbaCYXlJgARIoIFAWWU1SjSBZgVKyisRExWBMQP7tYrQ3qOnEB0RjoTYaMTHRLXqXrvDt63270Jv/+oTfkfaZpq8kQS8Q2D287k3QcHypqmlJMZi7NBUxMdG8ZyD5z087+J5H+cBzgOcB/xsHigprcTW/MMoKnE8z1AU3LR4Tpa8aBHygZuNkO8CBEACJEACJEACJNABBMRtubgvtw3itlzclzN4mUBHCjKlKmK1cePqzxxqlT54BLJmzPRybUMnuYN7dmpCzNMnjrisdEqX7poQc8Aw6p1Dp2cEZ0114fGatUxdWKzTCiYnJ0N+9HqDvJJudWDEq8WRETmQA/sBxwHnAc4DfjUPmExmnD9fhPPnzzt9rpvryjWrmOba0uBc2LBWJEACIU2gurYOkeFhbjMQF+jrdzW+gCkW8xJiojVxpuUaBb1O51Z6tJDpFiZGIgGfEZi9KPdRAPObZti3RwrGDU/3q/UbuJ5me3BfzX015wHOA5wHHOaBzTsP4shJpx49HlsyN+sZny0q/DQjCjL9tGFYLBIgARIgARIggaAnIIJMEWbaBhFkijCTwYsEOlqQKVU5vC8fOas+grmJG8Juvfshe8ZMRMfGe7HGwZ3U3p3/Rf62DTh/5pTLinbrlaoJMfsNHBbcMFi7kCNgiOkJQ1xvp/XW6XSaKDMlpRNUqFBgYyGOn8mD/aHxTXqOB44HjgeOB6tliQ6YD84XndfEmGazc6uXIsQ0VpwMuTUOK0wCJEACrgicPn8BBYdPuAQk3mtjo6KQGBuliTQTY2MQZtA7jU9BJvsZCfgPgdmL8l4B1LualmhQWncMG9Cb69UOXK/yPInnaQ0eFzpgv8T+x/7H/lfv8SOAxt/u/Sew56Czcwz11SVzs+/2n9WH70tCQabvmTNHEiABEiABEiABErASENfl4sLcNogpP3sfSuTlEQF/EGRKBc6cPIrcVStQdqHYrj7xSSmapczO3Xp5VM9gvlk24WINs2DbBpSWOLckJPXvnTYQQ0ZP1K4MJBCsBBRDlObGXBeR5LSKBoMBySkpSExMtPzdaiDSGpufLYYtyIP9g+OD8wPnQ86HPnwelBSXaEJMo9Ho9PltrilGXdlRqMaqYF3CsF4kQAIk0CYCe46exKlzJW7fmxgbjVEDUp3GpyDTbYyMSALtSmD2oty/AvifppmMGtIX6X26cL/O8wqeV/C8gucVPK/geYUPzyu88f1B4bEz2F7gxJudovx1yZypP27XhYUfJ05Bph83DotGAiRAAiRAAiQQ9AREjCmiTNsgYkz6V/Zi0/uLIFOqVF5aookym7rZNhjCkHX1TPTNGOLFmgd+UrU11Zo1zIKtG1FVWe6yQmIJUyxiimVMBhIIFQL6qM4wxPaEoo90WuWIiAgkJ6cgLj6+3rKEVZxpfdOany2HTeRhefOc/YH9geOB8wHnw/aYD8vLy3C+qAg1NTVOn9eqqRrG8hMwVZ0NlSUM60kCJEACrSJgNJlQXFaJkrIKFJdVoKLa+XxqTbRvt05I62Ej6HKS21sLHuN3o61qBUYmAe8QuP7jj/Vdj3f+O4Af2qZoMOgxfngaundJ4vkF9+c8n+D5TL0Yk/vT9tif8vyP55/tef75/dkSbNp5EEajqenC4R+dSqdeM2+e4txViHeWGX6ZCjcdftksLBQJkAAJkAAJkEAIERC35eK+3DaI23JxX87gBQL+JMiU6qhmM3JWrcChvbscanfxZddi8KjxXqh1YCdRUVaqWcMUMaaxrs5lZQYMG6sJMVO6dA/sCrP0JOABAUNMd+hjekLRGZymEhUdjZTkZERFx2iGIa0vWPNqedGaHMiB/YDjgPMA54H2mAcqKitQfP48KisrnT6fVbMRpooTMFac8mAVwFtJgARIIPQI1BqNKCmrxPnScpSUV6KqptYOwoiMPkiOj20WjK0gs+8PfBTSgQAAIABJREFUbuqu1BiKD+e9Wx16NFljEvAdgTmLNkTVKTV/h4rLbHONj43CRcPTkBQXzf25vCPHcwr2A/YDjgPOA5wHAngeuFBWic07D6K03N77hwLly7Ik9Zp3b8sKqTU3BZm+W2syJxIgARIgARIgARJwRUAEmSLMtA0iyBRhJoOHBPxNkGmtzjc5/8Du/653qN2oidkYc4nd2aSHBALn9pLzZ1Egrsm3f9NMoRVkjpmIzNGTIO7eGUiABOSERg9DbA8YYnq6xBEbG4fk5CREREZp6it5I1retLb8h5/Jg/2B44HzAedDPg+88TysqanWXJOXl7u27m4UIWb5SUB1sBrBZQ0JkAAJkEArCVTX1mmWMzULmuWVGD84HXq9rtlUbAWZGdNnfagC/wtgI4AcmNWc3ubjm/Py8oytLAqjkwAJuCBw+zP/SQgPN4hlzEtto6QkxmLSqP6ICDfwfILnMzyf4vkczyd5Psvz6iA5r681mrBh234UlTici6xRDFFXL753QmmoLJooyAyVlmY9SYAESIAESIAE/J2AuC4XF+a2QVyXiwtzBg8I+KsgU6q0c/PX2Jz3L4faieXHKVf+2INaB9at574/jvytG7E/f5vLgoeFR2jWMEWIGRXTvLWLwKo9S0sC3iOg6CNgiOkBfXRXl4nGJyRorszDDGFanHqv3Zb/8DN5WLxWsz9wPHA+4HzI+bCV82FtXR1Kiotw4cIFl89gU+VpGCtOQjU1727XeysDpkQCJEACJOCMgK0gM336rJMAmrrdKIeiroWKHMWMnANTMr7FvHkh52KRvYcEvEHgnpe/7qwaTSLGnGibXufkOEwc2R9hYXruP7n/5P6T+0/uP1u5/+R5Ls8v/f381mQyYcP2/Th7vqzpcmJjhBlXP/9g1jlvrDP8PQ0KMv29hVg+EiABEiABEiCBUCEgYkwRZdoGEWOKKJPBCwR++fD8+uMtLyTmxSQOFHyLvH/82SHFXv0GIGvGTIs1uyANp44e1NySH96X77KG0bHxyBw9URNjGsLCg5QEq0UC3iWgC4uBXoSZka6tyCYlJyMpKRl6vV6zRKEoCq/kwH7AccB5gPMA54FWzgPyDD1fVITi4vMuH+am6iLNPbm5zrn7cu+uApgaCZAACZBASwSsgsy06bP6KMCRluIDELV9LlTk1lRWv3l840p7H4xuJMAoJBCKBO5akNtNF4Z/QLU3QtC1UwImjhRrtjyP4HkMz6N4HsfzSM4DnAeCdR6Qvi2WMk8XNTGIqWCrORw/evXurO+DfX1EQWawtzDrRwIkQAIkQAIkEEgExG25uC+3DeK2XNyXM3hIwF8FmVItESbmrFqBqgr7t8WSO3fTRJlJnVxbu/MQS4fcfvTAd8jfthEnDu93mX9CcifNGuaQ0XYv0HdIeZkpCQQqAV14PAyxPaELT3BaBZ1OB4swU4Sb2rvVvJID+wHHAecBzgOcB9ycB4qLi1F8vghms3OjaebaCzCWn4C5NmS8cQXqkonlJgESCDECDYLMy26cpqi6VQDcfhO2cPVyfq8aYv2F1W0bgdvf+G9YRGVZjqpism0K3TonYtKoDK433Vxv8pyG51Q8r+N5JecBzgOBPg9s3L4fp86W2C0oFAXraqLjspfeMbaubSuNwLiLG4fAaCeWkgRIgARIgARIIHQIiCBThJm2QQSZIsxk8ICAPwsypVoXzp9D7qqPcO60eMtqDBFR0cieMRM9U/t7UHv/uLXwux3I37oBZ04edVmgTl17atYw+w8d7R+FZilIIAgI6COToY/pCbGc6SwYwsKQmJiE+PgEiEiTb2bzzexgfTOb9aLlCc5vnN88nQe0dXtJMS5cKEFdnfPvDcx1FZpFTFO1a6uZQbC8YBVIgARIIGAJ2Losx/XX69NKIkdBxWQdMFmFJh5z9VZsbuHq5dkBW3EWnAR8SOCeRbmfqsA1tln26JqE8cPTaZG9lRbZPV2/8n7ug7kP5j6Y8wDngY6eB7759gBOnim2W4kowN8Xz8261ofLE59nRUGmz5EzQxIgARIgARIgARJokYC4LhcX5rZBXJeLC3OGNhLwd0GmVKuutga5q1bgaOEeh1pOueo6DBjatFu0EYaPb9uzY7Pmmrz47GmXOXfv3U8TYqYOGOrj0jE7EggdAvroLjDE9ISij3BaaRFjiigzPjERYYawxjiKAqjyRnp94GfyYH/geOB8YCHA+TBk5sO6ulqUlpai9EKJS4uYqqkGRhFiVp4JncUFa0oCJEACAUjATpDppPxp024eoIN6iSbOVDSBppjzk/DbwtXL/+BulTOm3tgLYbqJBrOSs+er94vcvY/xSCDQCdzzQt7bqqr+3LYePbsmYdzwdK6fuX8Imf0D94vcL/O8gOfJPE+3/z5h844DOHG6iShTUZYtnjP1F4G+9nFVfgoyg7VlWS8SIAESIAESIIFAJiCqOxFl2gYRY4ook6GNBAJBkGmt2rov/gYRMTYNYy+5HCMnZrWRgG9vM5tNyN+6EQXbNqDsgv0my7YkfdIHYcjoSejVL/AtgPqWMHMjgbYTMMT00FyZQ9G7TCQ2Ng5xCQmIjoqBChUKFF7Jgf2A44DzAOeBkJsHqquqNBFmeXmZ6wevatJckxsr7C3dt/1JzTtJgARIgATak0BLgsymeWdceVtnc53xEqjK7oNfvb/P3bJlXHbTL1VVebM+/k4V+EqnqHn6yvDcveuXNfNgcTcHxiMB/yMw+/nchVDwoG3JOifH4+IxA0JuHclzFJ4j8TyN54mcBzgPcB6wnwfWbd2Ds+ftl8EKlIWL50592P9WNZ6XiIJMzxkyBRIgARIgARIgARJoDwLitlzcl9sGcVsu7ssZ2kAgkASZUr1tG77CtnWrHWo6ZNQETLrMzuNPG2i03y011VWaNcyCrRtQXVXpMqO0wSOQOXoiuvbs236FYcokQAKuCSh6TZQp4szmQmRkFOITEhAbFw85QJD3WnklB/YDjgPOA5wHgn0eKCsTa5gXUF1d1exzUkSYIsaEauKqgwRIgARIIEAItFaQ2dZqpU+f9T6AWU7uNykKtkJFjklVc+oqa9Yd37iy+QdOWwvB+0jAhwRmL8p9FMB82ywT4qI1MWZEmIHnCTxP4XkSz9U4D3Ae4DwQ4vNAXZ0R67buw4Uyh+8OH1syN+sZHy5bfJIVBZk+wcxMSIAESIAESIAESKBNBESQKcJM2yCCTBFmMrSSQKAJMqV6e3duwdp//9Whpqn9M5E1Yyb0BkMrKbRf9PLSEhRs24j8rRtgMhldZjRw+EWaa/Lkzt3arzBMmQRIwG0Cii4M+uiuEHfmii7c5X2GsDCLO/OEROgUXb0aTa13N2Y9TeRnizsi8rCcrrI/sD9wPHA+CKz50Gwyo7S0RBNiGo11Lp+JqrlWc0tuqjwN1ew6ntsPY0YkARIgARLwKQFfCTLTps86qAD93KzcWp1O98T+L9/72s34jEYCfkXgnudzblYV5T3bQkVFhuPi0QMQGxPJ/SH3xzw/4nkRz8t4XsjzZJ6XauuB8qoarN+6D1XVtXZrGZ2i3PzynKnL/WqB42FhKMj0ECBvJwESIAESIAESIIF2JiCuy8WFuW0Q1+XiwpyhFQQCUZAp1Tt2cC9yV61AbU21XW07d++N7BkzEZeY3AoK3o9aXHRGs4b53bebXCau6HTIHD0JmWMmIi6hY8vrfQJMkQSCh4A+qosmzNSFxboez4qCOBFmxicgPDyiQWtkvcF6tsjPFgLkYTlrZX9gf+B44Hzgz/NhbW0NSksvoKz0AlT5stxFMNeVW4SYVWeC5+HPmpAACZBACBLwlSAzY/qsD1XgEgC93cGs0+kupSDTHVKM428E7nl+7Qgops0q1Ia3PPV6HS4ePRDJCTHcD9YT8Of1MPdr3K+xf/L8iud3PL/05flt8YUKrN+2FyaTuQG8AqUWqnnc4geyd/jbWqet5aEgs63keB8JkAAJkAAJkAAJ+IaAiDFFlGkbRIwpokyGVhAIVEGmVLHozClNlFlSZP/lb0xcgmYps1uv1FaQ8E7Us6eOadYwDxR86zLB8IhIzRqmiDEjoxsPYL1TAqZCAiTQXgR0EYnQxJmRzQuoo2NiNWFmVHQ0FChQofJKDuwHHAecBzgPBMw8UFlZoYkwKyrKm32kmqrPayJMc01Jez16mS4JkAAJkIAPCGzdav9u8/avPvHJd6QDL5vZo04Nn6oDJqvAZEAdWm9D2rbWNb2Nx2Lz8vJcuxzxASNmQQKtJaCqqnLPC3mbm55VTxiZgW6dEgNmXcjzDJ7n8FyL53qcBzgPcB7w7Txw5lwpNn67v+nS479L5k4dByiu35Zt7WKlA+P7ZLPRgfVj1iRAAiRAAiRAAiQQDATEbbm4L7cN4rZc3JczuEkgkAWZUsXqygrkrFqBk0cO2NVYURRNlJk2aLibJDyLdvJIIfK3bcCR/QUuExKhqFWI6U9u1T2rOe8mgdAjoBiiYYjuAn1UV4trKRchIiJSs5opP42B79bz3Xq+W8/xYCXA+YDzgX/NB2WlpZoQs6aJBXq7x5yqwlR1GsbKM1CNlaG3CGCNSYAESCAICXSUILMpyrTp1ycAEZN1UCarUC8BlIsB5avC1e9Pbw329MtuelcFtiuKfl3hl+/Rk05r4DGu1wjc/XzO24qi/Nw2weEDe6Nf7648H2ggwP0Q90P+tR9ie7A9eF7F8yoLgY5/Ph06dhY79x5tchyjLnvlgexfeG2x0oEJUZDZgfCZNQmQAAmQAAmQAAm0goAIMkWYaRtEkCnCTAY3CAS6INNaxTWff4z9+dsdajwh+4cYOnayGyTaFkUEmCLEFEGmq5CY0gWZoydi8KgJbcuEd5EACfglAUXRQx/dVftR9BEuy6jXGxCfkIDYuAQYDAbN7auIxnklB/YDjgPOA5wHOnoeMJtNKL1wAWVlF2AyujY+pppqYKo8rVnEVM00UuaXCxMWigRIgATaSMBfBJnOit8v+2d9D+X86Yi7VcvIviVd1Zkb3thVgQqdgg2qWVkLYJ3JpNt4OO/danfTYzwSaAuB2Yty7wPwou29fXt0wsghqTwH4HkIz4N4HsZ5gPMA5wHOA27NAzv2HMWRE2ftliKKqty3+IGpL7dlfeJP91CQ6U+twbKQAAmQAAmQAAmQQPMExHW5uDC3DeK6nG/Bu9FzgkWQKVXdsubf2LFpjUOth110CcZnXeUGDfejHCjYjvytGyEuyl2Fzt17aW7JMzJHuZ8wY5IACQQkAX1UJ81ipi48rtnyx8TEIjo2DnK1vHlv62WEn8mD/aFxAHE8cDxwPLTneKioKENleVmLbsnNtWWaRUxT1bmAfD6z0CRAAiRAAi0T8GdBZsult4+RNv2m2xQoy5q5r04FtilQ1irAutoI49dHP/9TcWvzYXwScEXgrudXZ+kUfY7t35PiY3DJRYO5/+f5h0234H6X+13ud9tzv8v+xf4VLP1r7ZY9KC6tsF92KMhaMicrL5BXYxRkBnLrsewkQAIkQAIkQAKhRkDEmCLKtA0ixhRRJoMLAqOmXWe7K8OYMU01rYGJTqxVbly9yqHw6YNHaC7MPQ3ffbsJ+Vs3oKTojMukevRJ11yT9+0/xNPseD8JkECAEdCFx1usZkamNFtynU6PmNhYxMTGIyIyEgpsLAVC5WfyaHxTmv2B44HjgePBakHEw/mgqroSleXlqCgvg1jGbC6Yqos0i5jm2tIAexKzuCRAAiRAAq0lEEyCzIzpNy9Tod7mPgPls8LV71/jfnzGJIHmCcx+PicfitJwIKjT6TDlosGIi4m0WETzcD3H+3lewvMjnp81eNrgfMLzIp4XBf150YWySqz97x6YzebGBYiqFix5IDszkNdkFGQGcuux7CRAAiRAAiRAAqFIQNyWi/ty2yBuy8V9OYMTAsEqyJSqHt63GzmrVsBssv+iuXvvfsiacYNmna41wWQyaiLMgm0bUV5a4vLWvhmDMWTMJPTsm9Ga5BmXBEggCAko+khNmGmI7gIo+mZrGBYWjmgRZ8bEQf6vGc60BpHO8zN5sD9YCHA8cD7gfNjq+bCuthYWa5jlqKurbf6Jq5pgrDyjCTFVE725BuHyhFUiARIgAacEgkmQmX75rGxVVX+oqMoUt17UVvBg4X+WP8+uQQLeIDD7+ZxnoSgP26Y1KrMfenVL5n6G+znuZ7mf536e+/lW7+d5PlxPIMTnj+OnzmN7wSH7pYqqLljyQPYj3li/dEQaFGR2BHXmSQIkQAIkQAIkQAKeERBBpggzbYMIMkWYydCEQDALMqWqZ04eRe6qFSi7YO95Kj4pBdkzbkCnbj1b7BPVVRWaW/KCbRtQU13lMn76kJGaa/IuPXq3mCYjkAAJhBgBRQeDWMyM6gzFEN1i5SMioxAdI5Yz46DX6bXDWlUFFKs3K34mD/YHjgfOBw1fZnJ+dP58MBlNqKwsQ0V5ebNrWOtDSTVWwlR1FsbK04BqY3WhxacWI5AACZAACQQDgWASZNq2R6+J10eFx4ZPgqpMVqC7RIU6QQFibOPodJiw/8vlm4KhHVmHjiVwz6LVl6jQf21birTeXTCkf2/uX7h/4f6lXkzF/RvP93i+2fiyMccDx0NrxsPufcdw6Ji91z4FpimL505f27EroLblTkFm27jxLhIgARIgARIgARLoaALiuryp721xXS4uzBlsCAS7IFOqKtYsRZR5+sQRu7Y3hIVpljLFoqWzICJOEWGKVUw7VwBNIg8aOU4TYiZ16sq+RQIkQAItEtCFxUEflQJdZAoUXViL8aOjYxssZ4b4i8A0jEhDqTQUazNjcD6gYRFXhkU0S5gV5dpPS0E118EsbsmrimCuK2spOv9OAiRAAiQQxASCVZDp0GTXX69POx8+WqfoJqvAZLGg2dt4LD0vL8/obvOmT5/1nqqqqQp06wDzWkN1+Pq965fxQeouwCCON3tR7kYAE6xVjImKQNaEzHo35Vy/0jBeY+fnfo7jgeOB48FKgPMB5wN35wNVVZH7TT4qqmpsV1PfLJmbNTEQl1cUZAZiq7HMJEACJEACJEACJGARY4oo0zaIGFNEmQw2BEJBkCnVFUGliDIP7d3l0P4XX34tBo8c3/D782e/19yS79mx2WVf0en1mggzc8wkxMYnsk+RAAmQQJsI6CKSNHGmPjKlidTOMTmdTofomDjNcmZUVDTkAEZRFF7Jgf2A44DzAOcBzQKmVYjZ3ItElqeLCpNVhFljb0W+TQ8z3kQCJEACJBAUBEJGkOmF1kqfPus8gCSbpMyKil2qoqyFinUmk27N4bx3v/dCVkwigAjMfj73N1DwB9sijx2ahu5dkrhe53qd+3bu2zkPcB7gPMB5wCvzwOlzF7BlV6H9CknBE0vmZP0xgJZNWlEpyAy0FmN5SYAESIAESIAESKCRgLgtF/fltkHclov7coZ6AqEiyLQ2+Mav/oH8resd2n/UpGz0ThuoWcMs/G6Hy/4RERVdL8SciIjIlt0Os6ORAAmQgFsEFL0mytQsZ4YntHiLWPgVcWZMdCzCIiIa3F41mJC0vlrNq+VkhxzIgf2A4yAI54G6ulpUlJdpbsmNdXUtPjvMtRc0S5gixoRqajE+I5AACZAACYQWAQoy3Wvv/tNnDTYDBS3GVnFYhbpOUZS1hauXy3kkQxATuOf5nBGqonxrW8Xe3TthxOC+XIcH4Tqc5ww8Z+E5U72SiuOb5208b+uQ5/yOPUdw7NQ5u5WVoqojFz+Q7frLTT9ch1GQ6YeNwiKRAAmQAAmQAAmQQCsIiCBThJm2QQSZPAitJxJqgkyp9s5NX2Pzmn+1ohtBs4Ip1jDFKqZYx2QgARIggfYioOgjoI/spIkzFUPLwu/wiEjExMYhKjoGBkOYV960peVNWh6lBVZaoOU84J/zgNls0kSYVRXlqKmpbvFRpBor60WY56Ca7FxatXgvI5AACZAACYQWAQoy3Wvv9Gk3XQtF+Zt7sbVYZYWrl8e3Ij6jBiCB2S/kfgwV11uLHhFuwNTxmTAY9LSIRotoPKexsYz40ZsL8P6rjkbc0gYMw2PPvoPe/QaQV4Bakjx2aB/mP3IbDu6z91CWNmAoHl/wHnr2zeB8yPmQ49tL47u2tg5rNhegptbYuGpSsHLJnKyfBNIyioLMQGotlpUESIAESIAESIAEnBMQ1+Xiwtw2iOtycWEe8iEUBZnS6AcKtiPvHx+32P5JnbpqQsxBI8a1GJcRSIAESMDbBHRhsdDVW85UdOEtJh8REYnIqBhERkUjXCxnasH6qrL1dn62vLpMHuwfHB+cHwJjPqytqUF1VQWqqyrdE2GaazURprm6COa68hafHYxAAiRAAiRAAkKAgkz3+0Hq1Fsj9eGmSTAjG9B+LgJgcJHCPwtXL/+h+6kzZqARuPvFNVMUs3mNbblHDE5Fr27J3I/zPKLelCTPH6znD39681ksdyrIHIrHnn0PvVIzeF4ToOdVxw8fwPxHbsHBfbvtpnERZD727LvolTqA44HnkRzfXhzfx78vwo7vDtuNN1Wnu/SV+y/9OlDWUhRkBkpLsZwkQAIkQAIkQAIk4JqAiDFFlGkbRIwposyQD6EoyNy/exvyt23Aue9PuGz/5M7dMWL8FKQPGRnyfYQASIAE/IOALiKpwa25RUTVfNAbDIiKikFEZLRmPVMCLd75p8U7tgvbhRZJaZHUdh4wm82oqa5CVVUFaqoqYDTaWDxwOfWrDe7IzTXFLT0i+HcSIAESIAEScEngrQWPtbzZID87AplTr4+tCoucAqjTFFWZCmC0NYKqqI8e/M8Hz7qLLHXqrYnGCL3u+Bdvn3f3HsbrWAKzF+V8DihXWUuRkhiH8SP7c/9NS3C0BOfEEtxHby1wIcgchkefoYXMQD4fEguZzzzq3EKmiG1pIZPnHoHcv/313O6b7ftQVFLWsBBSof7zlbnZAfMiEDcdHbuGZe4kQAIkQAIkQAIk4C0C4rZc3JfbBnFbLu7LQzqEkiCzYPtG5G/diAvnz7bY5mJdLmvGTPRM7d9iXEYgARIgAZ8SUHQWYWZkCnQRie5lrSia1czIyGjtKq7NaaiCL+bzxXyb4RMYhhIbC8zyBp2hW2NdnWYBU/uprgRUW0u+rqd6c00JTNVF2g9Us3vPBMYiARIgARIggWYIUJDpefcQUaU+zJwFVc1SoLxzYPX7291NNe2yWb9WVLwGoACKuhZQvlHNyoaDX72/z900GM93BGa/kHclVPWftjleNDwDnVPiLetV67qdV/Jgf9DGw0dLF2D5a85clg/Fo2JFsW9/jpsAnS+OH9mPZx651amFzEefeRe9+vXnPMB5gOPby+P7bHEptuw4YL/wUZSrlsyZ+i/frYbanhMFmW1nxztJgARIgARIgARIwN8IiCBThJm2QQSZIswM2RDsgkz5clusYRZs3YCK8lKX7RwVE4eqisY3yawRL73qevQf2mDYIGT7CStOAiTgnwQUfYRFmBmZDHFv7m4IC4+wCDSjohERESWmMy2WG6wJ8DN5sD9wPHA+sBBox/mwpqYK1VXyU4G62hp3p3DNDbm5+rwmwlRN7t/ndgaMSAIkQAIkENIEKMjs2OZPnz7rYwDXOynFKUBZC2CdAqw7MDltB+bN49sYHdtcmP1Cbi5UiFVULXRJScDY4RncT3I/yf2ki/2kawuZQ2ER7Q3g+AnQ8XP88H6nFjL7ictyaVsxfNGO++v23r8z/fY9HyHftvPduqsQZ4ouNK6IFOQtmZOV1cFLJLeypyDTLUyMRAIkQAIkQAIkQAIBQ0Bcl4sLc9sgrsvFhXlIhmAVZFZVliN/6wYUbNuI2ppql23bP3MUhoyZhM7demHdF3/Dnh2bHeKOnfIDjJzQcLYakv2ElSYBEvB/Aoo+HLrwRM1qpl4sZyo6twqt1+sRoVnPjNGuep2OhjxoyISGXOoNqHr5xXVyDXGuqtlcbwGzQruaTSa35mmxfGmqKYFYwzTXlkA11bp3H2ORAAmQAAmQQBsIUJDZBmhevCV9+qxzAFLcSLJMhbpR0ekfL/zyvZA913SDU7tFueuF3Ot0KlbaZjBh1AAkJcRy3R/i637uI10bQvzTmwvwgRMLmVbRnnirIr/ANCR54vB+zH/0Vhzat9tu3k0bMBSPPPMueqf253kjzxs5vtvh+Vh0oRybttsbUlcUXL94TtYn7bYI8lLCFGR6CSSTIQESIAESIAESIAE/ISBiTBFl2gY5tBRRZkiHXz483z2/iH5OqbTkvGYNU6xiirU3V2HwqAnIHD0JiSmd7aJsW/8Vtq1f7XDbkNETMWn61X5eexaPBEiABBoJWIWZclX0kW6jiYiMQmRUjObePCw83DKXKop2Gqxd+Jk82B84HjgfuD0fGo0WV+Q1Vlfkbs7GqqlaE2BahZhu3sZoJEACJEACJOAxAQoyPUbY5gQyrrwxXq3TvaMAU1Ug2Z2EFCijW+MS3Z00Gcc9ArMX5XwBKJdbY3fvkoSRg1O5X+R+kfvFZvaLH7210Kkg0yLaewe9UgeQX4Dut48d3qdZyGwqyGwQ2/bN4PzI+ZHju53G9/b8Qzh1trhxAaPiiyUPZF3h3oqm42JRkNlx7JkzCZAACZAACZAACbQXAXFbLu7LbYO4LRf35SEbAl2QWXTmFAq2bcDenU31to1NqjeEIXPMRE2IGROX4LKt9+zYgnVf/NXh76n9M5F19Uzo9YaQ7SesOAmQQGASUAzRmtVMEWfqwuPdroQhLFwTZmquzSOj6t/jdvt2RiQBEiCBECSgoqZa3JBXorq6EsY6961ZmmtLG0SYqrEyBNmxyiRAAiRAAv5AgIJMf2gFKP0vu3WEqprE3WS2CkwB4GwjV1Y4OT2Rrst932b3LswdatZjl23Ok0YPQkJctO8LwxxJIIAIiMtyVxYyNZflffsHUG1YVBLLxHV9AAAgAElEQVQgARLwDwIXyiqxYdseu8IYTRj2+kNZ9iZr/aO4DaWgINPPGoTFIQESIAESIAESIAEvERBBpggzbYMIMkWYGZIhUAWZp48fRv62jTi4Z6fLdouMjtFEmJljJiE8wj0rcccO7kXuZx+htrbGLt3O3Xsje8ZMxCW6ZaggJPsSK00CJODfBBSdoV6YaRFoymf3goKIiEiERURq4szw8AjodHqoUKEoimY5U4HCz+TB/sDxEFLzAVSLALO2pho1NdXa1eJgruWgmo0NbsjFGqZ8ZiABEiABEiCBjiZAQWZHt4Dz/DOm3zgBqi5LVZANYDIAOeD6d+Hq5Ve2psTp026+Q1VMGw6u/tBOTNiaNBgXuHtR7nMK8ICVRXJiHMaPEHe8Nvti6/6YV3Jhv2g4L1rhwkKmWFEUC5m9+w5gf2F/aTxf5PzJ8cDx4PZ42LLjAIpKyhqXaQqeWzIn6yF/XrdRkOnPrcOykQAJkAAJkAAJkIBnBMSUorgwtw3iulxcmIdcCDRB5vFD+5C/dQNEOOkqiGjSIsScCEXRtbpNi86cRO6qFSgpOmt3r1jXzJoxE916pbY6Td5AAiRAAv5GQCxmWt2biyXN1oSw8AiER0RpYveIiCjo9DLXylGKiJF4JQf2A46D4JsHzCZjvfjSIsKsa/LyTktzqFi+tLohF4uYDCRAAiRAAiTgbwQoyPS3FnFenozLZl2qKDp1/5fvfe1uiftPnzXYDBTUxy9RgHUqlK9hNq8vzPlgg7vpMB5wz6LcsyrQycpi2KBU9OyaxH0wzwF4HtLCedCKt57FB6897TCNWASZYiEzg+OI44jjiOeqnAfaMA+cOF2EXXuONMyvCnBu8dyszv68bqMg059bh2UjARIgARIgARIgAc8IiBizqX9rEWOKKDPkQqAIMg/t3YX8rRvx/fFDLtsouXM3zRrmwOEXedyOVZXlmijz5JFCu7TEGpyIMtMGDfc4DyZAAiRAAv5CQDFEQhee2ODevLXlEhfnIs7URJrhEZDPmuVMq8VAXsmD/YHjIcDmARFgahYway3WL1vjgtw6h4r1S02EWVsC1SgWNBlIgARIgARIwH8JUJDpv23jackyLpt1t6piiYt0qgBsBrBOAdZGGKvX5+etLPc0z2C8/+5FubcowLvWuoWHGZA1cRjX+QG2zuc5Rb2nEx+325/fXujSZfkj899Br9QBPDfhuQnnUx+PS86HHTMftgf3nA07UVvX6H1F0eluWXz/pe/763qMgkx/bRmWiwRIgARIgARIgAS8Q0Dclov7ctsgbsvFfXlIBX8XZO7btRX52zag6PRJl+3StWdfTYjZHiLJvM8/xoH87Q55T8j+IYaOFU9RDCRAAiQQZAQUXYMwU6xoKnrxiNe6oDcYEB5usaApPyLQZCABEiABfyYggksRXmo/tVUwGVvvRlw1VUOsX1qFmFDN/lxllo0ESIAESIAE7AhQkBm8HSLtsptWKqpynfs1VBcWrv7gYffjh0bMexbl5ahQs6y1Te3VBQPTeoZG5VlLEvCQwIq3FuDD111YyJz/Dnr27e9hDrydBEiABEKXwN6DJ3D4+JkGAAqU3MVzp2b7KxEKMv21ZVguEiABEiABEiABEvAeARFkijDTNoggU4SZIRP8VZApbslFiFlaXOSyLXr1G4DM0RPRO31Qu7bXljX/xo5NaxzyGD5uCsZNvbJd82biJEACJNDRBBR9BHThcdCFxWnX1ro3l/Lr9HqEh1ssaIZp14j6alnfRLbWkp8tlkXJw0KA/YH9of3Gg7gcr6mpQp0mwKyG2WRq9XQrbsjNtWUw15VpV9VU0+o0eAMJkAAJkAAJ+AsBCjL9pSW8X470aTddAZ1ypaqqUxQoI1vOQb2ncPUHrixqtnx7EMa4/4WvuxtVk93b4hePHYKYqAju37h/5fmGG/v3FW8txIev/9FhdtBclmuCTKuFTJ6H8DyE50E8D+N5YGvPA8sqqrBh63d2c6xB0fd4cc6UU/64LKMg0x9bhWUiARIgARIgARIgAe8TENfl4sLcNojrcnFhHhLBnwSZ8sV4/raNEDFmVUWZS/79Bg7FkNGT0L13P5+1kZRp41erHPJLHzISWT/6qc/KwYxIgARIoKMJKLowizCzXqCpC4ttdZEURadZzgyrt6AZFhYJnU6Bak1JhfalFj/XAyEP9geOB4/mA5lNrK7HNQFmTTXUNlivNNeVW4SXVgGmua7V8x9vIAESIAESIAF/JUBBpr+2jHfLlTn1+tgaQ+TFKiBuXy4BMA5AlF0uOgwr/HL5bu/mHNip3fN87q2qgnestUiMj8G4kQMsH7lf436N+7UW92suLWT2H4pHnnkHPawWMv10PJnNZpw9fQI7NuWhYMdGfH/8EA7u3YWqynJtGoiLT0LqgKHonToQoydNQ//M0UhM7gJF/rVz/xDPDGdOn8C2jaux67/rcOLIfhzcu7Nh0h047CKkDxqBsRdfhiEjJyEmNq7F9vLn8ziz2YgTRw5g+ze52L1tHY4d2qfVWUJUdCzSBg5D34xMjJ44DQMzxyIxpXNA17e9+w/TD57z503b9+FCWUXD2FdU3Lb4gax3/XEFRkGmP7YKy0QCJEACJEACJEAC3icgYkwRZdoGEWOKKDMkgj8IMivLyzRrmAVbN6CurtYl9wFDx2DImIno1LVj3AEd2rsbuatWwGy2t6DUvXcasq6eieiYuJDoM6wkCZAACdgRUPR2FjTFkqaNiRC3YYlbc/kJC4uAITwcYYYI6Ax6y6mYnNLwSg7sBxwHbswDsk6Tl3yMxlrLta5W+2l1UNUGy5cWC5iloAvyVlPkDSRAAiRAAgFAYOtW+3eSt3/1Cb8jDYB282YR07NvmgRFmawouEQF+heuXt4qVzT1LtFjVUXNU0263EM572/2Zvn8Ia3Zi3I/AjDTWpb0Pt2Qntqd63M31ufcz/M8Q85z/vy2a5flDz/9Dnqm9vfL8VRZWYY1//wY//zL2zhyoKBV09GIiy7FNTfehREXTUWYeIrx8nipq6nBji15+Mt7LyJ/+0a3yibC0St+/HNc/bM7kZDYqeGcyVn79Os/FA8/8w569unf7HnUicP7seDx23Bon72O3937v/v2Gzzyyyscyj/3qaWYeuVPGrhJfbes/wJ/efdF7C/Y5lZ9RaA5MetHuObG2UjNyISiq1fH8nzJ6/3R2/2b6bX+PLzw6CkUHvnedmysWDI36wa3BouPI3Gz4WPgzI4ESIAESIAESIAEOpCAuC0X9+W2QdyWi/vyoA8dKci8UHxOE2GKVczmwpDRE5E5ZhISkjp1eHucOXkUOZ+tQHlpsV1ZpGxZM2aiU7eOEYt2OBgWgARIgARsCNi6ONcEmjpDm/jo9QaLSDM8okGsqTeEtSkt3kQCJBB8BEzGOtTVWUSXVvGlyWRsW0XNxiYCTNfW2tuWAe8iARIgARIgAf8kQEGmf7ZLwJRq3jxd+rrCEjEQZ1Nm+bwGKnKgR04wWNucvSivCFCTrXUcN2IAxEomAwmQgHsE/vzWAnz4xtMOkTXRnuayvL97CfkoluwvN+R8BrHsabW+2NasM0dNxC2z52HgsHFQxByhF8Lxw/vwzsu/w5a1/25TasL7pjufwKSsGVB0OjhrH3fbRvgseOw2HNrvRJDpRtt+t6MZQeYVP9Hq52l9RZj5o5/egetunaNZ0WQggWAkUFJagc079tlUTTm/ZO7UFH+sq3dmQn+sGctEAiRAAiRAAiRAAiTgjIAIMkWYaRtEkCnCzKAOHSHIPHf6pCbE3LfbtWd4EeCICDNz9CREx/qX5cny0hLkrvoIp08ctesbUubsGTPRJ2NwUPcZVo4ESIAEWktAFxbT6OJc3J3rwlubREN8OSjWrGjWW9PUh4UhPDwSKlTNFZSqqtoBNz+TB/tDcI0HY21tg/jSWFejWVVXzeY2zyWquVZzP97ggryu0a1TmxPljSRAAiRAAiQQgAQoyAzARvOjImdMv3mUCrUlU2VnAOQCItBUcwq/+OCAH1WhxaLcuSjnUj2UPGvE8HADLh0/lPtP7r95/tCK85eP31roUpD50Pxl6NV3gN/wPF90Gh+8+hRWf/ZBi/ODuxFEBDjzV4/gh9f/SrOW2dbzCslvY94qLHvhNzhz6pi72TuNJ2X635vvw7U3zcanyxc7tI9VkNmjb0az5T1+ZB8WPvZzl4LMlu4v2PENHnVmIfP3S3HpFddrbslfnT/XY2GsQMi6aiZuu/8pJCZ19pv+xvNLnl+2dT5wdv6dt2kXamsbX1RWoE5dPDd7jUeTRTvcTEFmO0BlkiRAAiRAAiRAAiTg5wTEdbm4MLcN4rrctWrQzyvkTvF8Kcj8/tghzTW5uP52FaJi4pA5ZqImxBSLaP4azGazJsp0VpeLL78Wg0eO99eis1wkQAIk0OEEFEMUxHKmxZJmLOSzp8EQFoGwcHF7HgGDIQyG8EjodDpLsqpq70adn8nD1ioF+4Nf9QezyaS5G7e4Gq9psHzp6RyhGqtgriu3iDDryiCfGUiABEiABEiABAAKMtkLPCGQPm3WvVDwUivSKC5cvbzB0mQr7uuwqHcvyvujAvVxawG6d0nG0IF9G8vD/YRf7Se4//fP8w+xwPgnFxYyH7K1otjB4+nk0QNYuvBhbP8mp13mnBkzf42b7vodIqOiW31eJS8gr/vyr3h9wYMO3rs8KezNs+ehuqoCH7+90C4ZEWQ+9PQy9Ewd0Ox8d+LoASx0YSHTnfu/27nJuSDzqaVI6dwDLz15p8fiU9uKiQD1pjt/a/nuqYP7G/P3z/mqob8EYP/Yve8oTp05bztm5y95ILthDePJXOHNeynI9CZNpkUCJEACJEACJEACgUFAxJgiyrQNIsYUUWbQhVHTrlNtKzVmTFMtqveqfKxwj+aW/PghW3P59unHJ6VoIkyxihlIYeNXq5C/dYNDkUdNysaYyZcFUlVYVhIgARLoOAKKHrqwaCiGmPprNHSGGPsvddpQOnFv3mhJ0+L6XKfTWyxoWi058Eoe7A8dNh6MxjqYxN14vdtxEWGKG3KPgqrCbKyAaqyEua4SqrFCu0I1eZQsbyYBEiABEiCBYCVAQWawtqxv6pVx5T0RMJZMUFVMBnAJgIkA4pvJ/a+Fq5f/2Del804usxflfQGol1tTGzowFd06J3IfxX1Uh+2jAvE8Q8R+rgSZDz69DL1SbSxkdtA5jQgL32xBjBkbn4Sxky/HxKwZSO0/FDGx8Vo/KDpzEof352P9V5+26Eb8yut+gVvvfQoRkVGtmkd2b13XojhxyKiJmHL5dRg2ZjLikzpp6Z/9/jj27tqCr7/4BAXfbnSYGMVSZnhkFC6cP2v3N6mfuJPv0Sej2XKKO/HnHne0kOnu/QXffoPHfnWFQ7mu+dndELHmvt1Nv7KD5uJ+3JQrkTZgGJI6ddPKd+r4Qc0YyJZ1XzQrWJX6PvLs+xg5PqtV/ANx3PH8M/TOf0WMuXvvEZvxpHy5ZO7UH3hnReS9VCjI9B5LpkQCJEACJEACJEACgURA3JaL+3LbIG7LxX15UAVfCDIP7tmpiRVPn7DdANhjTOnSQxNhDhjWfoLQ9m64HZvWYMuafztkM3D4WFxyRUCdMbc3KqZPAiRAAq0ioBiiobk7164WwaaiM7QqjaaR5TBShJraj77+ajBoVjV1es/S9qhgvJkEgpSA2WSEJrw0GjWxpckk/7f8yBcangTVbGwQXFoEmBYhJgMJkAAJkAAJkID7BCjIdJ8VY7pHICP7ptGqokyGook0pwLobL1TUTD7wH+Wv+JeSsCgaTenqNWG2r3rl5W5e4+3481elHscQE9ruhNHD0JMdKS3s2F6JBDUBFwJMkW0p1lR7Nu/Q+tfXVWJZS88ji8/fc9pOUTEd+V1v4RYuEzq1NVlWWWPe3DvTny0dD7+u+4Ll/FuuedJXHPj3dpLw+6EorOn8OLv7sCurWudRu8/ZDRuuuu3GD52ChSrt5gmMVWzGTv/+7Xmjn1/wbYWs3W3bU4c2Y+Fj/8ch/fbe0Vz9/7vdmxyKsh0VsCxk3+guVkfOOwi6F2c4ZVdOI///P19rFz2PKoqy53WM/tHP8PtDy1stFTaIg1GIIHAIFBRWY2N2/bYFvbEkrlZvfyt9BRk+luLsDwkQAIkQAIkQAIk4DsCIsgUYaZtEEGmCDODJrSnIHPvzi3I37oR58+ecsmrW69UTYjZb+CwoGB6IH878j7/2KEuvdIGIHvGDQiP4EFtUDQ0K0ECJNDhBBR9RINIs0GwqY/wSrmcijX1Bs3KpkLLmrQcQAswLi3AWISWNoLLukbhpaeiS+vgVk01DYLLBvGlqcYrY5+JkAAJkAAJkEAoE6AgM5Rb3zd1T5t28wBFLGfqzBNVmJ8/+J8/7Xc35/TpNz0IKOJHdwsU5CoqciqjotaeXLXUJ2/h3P5cbqdwHRrMxukUBdkXj6RlxA6yYEgLdWrA7stXLnNuIVNEew/+sWMtZJrNZnz+8VK8vehRp1NT5269ceejizBywjTodDq3xr94f1i14jWsXPacU1Fg5+69MffJNzF45IQW05O99t+Wv4wPXv290/JNmnYtfjF3PpLrLUW2NE7OnTmJd154XLPm2VywCCrdtJD5G1eCzJbv/04sZN7uaCHTtmwiiP3pLx/BVdf/SvN+05LlR7l324bVeH3BXJw9dcyhmmJV8zfPf4SMwaNa5N8ST/49cOellvpRoP49d8MOmG1egI4wo/PzD2adc3ft5Yt4FGT6gjLzIAESIAESIAESIAH/JSB+EJqabBTX5eLCPCiCtwWZsvEUa5jiFqKs5LxLRr3TBmquyUWoGGzh5JFC5K5a4XDIkty5O7KunomklC7BVmXWhwRIgAT8goBYzbRzd15vVdObhWsQazZY1RQLmwbN0qZY1lQUwNbYHz+TR7D1h0YLl0aLlct2EF1ax6yttUur23GxhslAAiRAAiRAAiTgfQIUZHqfKVP0HoGM6bNWqcCPmqRYC2CTAiUHipobkVi9MX/lSvmd18M9i3IuVaHkWROOi4nCuJEDuf/j/pf7fxtnB+6cf/z5rYX4aOnTDmPUakWxR59GC5nupOfN/fbJo84tPEphRYx5/7zXMGTUxQ1ld7d8IqT8+4dLsPyVJ53OTVlXzcQvH1yAmNi4ZvvTsUN7sODRWyCuwZuGcVOuwl2Pv4CEpMbvHdwpX3HRGbw2fw42f/1Pl/Nmo1i2f7Plc8XP3fv37GzeQqaIMX8+52lk/fAG7RzOnfpJ/5Dvqz7/+A28vegxp3X89aOL8IP/uc3t9KyJuJs/41sIkJfvz0c3bd+Lsoqqxn5vQtaSh7Ia1jJeXyy1IUEKMtsAjbeQAAmQAAmQAAmQQBAREDGmiDJtg4gxRZQZFMFbgszamuoGIWZ1ZYVLNmmDhmHI6EkQy5jBHErOn0XuZytQdOakXTUjo2KQNWMmeqZmBHP1WTcSIAES8CMCiqO7c0OUxy7PnVXQuRv0MOgMBugVPaCTb6vkFBK8koP/9gOoMJlMEBfjDa7F21F0KWPJ4nK8ysHtuGWgMJAACZAACZAACfiCAAWZvqDMPNpKIH36LHnrO6mF+6sBrFMUNddYZ1h2OO/d79uaX9P7Zi/KuwtQG1ysd+uchMyBfbmv477Of/d1fnru8PGyhfjoDeeCTLGQ2TO1f4eMKxUqVv3pVbzz0hNOp437n3wDU35wPZQ2nutUV1fi/cW/w78+edshfREaPvzsexg5LttlfzKrJvz5zWchLt+bBhE8PvDHt9Gr74A29cfjh/Zh8VN3Y9/upl+DWXLSBJXiTl7Ess30qxOH9+M5FxYy3bl/z7ebmrWQedm1t2iCzMjI6FbXs7joNF6a92vs2OyoRbv6hrswa/b/wWAIb3W6PN/j+aY/n/Pm7z+C788UN0wZqorZrzyQ1bCW8dYayZN0KMj0hB7vJQESIAESIAESIIHgICBuy8V9uW0Qt+Xivjzgg6eCzIqyC8jfthEFWzfAaKxzyWPgsLEYMmYSUrp0D3hm7lagrrYGOatW4FjhHodbLr3qevQfOtrdpBiPBEiABEjAywQ0a5r6SCiGSMvV9v86g5dzsySn0+mh0+uh0xksV9v/6wzQ1/9OhaKd6VqD9TsufrYQIA/LdwSt7w8qzCaTRWxpNmr/b7ja/c7ULv1fE12aqqEaqy1X2//T6mW7MGeiJEACJEACJNAaAhRktoYW4/qSQMbUG3upBt1ONwSZNmtk8/CDqz/c5a1y3v18zquKotxpTS+jb3f07dWV+xPuz7g/rX/n1N39qQgKXVnIFEFmj77927jf9ey8oPjcabz0pHPBntWCZXRMnEftfeKIc8GilDz7Rz/Drx5ciIioaKf1P3/ue7zw219h97Z1DtOauCn/4U/usLjvbmV7aK9AqipW//19vDr/fqdTptXCZc++/ZtN31X93L1/zw7XgsykTl3x2IIPkZE5pk39w2w24U+v/xF/ee8FhzpOvfKnuP3h5yDC2Lbwa9v5jGf91d3xxvq09fwsONrn8PHTKDxyqnFtpKqvvfJA9l3eWht5Ix0KMr1BkWmQAAmQAAmQAAmQQOATEEGmCDNtgwgyRZgZ0KGtgsySorMo2LYBBdu/cVl/OQQQa5iZYyYiPjEloDl5Uvh1X/wNe3Zsdkjioik/wIgJUz1JmveSAAmQAAm0AwEHsaataLOdxJq21XAUbhqg0+k0l+jyN801k04HRdFprpe0Q3deQ5gDIG7EzWazZtVSvmhwvIr4sn2ElrZ9t0F0aSu2tAowKbpsh9mKSZIACZAACZCA9whQkOk9lkypfQikXn7rIL3ZdAmAyfU/aS5yKi5cvTzZm6W4e1HupwpwjTXNYYNS0SUlkfsw7kNDeB/atnOIlcuecynIfOAPy9ArVdxi+/6cY8u6f2P+gz9zmDZEpPfIs8sxYtxUj8sle/Z/rHjNqRXOXqkD8NDT76JP+mCn+bgq34DMsZjz1Jvo1jPVo/KVFJ3Bi/PuwM4taxwYWAWVPfpkNNvfjx/ej+ef+DkO799tl4a793+34xs8fvuVTqfuSdnX4K7HX0JMXEKb65n7+Ud4+feOWrSRE7Ix9/dvIjY+ieOZ54tt7l8dMW+1dB587nwpdu451DCmVKh/f2Vu9rXeXB95mhYFmZ4S5P0kQAIkQAIkQAIkEDwExGeDuDC3DeK6XFyYB2xorSDz7PfHNWuY+/O3u6xzWHgEMsdMQuboSYiKiQ1YNt4s+Lb1q7Ft/VcOSQ4ZPRGTpl/tzayYFgmQAAmQQDsSUHRh9dY0IxwtbPpArGlbNQfhpmaB0yLaVORHUaCI1U3oNAGnZltSqXebriXEz/7KQxVxpWrSDoLl/6qILMWqpVV06QOLlq6GkWvRZQ1Us2tr6e04LJk0CZAACZAACZCAFwhQkOkFiEzCpwTSL5/VBSYlCzp1ElSIUHNUfQFWFq5e/pPWFCZ9+qzbFdW87sBXHxY4u++eRbk5KpBl/duozHQkJcRyf8X9pcWFA/fXbp8vrGzGQuYD4rJc3GL7mKe8vPjRG86tJ46aMA33zXsD8YnJXhnvR/bnY8Fjt+DUsUKHqeb+J5dqbtGb1r+58s0Qd9t3/R8MYWEelU9Vzfjk3UUah6ZBc4n+Bxt38i7a58TRA3jehctyd+7fs3MzHr/9CqdT9w13PI7rbnvQxp9M68+zCr7diCd+/UOH9EdOmIY5T76BODEowvHs8/Hn6/EeSvkVl5Rje/6Bhj6vArmvzM3Kbs36qL3jUpDZ3oSZPgmQAAmQAAmQAAkEDgERY4oo0zaIGFNEmQEb3BVknjp6EPnbNuDwvnyXdY2Oja8XYk6EISw8YJm0V8HFSqZYy3Q41BiQiawZMzWLZwwkQAIkQAKBS6BRrGnrAl2Em+FQdB3/XBSLmlbLmnLVaZ8VKIoIOBXoFD3Q5Nrwe0XRhJ4qLA7VeXXNAWa1QUypWaVUVYt1yvqrRWRpEVs2/t4M+QJEE1+q5g4fBCKsVE019W7Frdd6N+MUXXZ4+7AAJEACJEACJNCeBN5a8Bi/G21PwEy73QgMvPjncaaouklQldIDX72/0d2M0i6bNVZRsaU+/jmo6looulwFWHdg9fvaG+mzF+VsBZTR1jTHDu+P+NgY7ou4P+T+uJXnA5+0YCHT4hbbt+cOZWXFeHner7F1/ZcO08YNd/wGP751rnZ+4o1yVVdWYOnCB7HmX392yGvGDXdi1l3zoA8Ls+tXzZXvgT+8jUnT/8cr/fDbzbn4/b3/6/jdRb0gs0ffjGbzEZflrixkiiCzpfu/2/kNfuPCQuZjC/+EsZdc4VE9XaUvFjLnPPkmYhOSPErfG/2D5208b/RmPyovr8KWnftsxrS6bcnc7KZGh9xdLrVLPG462gUrEyUBEiABEiABEiCBgCUgbsvFfbltELfl4r48IENLgsyjB77ThJgnDje+SdW0ognJnZE5eiLE2iND8wSOFe5BzqoVqKutsYvYpUdvTZQZl+BVj0psDhIgARIgAT8iIKJMRR8GaFcRaYZpQs2mv/OjIjsUpUHQqeg0N+q2Ik+xNilWOSVYr5DjbO1XOvmvxZqB9rnx95a/W37f+HdJ2zae9e+SjpgsaPx7g4BRhI5yiyZoFPdpFmGjCB/r/2Pz98bfN/7dXP93S/yG38vXLloactX+YCeeFKuV/iSmbK7/WISWtYC5VrNmKf9v/F0dVPm9/J2BBEiABEiABEggZAlQkBmyTR+yFU+/bNYDUPGcCwAXAKzP6D9qfKdOPVISEztre6DxowYjOkpeupNNi2wSeCUH9gN3xsHKZQuwYul8h+FmtcIooj130vFmfzt55IBTIaEU8tGFH+KiS67y6jj/63sv4sPXfu/AYMzFl+Peea8jNi7JLr8TUr7Hb8WRQnsDvt17p+Oh+e+ib8ZQr5Tv++iDSnAAACAASURBVOOHsOiJX6Bwz7d2ZWtsG7Fe6rqfu+Lo7v1iIfM3Tixkitv43738VwwYepFH9SzcswPzH5yJ4nOn21Q/X/dL5sfnqqfzXGV1NTZt22Pb3w8smZtlNUPsF+s+CjL9ohlYCBIgARIgARIgARLwKwIiyBRhpm0QQaYIMwMuuBJkFhZ8i/xtG3Hm5FGXderUrafmlrz/0IYXxAOu/h1R4KLTJ5G7agVKzp+1yz4mLgHZV9+Arj37dkSxmCcJkAAJkICfELCKNQNZuOknKEOmGM5ElRRahkzzs6IkQAIkQAIk4FUCFGR6FScTCwAC6dNnfQrgGneKOmLkpejRIx2TxmYiIjxMe3FLXkbjlRzYD9wbB5+88xxWLH3aYbiJaG+uuMUWC5k+Hlff7fgGT9xxpUOZLILH99AnfYhXx/m6//wVL/z2Fw75pQ0aCbF42bVnP7v88revx+/u/JFD/MzRk3H/799EUkpXr5SvvLQYLz/paCnUKqjs3iej2XzEQuaiJ36Ow/t325XV3ftdtYO797fUbzwtX0vp8+98Dvjbc6DOaML6LXbj8eySuVld3Fnv+CoOBZm+Is18SIAESIAESIAESCCwCIjr8qam3cV1ubgwD6jQVJAZYzAhf+sGhzcFbSvVvXcaMsdMROoAefuSoS0EqirLkfvZCpw8Wmh3u2zasmbcgLRBw9qSLO8hARIgARIIIQINrtDF0qbV4mb9FZobcgPk2vD/EGIT6FVVzUZAFTfnJlj/79qiZV29lYhArzXLTwIkQAIkQAIk4A8EKMj0h1ZgGXxJIH36rD8AuA7AwJbyzc6eiYjIaEwZP8ziMaDJSpyfLfa8rIE8yKNpf1i5bCFWvOnaQqaI/nzdf9av/ptTgeTAYeM0wWPnbr21InmrP+/ZucmlAPTBp8XiZaZdfmu/WImX5jk6aBs5Phv3Pbm0weOWp+Wrq6nGshcfx38+fdduKmwQy/bJaHZ8nzrq3NKou/fv3bkJv3EijHX3/pbq72n5Wkqff+d852/PP5PZjK837bIdzzVL5mZFtrTW8eXfKcj0JW3mRQIkQAIkQAIkQAKBQ0DEmCLKtA0ixhRRZiCGsPFZV9WKRczyC8Uuy98nfRAyx0xCz1S/smofiLwbypz3+cc4kL/doQ4Tsn+EoWMvDui6sfAkQAIkQAJ+RkATaYpA01B/1UNRDIBOrnpAZ6i/1v/eSXw/q5F/FkcTUYqY0lh/NUFVjYBZribAbKy/1v/eSXz/rBhLRQIkQAIkQAIkEAoEKMgMhVZmHZ0R6PWDXyRHmOsuVVR1igpcAmAkAL01blRULCZf8j8wGMIaBJkkSQIk0DoCnzQjyBQLmT1sBJmtS7ntsd0VPLY9B/s7Tx494NSSpMT6wxv/wqDh4+1u+MeK1/DuS79xyP6ya2/Fbfc/jfAI7+irxMLjyrcX4OO3n7XLyyqIbKltXNXL3ftdCVXdvb+l9vG0fC2lz7+TgL8RMFOQ6W9NwvKQAAmQAAmQAAmQAAm0goC4LRf35bZB3JY7vq7YikR9HDUZwD31Pymu8k4fPAJDRk9C1559fFy80Mhu85p/Y+emNQ6VHT5uCsZNdXSXEhpUWEsSIAESIAF/JGBvdbOpuFNnsRmhyPvN9T/1/xcL0Ja/2cdp/H3T+PXxbNNzSKv+PWpV3kFXNbdm2vv4Ta/a38xO/+Z4jyWew+9t0tX+Ziu2bGrN0h8bjmUiARIgARIgARIgATcJUJDpJihGC3oCmVOvj60xRF4s4sykpC4Px8Qmhg0aNA5hYeGay/KwMEODxTyrZTReLRbSyIEcXPUDsZD5ZxcWMkWQqbnFrrc866vr5y4EjxOzr8avH3sZMbHxXu3XYqnRmWtvmVSfeuNfGDx8vF1+f3EhYhVB5q33P42IiEivlc9Z+4ggco64k6+3kOmqXVzVy937xUKmM9fxYgn03ieXIj4h2aN6elo+X/VH5sP501vP0Zo6Izb+N992vUaX5UG/emUFSYAESIAESIAESCC4CIggU4SZtkEEmSLM9OcgykqrEDPCVUEHjbhIE2Imd+7mz3UJirKJm/iNX61yqEvGkJGY+qOfBkUdWQkSIAESIAESIAESIAESIAESIAESIAH/JkBBpn+3D0vnOYG0y2aN1anKdSrUH5tV4+RDX310uqVUZy/K3Q+gwZfyuJEDERUVqalG5L0x7aUt7T/8TB7sD82Nh7+849pl+ZynlqFn3wyfjydXIlGrBcqw8Aivju8TR/ZrLtIP79/tMPWIhUxxlW47n/iyfM7aJzVjKOb8cRl69M5odr47eeQAXvjtzx3q5e79e3Zswm9/7WicwirIjItP9mi+9bR8nN/5fAu051t1TQ02bd9jO88cWDI3y6/cH9JleUsrUP6dBEiABEiABEiABEhAXJeLC3PbIK7LxYW5v4XMeiGmSyueOp1OE2GKa/K4hCR/K39Ql+fQ3l3IXbUC4krANnTvk4bsGTMRFRMX1PVn5UiABEiABEiABEiABEiABEiABEiABDqWAAWZHcufubcPgf6XzxpvNivXQVWvg4LUxlzUewpXf7CkpVxnL8rZCiijrfFGD+uPuJioeluQ1t9abVrxs4UAeVhshbI/2PaHT95xYSFTRH92Lst9139clUmzQHmf1SW498ojrrNfeOLnOHzAUZD51OtWl+WN+fmyfM7y0gSVf3gbPfrY6rgceZw8Wui0Xu7ev2fnZteCzHlvIC7B1sFb69vD0/JxPHM+C7T5vKyiEtt2yfskDc+hbUvmZjf9LrulJVC7/p2CzHbFy8RJgARIgARIgARIICgIyAJWRJm2QcSYIsr0lzC+Xoh5o6sChUdGIVMTYk5EZFSMv5Q75Mpx+sQRTZRZXlpiV/eE5E7ImjETnbr2DDkmrDAJkAAJkAAJkAAJkAAJkAAJkAAJkIBvCFCQ6RvOzKXdCSjp2TdNVHXKdQpwHYDeLnJcW7h6+ZSWSnP3otwcBciyxhs+OA1JCXGaJT9FUaBChQKFn8mD/aGF8fCXd59z7rI8Yyjuf+pt9Ozb3+fjKe9fK/DKU3c5TAMTsq7GnY+9jKjYOK+O7xNH9+PFJ37hUpA5cPg4u/xcCTKnzZiF2+Y8g/DISK+UT4xESF4r337WjkXfjKHQ3Mn3Tm+2f4vlzxfF8mcToam79+/Z8Q1+e+dVDu0wYnw27pu3FLHxSR6NL0/Lx/mez7tAe95fKK3Aju8KG8aUAuQunpuV3dKax5d/pyDTl7SZFwmQAAmQAAmQAAkELgFxWy7uy22DuC13aYnSR1WdBuBeAFc3k98xAItvm/vUAr3B4KNiMZvmCJRfKEbOqhU4c/KoXbSwsHBkXT0TfdIHEyAJkAAJkAAJkAAJkAAJkAAJkAAJkAAJeJ0ABZleR8oEfUhgwPSfpZmgvx/A/wJw563mckNVWI+965eVNVfMuxflfKpAucYaZ8iAVHRKjrdYyLS6K7dahORni19b8mD/cDI+/rJsIf781nyH4SaiPc1CZu90n/eftV9+gsVPOn6NI0LAe//vDcQlimXGeouMXhjfRwoLsOg3t+DUsYN2HKKiY/HEi39B/6EX2eXnq/LV1tTgvZcex38+fdeuXJa2qbeQ2Uz9rRYojzgRZLpz/14XFjK1drBayPSAv6fl43zP512gPe/PnS9Bwb4jDeNZBf7+ytysa324LGsxKwoyW0TECCRAAiRAAiRAAiRAAvUERJApwkzbIDt5EWb6Osii+h4Azb3t9B2AlwG8LoX75cPz5VSBwU8ImM0m5H62Aof2OboumXz5tRg0UoyeMpAACZAACZAACZAACZAACZAACZAACZCA9whQkOk9lkzJ9wTSpt14kaLoNreQ8wUAnymK+klEYs2/81eurG2ppHc/n/Oqoih3WuOl9u6GPj27NlrEtFqG5NViwY4cyMFFP/irCwuZIvprsJDp4/6zZe2/sPARR8diA4aNw31PvolOXXt5tT3FEuTvnFiCtIpSGyxR1nPYsTkXf7z/xw7TlLfLV1F2AW88cx++yf3MLi9X5Wo6zq0WKJ0LMm0sbLpoX1dcLIJMGwuZbewfnpaP81q9hcw28ic/3/M7fuosDh091TCeVVV97ZUHsh3NAbe0CGrHv1OQ2Y5wmTQJkAAJkAAJkAAJBCEBcV0uLsxtg7guFxfmvgg31QsxxzWTmRxKLgbwgW0cCjJ90Tytz2PjV6uQv3WDw42jJk3DmMnTW58g7yABEiABEiABEiABEiABEiABEiABEiABFwQoyGTXCHQC6dNnicuZpi7Ki6Hi76qifpJUHP3l1q1L61pTz7ufz71bUbDEek+XTkkYmO7KC3prUmZcEggtAn955zl87MJCpggye/TJ8DmQvTs3ORVIdu+dhrl/eBd9MjK9WqZ1X67E4id/7ZDmkFEXa8LDpE7d7P52cO8OLHjoBhQXnbb7fVJKVzy88COkDRzhlfKd/f4YXp53O/btste0W8WyLbXNyaMHNJflzgSZ7rStq3YQQeY9Yqk0IdmjenpaPo8y580k0AEE9hYew5lzxTY5K3cvmTv11Q4oisssKcj0p9ZgWUiABEiABEiABEjA/wmIGFNEmbZBxJgiymzPIG9oi0XM5nxZ59QLMT91VhAKMtuzeTxLe8emNdiy5t8OiQwcfhEuuUI8MDGQAAmQAAmQAAmQAAmQAAmQAAmQAAmQQNsJbN1q/y7x9q8+4XekbcfJOzuQQMb0m59RoT4CoEhV8KliVj/pbTq+Oi8vz9jWYs1emDsVeuRa74+NjsKoYQPqLUFavQtbLUPys8W7M3lYLMKxP9j2B7GQ6UqQed/v30bPvhn13sF913++P3YIL/3fL3Fw77cOU8RDz36IsRdf4bX+LJX7ZNkC7adpGJ91NX796EuIjom3y6/47Pd4+ck7ULB9ncM99/3+LUzK/h+vlG/f7i14es6PUVVZbpePRZBptXDpuj+LBcqXfudKkNny/Xt2foP/c2I51CLItFrIbPt48rR8HM+czwJtPv82fz/KK6oaxrMCderiudlr2roWao/7uNloD6pMkwRIgARIgARIgASCm4C4LRf35bZB3JaL+3Jvhsh6EaYIMZt7Jfvv9ULMr5rLnIJMbzaN99M6kL8deZ9/7JBw77SByJoxE+ER0h0YSIAESIAESIAESIAESIAESIAESIAESKD1BCjIbD0z3tH+BNKzb77SDGPBoZw/HXE3t4zsW9LNOrXfwdXvr3b3npbiPfBcbqcaHc5a44lb7osvGqaJ7VRV00LxSg7sB26Mg5YsZHbvneFzjlUVpXj9mfuwqYmrbhnvP/nV4/jfW+aKwtgr5aooK8XSZx3dgkte1866X8tPr9fbzScmYy0+fO33+OefX3OYqq766Z248c7fQW8I97h8//z4Nbz/8hMOeYgg0yqWbW6+O3XMtYVMd+7ft8u5pVIRZM7+3RuIT0z2aJ71tHyc5/mcC7Tn/brNu7QXR6yh1ozOSx/MOtfSmseXf6cg05e0mRcJkAAJkAAJkAAJBA8BEWSKMNM2iCBThJmehk4A7q0XYyY2k9iH9ULMTe5kSEGmO5Q6Ns7JI4XIXfURqior7AqS3KU7smfMRGJKl44tIHMnARIgARIgARIgARIgARIgARIgARIISAIUZAZkswVdoceMuT2sOKnyckVVroOCawAkqVDnHVz9wZMdXdnZi3KPA+hpLcfo4QMRHRlRL4KyqhGt4kx+toAhD4uIi/3B2h/csZDpa14mkxEfvzkfny5/0WGaGTlhGu7+7auIS+zklf58aN8OPPvQDShp4n5cMp79u9dxyQ+ud9pf1v3nEyxx4uY8Y8gY3PvkUnTpkepR+SrKL+D1p+/Flq8/d2CgCTLFnXyDWNZ5fz555IBLC5nu3C8uy11ZyJwtLsvjkz2abz0tH+czzueBNJ9XVtZg2669tuP5xJK5Wb06ei3VNH8KMv2tRVgeEiABEiABEiABEggcAuK6XFyY2wZxXW7vA8r9+vSzsYhpaOY2EYO+DKDA/aQBCjJbQ6vj4pYUndVEmUVnTtkVIjI6RrOUqbl1YSABEiABEiABEvh/9s4ETKrqTP/vqare94VuaHYaEYMbEnEhBrrBaKIYE0Ex0ajZo+BfIJNJZiYJTmZGk4mQEUyMiYkRFyK4JCQmKnYTd4m4orLvWze970tVnf/z3arqrurau7q6a3kPTz2X23XvOd/53XO+u9R7v48ESIAESIAESIAESIAEwiBAQWYYsLjpkBKYsXhxandT2uVaRJjAVQDyBjSwd9+W9acNaaODqGzp6q3PAfozrl2nlU9ASVH/u/JGlm63erlOHhwP/RPCNR+CCTLLJjiebQ/3/Hn/n1uNdN0DS0ZmNpb/10M4a3ZFxPNbwjtKlMv1637o1c7ocVOw4r8fwoTyGT77X3PiENb++BvY+5H3T0vf+N4aVCy8ESYjn7KjhMvvvW3V+MV/3OyVrlzqEkHm7ZJO3nls/NV/4rB/QWYo+0uETL+CzB/9Gjl5hYPun/CI1D7OZ+/5PNjxFu745Pbhn0/r6puwa99hN1+jnl+3Yt5lg7j8ieouFGRGFS8rJwESIAESIAESIIGEJiBiTBFluhe5YxZRZjjlLKcQ8xsBdup2RsNcC8D9KjtoOzPnL+qPWS8K0lkDNaRBq+AGw0ygp7sL1Zs34Mh+jzfcDCvmXrEYp804b5gtYnMkQAIkQAIkQAIkQAIkQAIkQAIkQALxTICCzHg+evFn+6R5N6ebU+yfhcZiQF8JICdgL0w4a9/z63eMZE+X3lP1P1DqBy4bSooLcNrkcZD05RLRj0ty4DgIPg+e/sM9eOK3d3lNZUP0d+dvMXbiaSMyn5obanHfT76DD976h5dtn778Otyy/KdIz8yOaJ4fO7QH9/746zi019uVzf3c9Y42MrJ89l9rOzb97mcQQevAIlEyJbpm6djJg7Kvqb4Wv/35Crz18t98ulhXyvIx48sD1u+vf6Huv/P9N7Dq1iu8bDh7diWW/fjXyM4tGFT/XPMyUvs4v4PPb54HY+c8uHvfEdTWN/bNJw31P/etmPfvI3kd5attCjJj7YjQHhIgARIgARIgARKILwKStlwiVroXSVsu6cuDlYudQswlATasdxNiNgSr0Nf3FGQOhlps7PPy35/Crvf/6WXM+Z++DOdcOC82jKQVJEACJEACJEACJEACJEACJEACJEACMU+AgsyYP0QJY+C4y75WmGbrkfTfGSF0qh4Kj9ptttUHqh47FML2Udtk2eqquRpqq6uBlBQLZp/7CUcsOkceU2eMTK6TB8eDv/nw1EP/i40P3u01Tx2CzAdRNqF8ROaTttvx7BP34xEf0SvF2Nt++CvMuXSxMbQHM767O9vx6C/vxAtPP+jTR0kUztlzFwb0J4f3fWQIOo8d2u1Vx6VX34Lrv7MKGZlZYdnX3RXYLmnIJZYtmyCBiv37t+OH9+HeH3/NS3Aa6v67PtiGVbd+zqtvZ19QiWU/vB/ZeUUR+dtI7XPEKKR/H8z45/lx+K8Ptr37MXp7rX3zyQY971crKr0V51G7agqtYgoyQ+PErUiABEiABEiABEiABPwTEEGmCDPdiwgyRZjpq0jqm2UA5O1wf+WgmxCzNxL4FGRGQm/k93371S14+9UXvQyZcd5FuGiBZHliIQESIAESIAESIAESIAESIAESIAESIIHABCjI5AgZTgLlC77yPqAlK5Cv0grgaQU8tregaws2brQNp22B2lq6ems9oPvy5p51Rjlyc5wR7aCg4RZBjOvkwfHQH9HQOR8kQubGABEyy1wRMkdg/hw/7D+CZfHo8fjWD+7FjPMuMVyECsM+q7UXz274JR6//z99updZn7oc3/ze/yGnoMiLV1/EQSjY7Fb85bF12PDrn/isp3Lhjbj+Oz9GVk5+SPZ1drTiT+t/gT898ouALtYllh0zwS1Cpo/+++MX6v67PggQIfNHv0ZWnluEzDD4G5EtoRCpffTvPL+5z8dYHg9tbZ14/+O9bvNaNaxbMU8UzTFXKMiMuUNCg0iABEiABEiABEggLglI6vKBucAldbmkMHeVLwK4XbJOB+ih5LOQtOT+xJxhw6EgM2xkMbfDzve24ZXnnvaya9K0M1G5cAlMZnPM2UyDSIAESIAESIAESIAESIAESIAESIAEYocABZmxcyySwZKp82+8Uyv8yK2v3dD6WWVSj1t7zZsPbn2oKxY5LF1d/TiAvmxG48tKMX5siZupzghqfX/huhFRjjycBDgeng4SIVNEfyM1XiTIbfVf1uO3P1vu0/2IKPPLt64yIlkqk6k/Im6A8d3b242/b/w1RIja1dHmVa+kQb/jJ7/H2bMrQqqvqaEGv7n7/+Gd11/waeO0sy7ADUv/E+XTZ0KZ5DcB7/knAsWDez7Apgd/indeey6oq3VFuBzjipDpp78ngkTIDLb/bn8RMmdXGinZ+yJkDtKfRGpfX4TMQbbP/en/hut8eORYDY4cr3Wf2xvWrai4PuhkH4ENKMgcAehskgRIgARIgARIgAQSkICIMUWU6V5EjCmizJucETEHCjbdt30DwL0A5KHfkBYKMocU54hVdnjfTlRv3oDenm4PG0rKJqBi4RLk5BWMmG1smARIgARIgARIgARIgARIgARIgARIILYJUJAZ28cn0aw77dKbz7Vr23ZAVWvgMaDzyf1bNjbHej+X3VN9s1b4vcvOnOxMnHXGVBgR2JTikhw4DoLMg2ckQuaDd43YVL/th/fj4ksX+T1OPd2dePjef0P15vU+bRQB5aVf+Co+u/jbyCss8VuP7CypxaW/r2150m9/r//2j/DZ626FxZISsv/46J1Xcf//3Ia6k0f81nvmrE/j/LkLMe3M81FYUmZEiGxqPIUDu97DG1VP453Xng/5GEyYeib+350PYvR4twiZPo7z8UN7sHbV171Sloe6/67338Cdt13hZdfZhiDz18jKdYuQOQh/G6l99PM8z8XLeX7Hzn1obevom0tK45a1KyseCnnSD+OGFGQOI2w2RQIkQAIkQAIkQAIJTkDSlkv6cvciDxrzAvRbXnWUiJibo8WGgsxokR3+eutrjqNq8wY0N5zyaDw7N98QZZaOnTj8RrFFEiABEiABEiABEiABEiABEiABEiCBmCdAQWbMH6KYNHDKghsnKKjrNOx1+7c80idUDMXY0y9dUrbrhQ3HQ9k2Vra5Y81LY6za5mHzOTNOQ1ZGuhGHzhX/i0tHHDByIIeB4+CpP/wcmx68e8Sm9K0/vB+funRRwPFZc3Q/fr/mX/HBP6v92pmdW4CZF12KT15yBSaddibSs3KM8V5XcxxH9n+EN6qfCSp6FGHn9d9ZhfT0zLDmC7TGay8+hQd/vtJn1M3BwBWh6YLP34z33qwy7HcvEiFz2arfomzC1IB2njy8F/+36us4vFeSvPWXUPff88GbWOVHkHnbj+5HTm5hWJwG+p9I7aM/oz+Lh/NaZ2cX3v1wj8cctChz2S+Wf/rEYHxDtPehIDPahFk/CZAACZAACZAACSQXgQcBfDWELkv+aRFi+r/rD6GSUDahIDMUSvGzTWd7mxEp8/jhfR5GSxoVSV8++fSz4qcztJQESIAESIAESIAESIAESIAESIAESGBYCFCQOSyYE6KRSZffPMlks16ntFrkzP4j0rsP9m15+OyE6GCQTixbvbVKQ0t+YaOUjR6FieNKnfJDlwrRJdvgukOVSR4OeSrHw9MxIMicc+k1QefryaMH8FAQUWYk/q5i4Y1Y8q0fIVuyWg1ifsgub1Q9g4fWfA9tLY2RmAIRl968/GeYdNpZuNeHoHLC1Bm4fdWDGDNhqlNl7Xs+nzi8N6L9d3/wpp8ImRW47Ue/RnZuYcD2g82vSO0LVj+/p3+LhfPdoSMncPxkXZ9PUFDVa1fMq4zISURxZwoyowiXVZMACZAACZAACZBAEhGQp3LLnJ/cAP1+2CnEHJjePGqoKMiMGtoRrXjrX/6IvR+962XDhfOvxJmz5oyobWycBEiABEiABEiABEiABEiABEiABEggtghQkBlbxyPWrJlaeVM5zLbrtEOEOdOnfWZ92r7nHtkba7YPtT23ra6+SQF9qT9TLBZ88twz+iK3udpzkywZf+J6nySRPJJ4PMSGILM/Qmag+drcUIvHf7UKrzz3xJC5EYlEec0t38P8q7+KtLT0vnoH4x9EyCkpyNev/XeImHEwZcr0mbjx9v/G1Bnno+bIPj+Cyv4ImYF4SQRK34LO0PaXCJn+Upbf6oyQGYl/jdQ+d+HYYI4X9+8foeQXvfPhW+9+jF6r1d233Hzfioo/DMY/DMc+FGQOB2W2QQIkQAIkQAIkQAKJS6AcwO1OIWaga0vJMf1pADuHGwUFmcNNfPja27b1b3h/20teDZ49+9OYPe+zw2cIWyIBEiABEiABEiABEiABEiABEiABEogLAr/92Q/422hcHKnoGznl0i+dpuyWJVBaRJhBo19q6FX7tzxyZ/QtG/kWlq2uPqWBYpcl5ZPGoaS4AFprKKW4JAeOAz/z4JmH7xnxlOUXL7gm5ONjtfZi29Y/Q4SkEmExkjLz4s9g0Ve/jwlTz4TJZBoyP9HV2Y5//mMz/rrhPhzZ/3FIJhaPHo/Lrvkm5n/+JqSmZRg8jh/ag7V3fsMr5bgrQubo8eUBuUW6/67338R/Lr3Cx28ZjgiZWTkFIR83X344Uvvo33l+i/Xze11DE/YeONo3hxRQt3ZFxaiQnMIIbcSbjhECz2ZJgARIgARIgARIIM4JnOsUYYaSntzV1QcAfGu4+01B5nATH972dmx/FW+8+BevRqd+4lzMu/K64TWGrZEACZAACZAACZAACZAACZAACZAACcQ0AQoyY/rwDKtx5QtufNtvNMx+S3oBvKihNlrTrE8f/utjkeXOHdYeDr6x21ZX/1wBK1015OZk4xPT71ZYGgAAIABJREFUJjtXGfsrerG/BDH5xjPfZyRl+e/uHvzki3DP7/zHrzDn0sVutYQ2ntpaGvD6lqdQtfkPIYsepRGJiHnO7Pn4zDXfwNQZn4TZbO5Pl25YEVr7/Qb7395ms+Lkkb348O2XsWfHNkNAenDPB8auYsfEqWfi9LMvxFnnV6D8jFlINSJ09te396O3cPfKRejqaPOgfOasubj1Rw8gN78ooL3S3to7v4bDez/02F8EqMt+/FtHyvMA/ZUon74FmZW49Yf3O1KWR8ArUvscnRq648X6yHOox9NHu/ejpbW9b/5p4J77VlR8N0K3GdXdKciMKl5WTgIkQAIkQAIkQAIJR+BTTiHmtQF6VutMSy7RM28esJ0IMkWYOWyFgsxhQz1iDR3Y9QGqNm+Atts9bBgzYQoqF16PjKzsEbONDZMACZAACZAACZAACZAACZAACZAACcQOAQoyY+dYjLQlUxbc+H0F3OXDjh4FPK+12qRV5zP7t2xsHmlbh7v92/+3+ky7GQ6lk7OcdcZUZGamQ8EtQiY018mjPxIix0Pczwe7zYaaYweMFOG7PngDtccO4tDeHX0ixuLS8SgdNwXlZ8zE9HMvRvn085CZneeI7Bjjx3/XB2/iJz4iVIqA04hQmVsQ98eP/pnnp75IpzE+H8P1F20dHdjx8T6PyyGTDWfd+y8VO4b7Gimc9ijIDIcWtyUBEiABEiABEiCB5CUg+Z+XAQiUB3q/U4i5FoDNieotALMGYPskgO3DhZKCzOEiPbLt1Bw7hOrNG9DW0uRhSF5hMSoWXo/i0rKRNZCtkwAJkAAJkAAJkAAJkAAJkAAJkAAJjDgBCjJH/BDEjAHln7llPOzWw06DugA8p5TaBIvtz3v/9mhLzBg6QoYsXV31HKA+42q+qCAPU6dMcEZQcwVSE6mBRFTjuiOwHHlwPHA+xKo/2Pn+G/jv2xd6edTKq27Cl2/7L6SmZ9Cf0Z/zfBaj5/O9B46gvtHt/RiF59Ytr7h8hC6RQm6WgsyQUXFDEiABEiABEiABEkhKApLfQoSYlwTo/XtOIeaDPrYRMaaIMt2LiDFFlDms5evfu8v5NGRYm2Vjw0igtbnREGXWHnc9S3c0npKahoqFSzChfPowWsOmSIAESIAESIAESIAESIAESIAESIAEYo0ABZmxdkSGzh4RWO57/vdHwqlx6oIb19iV3pat1J/ff359fx7McCpJ0G2XralepDU2unfvjGmTIenL+yJwae2IjMclOXAccB7EuB94+e8b8MBdS7089sIv34FFX/8BlDJxHnMecx7H4Dxua+/AR7skHlB/sSss/uXyik2xfglGQWasHyHaRwIkQAIkQAIkQAIjQ+AWALcDODdA8686hZh/DGLiNwH8esA2krZc0pcPW6Egc9hQj2hDklZF0pcf3O2dqeBTl30B08+ZPaL2sXESIAESIAESIAESIAESIAESIAESIIGRI0BB5sixj0bLkyu/MttkwmINfY0CMvdtWT+mP8RZNFpMrjqXrq7eCmCuq9f5eTmYVj4RbnEgja+43hcXkjw4HjgfBjjhUPzD7h3b8Pgvf4wxE6ZiQvkMjJ08HaVjpyAnvwgZGVmuuI2Dnl82uw1PPng3Nj/6Cy8nfsuKn6Piqpv6/h6Kve6RP7g9/R/HQ/+0isZ82LXvEJqaW90b2bpueUVFPFyRUZAZD0eJNpIACZAACZAACZDA8BCQa0OJhimfqQGafM4pxPxrGGaJIFOEme5FBJkizByWQkHmsGCOmUZe37IZH779mpc9582Zj/PmLIgZO2kICZAACZAACZAACZAACZAACZAACZDA8BGgIHP4WEepJVVeecNF2qQWKeAaAJJDu69o4JL9W9a/EqW2k67apWu2fhZaP+ve8dOnTjKiZBrZuZ1Fa2e2bq4bBMiD44HzIzz/sPfDbfjJ0iu8fOy8K27Al5f9D9KMdOKOMpj5VXfyMH75n9/Evo8leVt/Sc/Mxnd/+kdMO6s/iMNg6ufxDu94kxd5hTqfm5rbsHvfQU/foNTn1i2f97d4uCijIDMejhJtJAESIAESIAESIIHoEshxE2KODtCUhH9fC+ClQZojqcslhbl7kdTlnnfBg6w82G4UZAYjlHjfv/fGVvzzJdEPe5bTzz4fl1z+xcTrMHtEAiRAAiRAAiRAAiRAAiRAAiRAAiQQkAAFmXE5QNTk+Td8ymRSi6ANEebYAL1Yu2/Lesn6wzJEBJau3vpXQH/OVV1uThamnzZ5UKIoinD6DwpFXxRtcj70z4cDu97Dmn/7Mprqazw8V/kZs3Drjx5A8egJgxaBa63x/JO/waPr/t3LK55x7hx8+z/uR37R6EHXL5VyPnM+cz5H5/y2c88BtLS291WuoZ+9b0Wlt3p7iK55hroaCjKHmijrIwESIAESIAESIIH4IVDmJsTMCmD2Q04h5tsRdk3EmCLKdC8ixhRRZtQLBZlRRxyTDez58G38468bvWwbP+V0VCxcgtS09Ji0m0aRAAmQAAmQAAmQAAmQAAmQAAmQAAkMPQEKMoeeaTRrLJ//lW9B6Z8AGBVCOx1a6fv3v/DIyhC25SYhEli2umquhpLU5X1l8sSxGFVUABE6KaW4JAeOA86DiPyACDF/9V/fxs53X/XyTLesvAfzrrzR+Ptg/M3H776K39y1DHU1R7zq/vxXVuLqm74Ls9kSkf2DsYv+k+cPjpvA1w/1jc3Yf/Cox7zVJtPc++6YO9igQSFe+QzdZhRkDh1L1kQCJEACJEACJEAC8UJgmlOIuTSIwRINUz57hrBjkrZc0pe7F0lbLunLo1ooyIwq3piu/PihvajavAFdHf1v0onBRSVjDFFmflFJTNtP40iABEiABEiABEiABEiABEiABEiABIaGAAWZQ8NxuGqZeumNt2mNdQHa69Uaf4dJP97T1v3M0dc3dg6XbcnUztI1W5+A1otdfU6xWHDmGafBYjEnEwb2lQRIIEoErL092HD/Krzw1G+8WiguHY9v/GAdpp9zcditH9z9Hh7+xb96pSqXisomTsOtP/oNxk/5RNj1cgcSIIHoErBabdjx8R70Wq39DSlsXLe84trotjy0tVOQObQ8WRsJkAAJkAAJkAAJxDKB8wBIyp6bAhjZ5hRhihDzRJQ6I4JMEWa6FxFkijAzaoWCzKihjYuKm+prUb15A+prPYd1emYWKhcuQdnEqXHRDxpJAiRAAiRAAiRAAiRAAiRAAiRAAiQweAIUZA6e3UjsOfGyG8ZYbOr4gLY1AImO9Fhvmm3j4b8+1jgStiVTm8vuqTpHK/Wue5+LiwowaXzZoCLWMTIcI8MxMhwjyw70Ax9ufwn3/ugmdHXIT1SeRUSZEs3ygsovIDUtI6jf6enuRPXmP+DP69egvdX3KeK6b/0Yl1/7HShlClofxyvHK89bw3veOnD4GOrqPeeu0vrctSsr34un6y8KMuPpaNFWEiABEiABEiABEhgcgbnOiJjXBNj9pJsQs3VwzYS1l6QulxTm7kVSl0sK86gUCjKjgjWuKu3p7jJEmUf27/Kye+4V1+K0GTPjqj80lgRIgARIgARIgARIgARIgARIgARIIDwCFGSGxysWtp566Y1vao3ZAN4B9GMWZX1s1wsbBoo0Y8HUhLZh6Zrqf4fGf7l3curkCcjPy+n/k1KAFr2ss3CdPDgeOB9C9Ac9Pd144v5V2PLMg359aVHpOMy8+HKcdX4FRpVNQm5+cd+2DaeO49SJQ9jxz2ps2/pnv0JM2WH+52/Btd9ehbS0DB6fEI8P6M/pz4fJnzc1t2DvgSOefkDjP9atrPjveLvQoiAz3o4Y7SUBEiABEiABEiCB0Alc4RRiXhZgF0lH7kpNHnrNkW8pYkwRZboXEWOKKDMqhYLMqGCNy0pf/vtT2PX+P71sP3/u5TjnAtEvs5AACZAACZAACZAACZAACZAACZAACSQSge3bPd8BfufFTfyNdJgP8JQFi/OUzrh634sP/yGcpifPv+ES2FF7oPoR7zdsw6mI20ZMYOnq6tcBXOiqKC0t1UhdLoUR5BhBjhHkhjeCXCLyrjt5GH9Y/V3seGtrxP7KXwUz51yOW1auRk5+Mf2Wot9KxHkUz+dju92OD3fuRXd3j/sUfmPdioqLouYUolgxbzaiCJdVkwAJkAAJkAAJkMAIEVjiFGJeHKD9d5xCzN+PkI3SrKQtl/Tl7kXSlkv68iEvFGQOOdK4rnD7K1vwzmsvevVhxqyLcdH8hXHdNxpPAiRAAiRAAiRAAiRAAiRAAiRAAiTgSYCCzJEZEROu+FKBpdvyBQW9WIKSAUhRsF+0d8ujb4yMRWw1EgLLVm+5RMMs6eL7SsmoIowfOzqSarkvCZAACfQRqDm6H4/c+/2oiDIrP38LvvjV7yMrp4DESYAEYpDAkWMnUXuq3sMyBdun165Y8HIMmhvUJAoygyLiBiRAAiRAAiRAAiQQNwS+7hRinh3AYnlgJhExN8VIr0SQKcJM9yKCTBFmDmmhIHNIcSZEZTvf3YZXnn/aqy+Tp52JioVLYDKbE6Kf7AQJkAAJkAAJkAAJkAAJkAAJkAAJJDsBCjKHbwSMu+xrhWm2nkVKYZHWqABgcW9dA2v2b1m/YvgsYktDSWDpPVU/hVLfc69z0oRxKCrMAyRbeV/ENXCdPDgeOB/giEAYnj/o6e7APzY/jD8/siZg6vFQfdvo8VNx9Ve+i/PnfR7KZA7bnnDt5/bhHW/yIi+5fmhoasaBQ0c9p7XWP1u3svJfQ53rsbYdBZmxdkRoDwmQAAmQAAmQAAmER0AUY8sA3A5gcoBdn3UKMf8eXvXDsrWkLpcU5u5FUpd75pKK0BQKMiMEmKC7H963E9WbH0dvj0cKBJSUTTBEmTl5fFs2QQ89u0UCJEACJEACJEACJEACJEACJJBEBCjIjO7Bnjbv+mKrxbxYabUICnMBBHrLtWbflvVjnPKD6BrG2qNCYOk9VR9CqU+4KjcphdOnTUFmRjq0Bty0V1wnD46Hfq0V50OY86Gu5ihee+6PeOlvj6K+ZoBQKwTvNu2sC1Gx8CacO+ezSM/IJP8w+dOf83w2XOfzru4u7Ny1H3YZdK6i9UfrVlbOCGGqx+wmFGTG7KGhYSRAAiRAAiRAAiQQkEC+U4gpYsxRAbZ8winEfCWGeYoYU0SZ7kXEmCLKjLjMnL/I7QoemDVroPYz4iZYQZwTqKs5hurNG9DcUOfRk+zcfEOUWTp2Ypz3kOaTAAmQAAmQAAmQAAmQAAmQAAmQQHIToCAzese/fP4NV0Mp7xQkvpvcrpXeuP+FR34aPYtYc7QJLF1TPQ8a1e7tZGVm4PTTJF6AQ37gEHEYISK5Th4cD5wPEfkDbbOi5vgB7NmxDbs/eBMNNUdxeN8OtLc29bkhiYJZVDoO48tnYNqZF2Dy9JnILSiBUorjj+MvovHH81n0z+c79+xHe0enx+WLXdsqf7lygce1RrSvb4a6fgoyh5oo6yMBEiABEiABEiCB6BIY5ybEzAjQ1INOIeZ70TVnyGqXtOWSvty9SNpySV8eUaEgMyJ8SbNzZ3srqjZvwInD+z36bDKZDFHm5NPPShoW7CgJkAAJkAAJkAAJkAAJkAAJkAAJJBoBCjKjd0QnXPGlgpRu8yk/UTEl1tE2pbBR9dr/uHfro+GHOIue6aw5AgLL7tl6u1b6/9yrKC4qwIRxZRHUyl1JgARIgARIgASSicDho8dRV984sMt3rFtR4XGNEY9MKMiMx6NGm0mABEiABEiABJKRwBlOIeZ3AnTe7hRhrgWwLw4hiSBThJnuRQSZIswcdKEgc9DoknLHrX/5I/Z+9K5X3y+afyVmzJqTlEzYaRIgARIggcgJKJMFUGbj4/q/Msm6xYjWYESNcS3d/t//ncljG699nPsq5dzOvb6+79zbkfAIEq1GQzuXrvW+pfGdXF7qvm397+PYzqsut32NurQN2m4DtNW5lP/L36yRQ2YNJEACJEACJEACJBCAAAWZ0R0e5Qu+sgXQ852tyAXkaxpqU4rqfWLXCxuOR7d11j5SBG67p+pBpdRX3dsfP3YMRJgp9yxyf8AlOXAccB7QD9AP0A/QD/jyA7V19Th67KTHZYzW+nf3raz82khd2wxluxRkDiVN1kUCJEACJEACJEACQ0/gfKcQ88YAVbcAuNcpxqwdehOGtUZJXT4wp7ikLpcU5oMqFGQOCltS77Rt69/w/raXvBicfcFczJ57eVKzYedJgARIICkJGCJKp3jSWJqhlAUwydIMmERUKUvn331sn5Tcwu20D7Gm1lbAboPWNsBudS5l3epb3Blum9yeBEiABEiABEggaQhQkBndQz310hu+rrX6CjQ2WUy9myjCjC7vWKlda62Wrdm6DYA8v+0r5ZMnIDcnuy9RtyuBOZeOxLfkQA4cB5wH9AP0A8nuB1paW7HvwOGBlzRvrV0+b7ZSSpxE3BcKMuP+ELIDJEACJEACJEACCUqgAsDtAK4O0L9jbhExOxKEg4gxRZTpXkSM6fFQL5y+UpAZDi1u6yKw461X8UbVX7yATJ0xE/OuuJagSIAESIAE4paAgjKnQJlSAVMKlDkVym3pHsGy7/9x29fkM9yItCniTVfUTWPZC23r6VtC1u09xt9YSIAESIAESIAEkocABZnBj/Wky2+eZLJZr1NaLdJa3bn/xYe9H4wEr4ZbJBmBW39Wfa7Zot7U0KmurptMJkydMgmZmelQUBJLn0ty4DjgPKAfoB+gH6AfMPxAe0cH9u4/BLtdMu44ioLqgTbPXrvykvcS5VKKgsxEOZLsBwmQAAmQAAmQQKIQuMoZEXNBgA7tcgox70uUTg/oh6Qtl/Tl7kXSlkv68rALBZlhI+MOTgIHdn6Aqs0bnOla+7GUTShHxcIlyMiSN/1ZSIAESIAEYoWAQ1zpS2jp+bdYsZd2jDwBl1gThkDTKdR0CjiNv7n+P/Km0gISIAESIAESIIEICVCQ6Rvg1MqbymG2Xae1WgRgpttWD+/bsv6mCLFz9yQhsOyeqq9opf7g3t2UlBRMnTIRaWl9Os0kocFukgAJkAAJkAAJ+CPQ3d1jiDF7e3s9NlFa37R2ZeXDiUSOgsxEOprsCwmQAAmQAAmQQDwT+JJTiHlhgE5I5Mi1ABLqgtRPf0WQKcJM9yKCTBFmhlUoyAwLFzceQKDm2CFUb96AtpYmj2/yCkehcuESFJWWkRkJkAAJkECUCfgXWqYAptS+KJdRNiOi6tNSLEhNNSM1xQLj/ylmpKU6lhazCUopmEwKZpPJWJoUIFFlXH9TCv3fGd/L9iZjaTYrGN+bTZB/rnWTsS7fy3aSUd21rqC1hl0DdrssNWw2u7GUdfnOsS7fO/7evy7f22GzOffz2N6xv1GPc3+b3e6sT0P+39NrQ0+vFd09VuP/3b1W9PQ4lrFcggo3nWLOWO4DbSMBEiABEiCBZCdAQWb/CJhy6ZdOU3bLEigtIsyz/YyN1vzGjKLt2x/w/LU82QcS+++XwNLV1d8HcJf7Bhnp6ZhaPsm4d5F7Fke2bsf9CNfJg+OB84H+gP6Q54PkOh9arVbsO3AInZ1dA68nfrBuRcXdiXaZRUFmoh1R9ocESIAESIAESCDeCIjIcBmAGQEM3+oUYj4Vb52L0F4RoEoKc/ciqcslhXnIhYLMkFFxQ3+/QDQ3onrz46g9fsRji5TUNCNS5oTy6WRHAiRAAiQQAQFHyvB0KEu6c5nmWJrTjHTiI11SLP3iSYewUkSVIq40O8SVxrqnyNIhvDT3fefog/Hro1t3uO7Oo7u3Fz09Itq0OoSahnBTBJwu4ab83SnolGWPazubIfDstdpGeqj0pULXti5oazccyy7H0k4tw4gfIBpAAiRAAiSQ1ASSXZA5ZcHiPJNOX6GV+gKgzwplMCjYL9q75dE3QtmW25CAEFh6T/X/QuG77jSys7NQPnmi8SeXJtP1Pdcdd4nk4SDA8cDxwPlAf0B/mNj+UMSYbW3tnhdNGj9ft7LiXxLxSoqCzEQ8quwTCZAACZAACZBArBOQPC0iwpSP42mU77LZKcR8IdY7FCX7RIwpokz3ImJMEWWGXCjIDBkVNwxAwGazGpEyD+7+0GurT132BUw/Zzb5kQAJkAAJBCDgEF2muYkuneJLEV6aLMPKLjM9BZkZqcjKSENWeoqxzMxIQXZGmjNyZQpSU01IS0lBqkWiVJqgoaHgilyguB6DPOSXTCPyptUh0BQhZ1d3Lzq6etHe2Y12WXZ0o6OrB+2dPcbfh7Nou9UhzHQXabpEmxRrDuehYFskQAIkQAJJTuC3P/tBUv42Ou6ixRlpWemS/iNQ/mgN6NeUNj3WZUnZcPS5BxuSfLiw+4MgsHR11e8AdYv7rvl5uZg4YRzfUeM7eXxHke9o9rsGzgfOB86HpJoPh44cRVNzi8eVhVLqd2uXz/vaIC434mKXpLzpiIsjQyNJgARIgARIgAQSkUChU4R5OwD5v7/yuFOI+XoiQgizT5K2XNKXuxdJWy6RRUMqFGSGhIkbhUjgtS1/xkdve0/N8+bMx3lzFoRYCzcjARIggcQkIMJKz0iXwyu6zDDElanISneILUVk2Se6zExDVoYIMdNgEvz9+fEArbmehDzs2o6OTodI0xBrimizsxcdxrIH7U7hZucwCDd9izVdkTVjO517Ynoz9ooESIAESCCRCSSrIFOO6dQFN27WwJU+ju/7GnhcmSyP7nv+957pQRJ5MLBvUSOwbHX1Mxr4vHsDeXm5mERRJkWpFOFRhEcRXr9r5HzgfEiS+XDw0FE0twwQYwJ/Wrui4uqoXYzEQMUUZMbAQaAJJEACJEACJEACCU9AomC6ImIGegv9N04h5gcJTyS8DoogU4SZ7kUEmSLMDFooyAyKiBuESeC9N7biny8957XX9HPOx6cu+2KYtXFzEiABEogvAl6iS/dU41GKdGkILQ2RZWpfZEuJcpmdmQZZZskyLQVmswlaayjlFsmS6+QR4XgQvW5bZzdEmNlmRNh0iTedkTZFvNnZg87u6ETc7BNrulKfe6RBp1gzvjworSUBEiABEogFAsksyJyy4CtfVdAPynHQwAGl1eMmpR/Zs2X9x7FwbGhD4hBYvOqJ1NF5o17UGp9y71VuTjYmT5rA+zbep/I+NcL7VD734HMfPv/i87948QMixmxpbfW4yFEKr3Rn5lQ+8K1PRudhWoxcUlGQGSMHgmaQAAmQAAmQAAkkJIEZTiFmoGiOcrG51vk5mJAUhqZTkrpcUpi7F0ldLinMAxYKMoMR4veDIbBnx9v4x7MbvXYdX346Khdej5TUtMFUy31IgARIIIYIKJhSsqAsmTClZEJZ5P8ZUUkvnmIxIy87HXk5GR7L3Kx0Q4RpMvHxVQwNDJrih4Ddrg1hZkt7F5rbutDc2umx7LXahpydIda0dkJb22Hv7YC2dsDe2+6QWLCQAAmQAAmQAAn4JJBIgszJ868vPfDi4zWhHupxl32tMNXW/RNlx6P7qh55LdT9uB0JDIbArfdVjzb14C/Qns90c7KzMWnieEfSAiRJaDADIEPh8XhzvPf7Es4HzgfOh0SfDyIaPnjoCFrb2jwvIxS223tx5S+/V3FyMNcX8bQPn2jH09GirSRAAiRAAiRAAvFC4EKnEPNLAQxudBNi1sVLx0bQThFjiijTvYgYU0SZIZWvf+8u/jIdEiluFCqBYwf3onrzBnR1ivChvxSVlKFi4RLkF40KtSpuRwIkQAIjSsCIemnJcgovRYDpEGIOZbFYTMjPzkBudjry+4SXmcjNTkNOZprztylXhAPXb1Vcd0Q8IA/Hb5fxPR7aOnvQ1NqJljanULOty1hvbuuE1WofyunWJ8x0CDRFqNkOEW+ykAAJkAAJkAAJAPEsyJyxeHFqd1Pa5VqrRQCuUlBP7d3y8Fd5XEkgVgksu/elUdpq+xOAi9xtzMrKxOSJE4woifES4Yt2MiIhIxIyIiH9AP0A/UBofsBms+HQ4aNoa/f87QzA68rS+fm1t3/uVKxeuwylXRRkDiVN1kUCJEACJEACJJDsBBY4hZhXBQBxBMC9TjFmd7IDC7P/krZc0pe7F0lbHigCad+2FGSGSZubh0Sgqb4WVZs3oKH2hMf2GZnZhiizbGJ5SPVwIxIgARIYLgLKnNYnuHREv8yC/G0oisVs6otyKaJLl/hSIl3mZKVBUj+LuJBLcuA48JwH7Z3daGrtMsSashSRpivKptU2NGJNbes2omeKSNMVSVP+xkICJEACJEACyUYg3gSZUz+7LE1bmz+ntF6kgYUActyOWWt+Y0bR9u0PJHS6x2Qbo4nW32/e/UJeaqpFRJlz3fuWmZlhRMo0m8xuN0j9L6M5bhy57no5jTw4Hjgf6A/oDxwv69IfxrY/tFmtOHj4CDo6Ogde0vyjp8f6+Qe+f2lzol3r+OsPBZnJcqTZTxIgARIgARIggWgSuNopxKwM0MhHThHm/dE0JAnqFkGmCDPdiwgyRZgZsFCQGYwQvx8sgZ7uLiNS5pH9u7yqmHfFtZg6Y+Zgq+Z+JEACJBARgT7BpXvacZMlojrdRZeuFOOG+DIrDdlZ6UakS8ezUdd/uE4eHA+RzAeHWNMl0BxasaYj5blnunMRa7KQAAmQAAmQQCITiAdBZtnCb2ZmdnR9TitDhHmlArL8HRMNfeX+LY/8NZGPGfsW/wSWr34to1d1/wkal7r3Ji0tDRPGj4UsGXmOkecYeS60yHPkRE70l/SXseoHOjs7ceTocXR3D3gBWOOF4kJcteqWiq74v6oJvQcUZIbOiluSAAmQAAmQAAmQwEACNzqFmOcHQLPNKcR8hPiGjICkLpcU5u5FUpdLCnO/hYLMIePPivwQePnvT2LX+zI8Pcv5cy/HORd4BAEgQxIgARIYWgLK7Ew37pZ23JLlUEJGUPKy01FZXk+mAAAgAElEQVSUn4Xi/GwU52ehsCALuZJe3FmMLNJu9XOdPDge+ifEcMyHto5u1De2o65JPm2ob2o3ImtGVLSGXVKcu6U7l7Tn0LaIquXOJEACJEACJBArBGJdkDl1wY2PaOCLADJCYHZEKazc+8L6jSFsy01IYEQJLH7iCXPp0VESKfMKd0NMJhPGjxuLnJzsvgCAru9dATK57iBAHsY7oH2FPMiD44HzgeeH2Dk/tLS24cjRY7DbvTK9/KW4Zd7nV61SQ5MCZkSvZsJrPLIn8+G1xa1JgARIgARIgARIIFEIfMcpxDwjQIdedAox5SETy9ASEDHmQNWbiDFFlOm3UJA5tAeBtfkmsP2VF/DOa1VeX86YdTEumi+ZxVhIgARIIHICypIBU0oOTKk5MKVkQ9YjKfJwyBBeFmSjKC+zb5melmJEuuSb93zznuMgfuZBT68NdY1tqG/uMJZ1zR2ob2zz+OFyMP5CWzth722DvacV9t5WyDoLCZAACZAACcQjgTgQZG7SwDUB2O5TUJvsSm/a/8J677dC4/Gg0OakIrB0dfVTAL4wsNNlY0ajsKDALU25Kz0xl440xeRADhwHnAf0A/QDsekHGhoacfzESe/rGaWeWrd8XqDr2oS+BqIgM6EPLztHAiRAAiRAAiQwhATSAdzuFGKOC1CvCDDXAhBBJkv0CEjacklf7l4kbbmkL/dZKMiM3sFgzZ4EPn73Tbz6/DNeWCaffiYqFi6ByWQmMhIgARIIi4ApJQvKJcBMzYEypYa1v/vGqSlmI9plkRH1MhNFBdkozsuEMpkkr7QrvziXjjzj5EAOCTEO5Pdbd5FmfVOHEVFTxJuDLdre4xBn9rRC94pIs32wVXE/EiABEiABEhhWArEvyLzhWg31xwFQdkOrTSaTaeOeFx56d1iBsTESiAKBpau33gfoWwdWPaq4CCUlJY5kD04Rouu2jOsOEQ55OJOBcHxwPHA+0B84H9vx/DCy54eamlqcqqv3cbWgf7luReVtUbiMiJsqKciMm0NFQ0mABEiABEiABEaIwCinCHMZgPwANkhKchFiSopyluEhIIJMEWa6FxFkijDTq1CQOTwHha04CBze+zGqNm+AtbfHA0nJ2AmoXLgE2bkFREUCJEACfgk4Il+6ImDmACbLoGhlZ6Y5U46LADPTSD2em53eH/ESChpukf+4Th4cD0k1P5raOuAQZ7Yb6c7lI2nQB1XsViNypiuCpixZSIAESIAESCAWCcS6IHPcRYsz0rLS5Vftg1B6k9Z64/4tj34QiyxpEwlEQmDp6urvA7hrYB35eXkYO3YMFO9PeX/K+9Okuj/l8yk+n+vL0EP/Hzf+X1KUNze3+Loc+MG6FRV3R3KdkAj7UpCZCEeRfSABEiABEiABEogGgcluQsxAKoj7nULMj6JhBOsMSkBSM0kKc/ciqcslhblHoSAzKEtuMMQE6k4eQ/XmDWhurPOoOTs3HxULr0fp2AlD3CKrIwESiEsCygRTaq6nANMIBxJeKcjNdBNfZhlRMDPSU9zy2Ljqc4Ua4bqDAHk4Qs9wPHA8OOZDZ1dPn0DTJdRsbOkIzyHJ1lp7CzT14CNyhm8A9yABEiABEiAB3wSGS5A54YovFaT2mK6xa4zdv+WRO8M5HpMrvzTxQNVjh8LZh9uSQDwSWLam+staQwIdeJSMjAyUlY1GepokrXIVV95urjsIkIfjfp7jgeOB84H+gP5wuP1hV3cPjh8/gc7OTq/LD6Vww9rlFY/G43XJUNsc/hP+obaA9ZEACZAACZAACZBAbBE42ynE/HoAsyRsjETDlM/h2DI/6awRMaaIMt2LiDFFlOlRKMhMurEREx3uaG81RJknDu/3sMdkMhmiTEljzkICJJBcBJQpBRIBsy8FeUp22ABSLGaMLs7FmOJclBbnoLQoF2aT6o+coBS0dnuznuvkwfHA+RGBH+i12nCqoQ0n6ppxsq4VJ+taIH8Lt9h72/pTnEuqc3tvuFVwexIgARIgARIYNIHt2z3f3X3nxU1D/hvpuMu+Vphm67lGQy9SUJUA5CXvXktnStGuV3/H8NGDPnrcMZEJ3PaLf3xa2e2PARjr3k+JlDZmzGgU5Ofzfo73c7yfi+B+js+H+HysL/IkxxHPJ0NwPpGImMdPnDBYuhcNHIPJ9KX77pj7UiJft4TTtyG/2QincW5LAiRAAiRAAiRAAjFE4GKnEHNJAJskzJ1LiNkYQ7YnuymStlzSl7sXSVsu6cv7CgWZyT5MRrb/1X/5I/Z99K6XERfNX4gZs8T9sJAACSQqAWVOMwSYrhTkypIZdlcl0uXootw+Eeaowuy+uI6u+I5c9scDcL0Xz2V//E+OD46PoZ4PNQ1tqKlrwYm6FkOg2dkdvrhSWzs8Upxr2yDTpYftVbkDCZAACZBAMhKIliBz2rzri60plkXKjsVQmAvA7M1X37RvyyMPJyN39pkEQiHwnTVbppi1WaJpXThw+8LCAowuHe0WEXKor2xZH+8cecfMO2b6AfoB+oFQ/MDJmlo0NDT4OrW/YVO2L/9q+QLPyCShXAQk8DYUZCbwwWXXSIAESIAESIAEQiJwmVOIeUWArQ+6CTHD/6UxJDO4UYQERJApwkz3IoJMEWYahYLMCAlz94gJbNv6N7y/zfvlwHMumIvz514ecf2sgARIIEYIKBPMafkwySc1F8rsnmItNBtzstIxujjHEGCKELMwT0ScTL8z3Ol32B7Tv/XPWM6/YPOhobnTEGaerHcINFvbwxdXalsX7D0tsHc3wdbdBGh7aE6TW5EACZAACZBACASGUpBZ/pkbS5TGYq2xGMAlAEyBTVB/3bfl4StDMJObkEDSEvjmr3+dktI27QGlcPNACJmZmRgzZgxSU1OgoKChuSQHjgPOA/oB+gH6gWHyA9093Thx4iQ6Ojp8XKeo3xe36G+uWlVhTdqLGD8dpyCTI4IESIAESIAESCBZCVzjFGLKm+v+yg4A9wL4TbJCirN+S+pySWHuXiR1uZGTioLMODuaCWrujrdexRtVf/Hq3dQZMzHvimsTtNfsFgkkPgFlSYcpNb9PiBlujwtyMx3iS6cIMzfLIeKkBCyYBIzfUzLZP9s4X2JrPjS3dxkRNF0pzhtbfD20D+wtXcJMe08TtLUrXNfK7UmABEiABEjAg8CQCjIX3CgvAH8jCGJJ5LhNQW/SUE/s37L+MA8JCZBAcAJL12xdBq3lmbxHMZlMRgrz3Nzcvr+74pm5/sB1x3ME8nAQ4HjgeOB8oD+gP4zcH7a0tBhiTLvdx0uzSt2+bvk8ySzJ4oMABZkcFiRAAiRAAiRAAslG4CanEHOgcM+dw+vOiJiPJxucOO+vHFMRZbqX7TPnL/I41rNmBTr0cU6A5scFgf0730f15g3Q8tOMWymbWI6KhUuQkZkdF/2gkSSQ7AQk+qVEwZRomOGmIZeU464U5KOLcpCZkWr4BKUUl+TAccB5kJB+QFKaGxE061qN5anGtrBOI5LeXKJmikhTomiykAAJkAAJkEC4BIZSkDllwVcWKOgXfNggYfteVxqbzKr3j7te2HA8XDu5PQmQALB0zUtzoO0PAPoTA3kUFBSgtKQEyqRCya7KLLzMwstxwmzc9AP0A/QDg/ADEo26pqYWjY2NPi5N1EdQ9m+uW175Kq9b/BOgIJOjgwRIgARIgARIIFkILHUKMacF6LA8SJU3eTYnC5QE7KekLZf05X2leOwUjJ9+Xt86BZkJeNTjsEs1Rw+iavMGtLc2e1ifXzgKFVctQVFJWRz2iiaTQGITUCaLMw25Ix25rIdSTEqhVCJfFkkETEcK8pQUyWjI2Ib9/BjbkOOB8yHZ5kNPrw01zvTmJ+tbjWia9gEvq/jzsdpudQozHQJNWWchARIgARIggWAEhlKQicWLzeWN6acAFACQcEGvAmqjzWraeHDrQyeD2cLvSYAEghP45qrNmSk52ZLC/MsDt05NTUVpaSmys7L6MksMQmvSF0GRWiVqlTh+qFmkH6AfoB/o9wPt7e2oqalBT0+P1wlba/1ob2v7Nx9YtTD8VCjBT/8JtQUFmQl1ONkZEiABEiABEiCBAQSynCLMZQACqZuecgoxt5JgQhAQQaYIM/uKCDJFmCmFgsyEOMYJ0YnWpgYjUmbtiSMe/UlJTUPlwiUYXz49IfrJTpBAPBOQyJcSAVMEmBIRM9QiKcjHleZj/OgClJXkwqRM/RHvIEFz3CJhcp08OB44P1yRYZPYH4h/PVbbhKM1TTh8shFNLZ2hulwjYqYrvblE0mQhARIgARIgAV8EhlSQCWDKghvvMCn0WnvNT1KEyTFHAtEjcNuaqhVKq3t8tVBYWGhEyzSy0CiH7MEQVXGdPDgeOB/oD+gPeT4Y1Pmw9tQpNDQ0+Dyxa61X3reycnX0zvqJVTMFmYl1PNkbEiABEiABEiABB4FSALc7xZg5AaA87BRiDkxzTY7xT0COqUdu8tNnz0dmTgEFmfF/bBOqBzab1RBlHtz9oVe/PnXZFzD9nNkJ1V92hgTigYArDbkRBdOcHrLJY0WAWZqPcaMLUJCb4djPeLXa9Y4918mD44Hzgf7A4RiD+8PG5g4crWnGkZpGHKtpCtkXa1tXnzhTRJosJEACJEACJOAi4EOQaSqvvOEibVKLFHBVd3vXWUdf3xj6GwFESwIkMGwElq6pngeNXwA4Z2CjaWlpKCkpQVZmZp8I0XG92S/S5Dp5cDxwPrhE2/QH9Af0B779gUTFrK2tRXd3t6/z+3tQuGPd8goGNgrj6oeCzDBgcVMSIAESIAESIIGYJzDVLSJmoOuc+5xCzF0x3yMaOFgCIsb0ENqKGFNEmYyQOVik3C+aBF7b8md89PbrXk2cN2cBzpszP5pNs24SSHoCypwKU6ojCqZEw4SSdOLBS0ZaihEBc9xoiYRZiBSLCUq5Rb50Rbzjklw4LvojYHI+cD4MYj5091iNyJlHTjbiaE0jOrt6gztp40d4O2zdjrTm9p4maJt3qq3QKuJWJEACJEACiUDAJci0wYReZUYPLMcAjHX1TUN9ef+Whx9LhL6yDySQqARuW139cwWs9NW/oqIiFBcX83p7ENfbElGUzzP4PIfjgPOAfiB5/YAIMf1GxQTuuW9FxXcT9doimv2iIDOadFk3CZAACZAACZDAcBE41ynE/GqABiV33VrnRx64siQ+AUlbLunL+4qkLb/6y99I/J6zh3FJ4N03tuKtl57zsl2iZEq0TBYSIIGhI6DMaTCnF8GUXghTSnbIFRflZzlEmKX5GFOc64rzZuzvFveO6+TB8eAMgOiaXJwffXEh6R+GwD/U1LXgSE0Tjp5sRF1Te8g+3N7bBntXA2xd9dA2nxEfQq6LG5IACZAACcQPAYnN3Nzajg/37EMvzNDGlZrP8qd9W9ZfHT89o6UkkJwElv6i6jLYTWsAfcZAAhItU4SZOTm5rpDsXDpSVZADOXAccB7QD9APePmB1tY21NefQne3rxdY1ccw2Zevu6PS+0er5LwECbvXFGSGjYw7kAAJkAAJkAAJxBCBS5xCzMUBbKp1E2I2x5DtNGV4CIggU4SZfYVpoIcHPFsZHIE9O97GP57d6LXz+PLpqFy4BCmpaYOrmHuRAAkYkS9FhGkIMSUSZgjFpJQRAVPSkI8ryUdudn8Kc2Y/YzY4Ixu9s3A8cDxwPIzMfGht78KRk01G5MyjJ5tgl8kYQpGomSLMlI9E0mQhARIgARJIPALtXd04UluPuqZW9FptoXTw1L4t60tC2ZDbkAAJjCyBxU88YS49UrwGSi3zZUlWVrYRLTMtPQ0KbhHPDEk21/siIZIHxwPnQ39GD84Hzockmg+dXZ1oqK9HW1ub7xO61mtrxtct33jttSFdRI/sVUHstk5BZuweG1pGAiRAAiRAAiTgn8BnnUJMWfor+9yEmPyFLYlHU2ZOge5obfQgcPVXlqJ4dF9WqiSmw67HIoFjB/eievPj6OqUwL79pai0DBULlyC/cFQsmk2bSCBmCZjSChxCzIwi51vAgU3Nzkzri4I5rrQAZnP/oxOK7ii6o+iuf/5wPnA+xNp8kB+WHWnNHenN2zpCiYKpYet0CDPt3Z73DDF7YqNhJEACJEACIRFoaGnDe3sPB9u2Xis8o+x603jb0S1bt261BtuB35MACcQOgaX3VF0Fk1oNjXJfVhUUFKCouBgmk8kRst5dGcF18uB4cLvB5/ygf3DzovSPCesf7XY76uvq0Njo5/mHwj6l1fK1K+Ztjp2zffxaQkFm/B47Wk4CJEACJEACyUjgWqcQ81MBOv+eU4j5YDICYp+9CZw+e77ete1Fjy9EjCmiTBYSiFUCjXW1hiiz4dRJDxMzMrNRcdUSlE3w+Zw5VrtDu0hg2AlIGnKTU4SpTKlB2y8tyjHSkEs6cklLrpRbxAytuU4e/RETOB44Hzgf4mY+nGpoxdHaZiO1eU19a9Bzgbb3GOJMu4gze/1EiQhaCzcgARIgARKIFQIi1H/l/d2w2rwC+5wC8LRd600HCrursHEjI//EykGjHSQwCALLV7+WYUXP3Rr6dl+7m81mI415fkGh8zrWlbXXdd/PdYdYlTwckUM5HjgeOB/oDxLTHzY3NaK+vh4272tj4/SpoO61IPX7a1Zc3DmI0zF38UGAgkwOCxIgARIgARIggXgg8FWnEPPcAMa+4hRiPhEPHaKNw0dg5vxFuu7YfhzZ+bZHo9PPmQ1JX85CArFKoKerE1WbN+Dogd1eJs674lpMnTEzVk2nXSQwIgSUOQ3m9GIjEqayZAa1oaQwB1PGFWPyuCJkpgcXbQatkBuQAAmQAAnELIGOrh4cOFqP/UfrUNsQgjjT2uGMnFkHbQsl0mbMdp2GkQAJkEBSE9h1+ASO1zUiNcWCUfk5GJWfiyfrdlkowkzqYcHOJyiBpaurPwlgFYArfHUxPT0dRUXFyMzKMgLhuQLAcekIBEcO5MBxwHlAP5CYfqCtvR0N9XXo6urydwXwVzl/rltR8VaCXiKMWLcoyBwx9GyYBEiABEiABEggCAG5Tlnm/EwNsO3fnULMZ0mUBHwREEGm/F0EmSLMdC8iyBRhJgsJxDKBl//+JHa9730vPHvu5Tj7grmxbDptI4HoE1DmvnTkptS8oO3lZqdj8thilI8vRn5OBiP9MdJf3ET6c0TqYORWcuA4GIp50NDcjgPH6rH/SB1a2v3+INF3TrH3NPelNYdmELWgJ1tuQAIkQAJRIlDX3IrczAxDXBlqae/qRq/Vhvzs/he2fvuzH/C30VABcjsSiEMCt6/+x7V26FWAPsOX+Tk5OSgsLEJqWpqhvpKIiHKf4fgP18mD44Hzgf6A/jAxzge9vT2or69Da6u/l1LVxyaoVfeumMtAR1G63uFNR5TAsloSIAESIAESIIFBE8h1E2KWBqhlk1OI+dKgW+KOSUHAJciUzkrq8o7WRo9+S+pySWHOQgKxTGD7Ky/gndeqvEycMetiXDR/YSybTttIICoETGkFRiRMc3qRkVAlUElNMRsizCnjijBmVJ7r15X+XRy/NnDdRYA8OB44H+gPksgfnKhtwv6j9ThwrA49vcHElhq2rnpHWvNuz3uKqJzsWCkJkAAJJDkBu9aob27DqaYWiBjTZrPjtPGjMW5UYURkKMiMCB93JoG4IXDbPVt/oJR9FaB8psQoKCwyUpkr5zMFZ9ZuR4i8/qzVXCcPjgfOB1cWd/oD+oO48AdyDd3YUI+Ghno/52zdo7Vp1X0r590VNyf1ODWUgsw4PXA0mwRIgARIgAQSkECZmxAzK0D/fu8UYr6TgAzYpSgS+Pr37tJ1J4/hmYfXebQiYkwRZbKQQKwT+PjdN/Hq8894mTn59LNQsXAJTCZTrHeB9pFARARMKTmGCNOUXgRlSgla18SyQiMl+aSxRYwsyMiKjITJCJv0A/QDQf2ARMwUYeah4w1BzzHa3gu7S5zZGzwFetAKuQEJkAAJkIBBwGa3o6GlDbWNLYYYU9bdS152Js6bNikiWhRkRoSPO5NAXBFY9tPqcbDgx1rh674Mt1gsRhrznNxc3i/wfiHo/QIzNjBjw1BkbOA44jiK5jhqbm5CQ309rFarv/P1g6oXq9b+a8XRuDqhx6mxFGTG6YGj2SRAAiRAAiSQQASmAbgdwG1B+rTWKcTck0B9Z1eGkYAIMqW5ne9twyvPPe3RsqQtl/TlLCQQ6wQO7/0YVZs3wNrb42Fq6diJhigzOzc/1rtA+0ggPALKBEtmKcwZo6As/WkG/VVSWpSDyeOKMXlsEdLTgos2wzOGW5MACZAACSQDga7uXiOl+YGjdaipDy621NYO2DpPwdpRA2hP4VAy8GIfSYAESCBSAiK6FPGliDBFjDlQhDmw/jlnTQsrbfnA/SnIjPSIcX8SiD8Ct/3ixU/DblqlgApf1mdkZKKwqBAZGRInwoiVySU5cBxwHtAP0A/EjR/o7OxEQ30dZOmraKAaJtOq++6Yy6yTw3gZQ0HmMMJmUyRAAiRAAiRAAh4EZjkjYt4UgEsbgHudQsyT5EcCkRBwCTKlDhFkijDTvYggU4SZLCQQ6wQk0mv15g1obqzzMDU7rwCVC5egpGxCrHeB9pFAUALKnA5zZiksmSWAMgfcPi87wxBhSiTMgtwM528nyhnZoD+vkuMNdK678iyRB8cD5wP9Af2B/LYS+HzR1NYJiZx58Fg9mtt8/7DRd5LSNlg7amHrqIG2dQU913EDEiABEiABoKunF6/vCO3d6/TUFJQU5GJ8SREFmRw8JEACgyKwbE31zVpjFYCJviqQSJn5+QVITU1jxExGzGTETGbaoB+gH4h5P9DV1YmW5ma0tDT7Oy8eAtSd61bMk+yTLMNMgILMYQbO5kiABEiABEiABDDXKcS8JgCLE04RpkTFFFEmCwlETMBdkCmVSepyEba5F0ldLinMWUgg1gl0tLWievPjOHHkgIepJpMZFVctweRpZ8Z6F2gfCfgkYErNNYSY5vSigITSUi1GFMxJY4sxZlQutHaLX6HAdfLoj+PA8cD5wPnA+dCvvY1oPtTUt2D/UYc4s7vHb/ov4/xlk3TmHTWw97TwjE8CJEACJBCEwGs79qC7p9fnVplpqRhVkIuS/FxkZ6YPCUtGyBwSjKyEBOKWwOInnjCXHB0l0TL/w18nsrKzkZdXgIzMTMcDBleRt9q4Th4cDw4CnA/0B/SHI+YPO7s60dzUiPY2/z+hK+C/To6bt2rjtcoWtyftODecgsw4P4A0nwRIgARIgATiiMCVTiHmZwLYLK/Eu1KTx1HXaGo8EBgoyBQxpogy3YuIMUWUyUIC8UJAImXu+/g9L3Mvmr8QM2ZdHC/doJ0kAHNGMcwZpTCl5gSkMamsCJPGFWJSWbHj2a8hsnGlE+M6eXA8cD7QHzg8If1htP3hoeOOlOYHjzcEPG/Ze1ph66yBrdMzsjlP/SRAAiRAAv0E9h+vxaGT/X4yMz3NiIQpIsysjLQhR0VB5pAjZYUkEJcEbrtnyzSlLD8G9Jf8dSAjMwv5efnIyMqCgjKeP3BJDhwHnAf0A/QDI+UH2tvb0NLchI6O9gDnXvWY1tY771u5YHdcnqATyGgKMhPoYLIrJEACJEACJBCjBJY4hZiBlEFvO4WYD8VoH2hWAhAYKMiULknacklf7l4kbbmkL2chgXgh8ObWZ/HBtpe9zD3ngrk4f+7l8dIN2pmEBJTJAnNGiRERU5n9/9CamZ6KaZNKcfrkUmSkpSQhKXaZBEiABEggVgl0dvdi14Ea7D5Yg46uHr9malu3ETHTSGeuGZwiVo8n7SIBEhgZAm0dXfjo0DFDgCnRMLPSh16E6d4zCjJH5jizVRKIVQK3r66+3A4jjfkF/mxMT89Abn4+crJz+l4Jdb0KxqVbxhJXZHouOU76XhLk+HC8LEgO5BDZOGhva0VzUxMkRXmA8qYJWHXvioq/x+o5N9nsoiAz2Y44+zukBGYtWDzBbrdNUkpN0FqNVUqP0UqVQEPCtRQAyAMgIV4yAchTBPn10OQ0wg5A8nB0A+gA0AqgGUAjFOqU1rVaqxNK6WNa68Mmk/ng9i0bDw9pB1gZCZAACUSXwDecQsyzAjTzklOIuSm6prB2EgB8CTKFiwgyRZjpXkSQKcJMFhKIFwI73noFb1T91cvc02bMxNwrro2XbtDOJCGgLJmwZJYYETGN9EZ+SnFBNk6fVIqpE0ZBKQWtNZfkwHHAeUA/QD8Qs35ARJm7D9WirtF/yjBJcSkRM60dtdBWeRzIQgIkQAKJQcBmt6OuqRU1jc3Iy8rExNGOiPaxWCjIjMWjQptIYOQJLL3nxcVQpmUALvFnTWpqGvJEmJmT60zX7FJZaa4b6avJw5HKhePBkc6c44HjgfMhUn/Q2tyE5uZm9PSIpMhveRnavnbdyvkbR/5sSgvcCVCQyfFAAiEQOPsziydbrDhXK5yltJ6hFc4AMM0psgyhhiHbRDztbqXxsVbqQ6XxgdWCd99/fuOBIWuBFZEACZBAZAQsThGmPLiYHKAqUQ1JavLnImuOe5NA6AT8CTKlBkldLinM3YukLpcU5iwkEC8E9u98H5LCXERr7qVsYjkqFi5BRmZ2vHSFdiYoAVNaviMiZnphwB5OGFOIaZNKMLZE3nHjO+R8h57v0HMe0A/QD8SXHzhW22xEzDx8InA6c1tXA2ydtbB3NyXomZ/dIgESSHQCcu9Z39KGmoZm1De3QUSZUrIz03H+9Ckx230KMmP20NAwEogJAreurr7cBLUM0J/zZ5AlJQW5ufnIy8s3XhiT4rprce3DdcddDHk4CHA8cDxwPtAfhOoP7VrDEGK2NMHaK/Hd/BX1rAl6LSNixsTlg08jKMiM3WNDy0aKwKpVppmvfniJtus5CupCQEuI+pKRMifEdmsB9aaGfkOZ1KvvzAmW+UgAACAASURBVJnxMlatcjz9YCEBEiCB4SGQ7ybEHBWgyT86hZivDo9ZbIUE+gkEEmSKGFNEme5FxJgiymQhgXgicPLoQUOU2d4qgdf7S35RiSHKLCoZE0/doa0JQsCRlrwEphT/omCTSWHaxFIjNXl+bgYUFDQ0l+TAccB5QD9APxC3fqCxpR27D9Zi96Ea2O2eL8y4n+LtvW2wddQa4kwWEiABEogHAk1tHYYI81RTC3qtNp8mX3TmaUhPlYRhsVO2b9/uYcw7L27ib6Sxc3hoCQnEHIGla16aA9iWQeM6f8aZzWbk5uUbH7PJHLfXrXz+wudPfA7H55D0AyPvB7Rdo7m5ES3NTbDZfF9jy/lIQz+h7WrtL79b8UrMnTxpkAcB3mxwQJAAgFkLFp9l1/ozABYAqASQGudgegBUAdhiUur57Vs2fhDn/aH5JEACsUtgvJsQMz2AmQ86hZjvxW5XaFmiEwgkyJS+S9pySV/uXiRtuaQvZyGBeCLQ2tSAqs0bcOrEEQ+zU9PSDVHm+Cmnx1N3aGucElCmFJgzSw0hpjL5v73KzkwzRJgSETM1RQJts5AACZAACZBAYhHo6bU6hJkHa9DW4T/NmLb3OISZHTXQ9kBRMBKLD3tDAiQQHwRaO7qMdOS1Dc3o7rUGNXrquNEYXxI4Mn7QSoZ4AwoyhxgoqyOBJCGw7J6qc7SSiJn4mr8uS5RMhzCzABaL2Zmn2bU1YyMyNiJjI/bPHc4HzgfOh4HzwWq1osUpxByY/WzAeedBpfXatSsr+Vt7nFyDUJAZJweKZg49gXMrF11sUvpqrdRCaEwfTAspKSlIS0tDamoq5P+uj8VigbwV5fqYTCbIxxW2vu8SXGvY7XbjIyp310ecbm9vb9+np6cH3d3dxvqgisJOpfVmu1bPvFu16bVB1cGdSIAESMCTwBlOIeZ3AoCR13ckLbl89hMgCYw0gWCCTLFPBJkizHQvIsgUYSYLCcQTAZvVakTKPLjnQy+zL7n8izj97PPjqTu0NZ4IKDMs2WNhySoLaHVJUQ5Om1iK8vHFzrxNCvLAycj0ZTyb5Tp5cDxwPtAf0B8m3vlg/9E6Q5hZ29Aa8DxpbT8Oa9sxQPuPihFPlwe0lQRIIP4JvLZjD7p7Av8+IVHvC3OyUVKQi6K8HFjMppjqOAWZMXU4aAwJxB2B5WtenmKFdZnWEHGmqC59lpzcfOTm5iE1Lc35nMP1fINLx3MOciAHjgPOA/oB8QOSjlwiYra2eGY7G3BysSmFtei1r1v7vfn74u7kmeQGU5CZ5AMg2bp/3oIvnKG1+XpAXweoaaH2X4SWGRkZyMzMRHp6uvF/EWKK4HI4iwg2RZjZ2dmJrq4udHR0GP8PT6ipdwPqj0rZHn97y9MfD6f9bIsESCAhCIiC53YANwTojVw5uoSYzLmWEIc9MToRiiBTeiqpyyWFuXuR1OWSwpyFBOKNwGsv/BkfvfO6l9nnzVmA8+bMj7fu0N4YJyAiTBFjQvm/T5o0tshITV5anNvXG5cG0/UHrjs0qeThIMDxwPHA+UB/kIj+8GRdC/YcqsHBY/X+z+7aZogyRZzJQgIkQAIjTWDfsRocrvH2WSLCLMrNwaiCHBTn5cBsii0Rpjs3CjJHehSxfRJIDALf/t/nSszm1GVKhJkKef56lZmZhaycXGRlZfMOn084nAT4hINPOPiEg084gPb2NrS3tqCjoz3QibFJA+tstp619//LZfytPU4vISjIjNMDR7PDIzCz8prrlUndrDUkLXnQIoLL7Oxs45OVlWWIL2O5iEizvb0dbW1txkdEmqEUpfC8tuuH3ql68vFQtuc2JEACSU2g0hkR8+oAFETBdq9TjBmaI0pqpOz8cBGYOX+R+10uZs2aFbBpEWOKKNO9iBhTRJksJBCPBN59oxpvvfS8l+kS+VUiwLKQQKQEJC25JWsslNn3fZOk65o2scSIiJmbne6MgOnWKrMVMVsRsxX1TwjOB84Hzoekmg8t7V2GMHP3oVpYrb6jYWpbN6ztx4x05iwkQAIkMFIEWjs68dbOA0bzIrosysvGqHyJhJkd0yJMd14UZI7U6GG7JJCYBJavfi2jV/Usg9YSMXOcv16azRZkZecgOycXKSmpjgiR0FBwixDHdfLgeOiPKMv5wPmQgPOhu7sLHW2taGtrMbLmBihHodTaFJ26ds2Ki/lbe5xfQlCQGecHkOb7JzBnzlU5HWmpt0JB0ulODMRKUozn5ub2fSQiZjwXiZjZ0tLS95EU6EHKIWj8KrO755evvvrnwDmTgtXE70mABBKNwFVOIeaCAB3b6RRh/jLROs/+JAaBcAWZ0mtJWy7py90LxWuJMR6StRe7d2zHS89u8ur+hPLpqFi4BCmpsf0CUrIet1jvtzm9EOassTClZPk0NTszDdMnj8Zpk0phkUg5FBn1c6LojuOB84HzwUWA/oD+QAFWmx17DtZg54GTaOvo9nletfe2wybCzK6GWL9EoH0kQAJxQKC7txdpYf4OsvvICRTkZBkRMSUyZrwVCjLj7YjRXhKIHwJLV1fdCq0kYub0QFanp2cgKzsXWTk5hjDTKLwf4P0Anw/w+QCfDySkP9R2jfb2ViMaZldXUG3lx4Bet25FJX9rj5/Tf1BL4++OKWiXuEGyE5hx2eLCFJt9hdLqDgC+fxkEIKLL/Px84yNizEQuIs5samoyPkHSm7drpX/Razat/vC5jXy6m8iDgn0jgeAEvuwUYl4QYNO3nELMh4NXxy1IYOQIDEaQKdaKIFOEme5FogmKMJOFBOKRwLGDe1C1eQO6Ozs8zC8qLUPlwiXIKxwVj92izSNAwJSaa6QmN6X6zsyVYjHjzNPGYsbUMY7ID1pzSQ4cB5wH9AP0A/QDIfqBHXuOYcee4+j1EzHT3tNspDK397SMwFUAmyQBEohnAs1tHahtasGpxhZIFPvZZ5THc3fCtp2CzLCRcQcSIIEwCdy2ZuuNSutbAVwYaFd5ViLpzLOzcpCWkQGtAUOf6RRncp08OB44H+gPYIi149Ef9nR3oq21Fe1tLcZzkIBFqdc18Kv7ls9bH+Yph5vHAQEKMuPgINHE0AjMmzfP0mwu/gGA7wPI9LdXYWEh5JOX5/vHw9Bai9+tmpub0dDQYHwCFPmV/u48W91dW7duDRpeM35p0HISIAEfBL7lFGLOCECn2inE9AwfSJwkEKMEBivIlO5I6nJJYe5eJHW5pDBnIYF4JNBYV4PqzRvQcOqkh/kZWdlGpMyyCcn1g1w8HsORtNmUkmlExDSnF/k14xPlYwwxZmqKxbkNQz0w1ANDPfRPGM4HzgfOB84HF4HA/qCntxc79p7AR3uP+z3n2rrqYWs/DomcyUICJEACvgiIp2lubUdtUytONbWgp9fzUf+FM6YiIy01aeBRkJk0h5odJYERJ7Bs9YuztVY3AOoGKBQEMig1Nc0RNTM7B2azuW9T3j3y7pF3j7x7DO3ukYF2Y8Ff2m02tLc5RJg9Pb6zXrg5+EZAP2I2m9b/3x3z/jniJy0aEDUCFGRGDS0rHk4CMxdc81VorALUeF/tpqWlobi4GEVFRUZkTBYYkTLr6+tRV1eH7m5/JwV9BAqr3tny5O/IjARIIKEJyJPX251CzAkBerrZKcR8IaFpsHMJRyASQaaIMUWU6V5EjCmiTBYSiFcC3V2dhijz6IHdXl2Yd+V1mPqJc+O1a7Q7SgSUOQ2WrDKYM0v9tjB1QglmTC1DTlY6I6CFGAGNkUMZOZURZBlBl36AfiCYH2jv7DaiZe49XOv3HGzrqIG1/Ti0LciPPlG6TmC1JEACsUVAzi1NbR1GFMxTza1eIkx3ayeNGYXJY5InUwIFmbE1VmkNCSQLAUfUTNwA6M8E63NmVg6ys3OQnpHJDAPMMMDna3y+Rj8QB36go6MdHSLEbG8N5uIl5OfzWtkeuW/5fEbDDIFWImxCQWYiHMUk7sM5C66ZaYa6W2v4vIjNysrCqFGjDCEmi38CIsw8deoU2tt9v1GvFJ63QX//vS1PvkOOJEACCUVAnOMy56cwQM8ecwox30io3rMzSUMgEkGmQJK05ZK+3L1I2nJJX85CAvFM4KW/PYndH7zl1YXZ8z6Ls2d/Op67RtuHioAyw5JdBkuW/6jA40cXYsZpZSjKy3LkkzLyyLjSCnGdPDgeOB/oDxxpxugP6Q8j84f1TW34cO9xHDnhP+ONtf0YrG3HAW0bqisB1kMCJBBnBA7X1OPQyTpYbcH9gMVsxvjSIkwaXRxnvRy8uRRkDp4d9yQBEoicwNKfV0+HGTfAEGdiYqAaLSkpyMpyRM20WFLcnrP0p3F2pTPm0pHWmBzIgeOA82C4/IC1t9cQYLa3tsBq7Q12gjgEhUdgwyPrvluxM9jG/D6xCFCQmVjHM6l6c+78Rf+mgP/21enMzEyMHj0aBQUBo8AnFa9QOtvY2IiTJ0+io0MylnsXDfz7uy9u+p9Q6uI2JEACMU1AbvZdQsxAeYkecAoxd8R0b2gcCQQhEKkgU6oXQaYIM92LCDJFmMlCAvFMYPvLL+Cd16u8unDmrDm4cP6V8dw12h4hAUvWGCM9uTK5Uo97VlhalItPTC1DWUk+39jnG/t8Yz8O3thnJEZGYgwWiZHfx0fE1pN1LfhwzzHU1Lf4fnZnt8Imwsz2ExFeCXB3EiCBeCQgYsz9x/1H1E2xmDEqP9f4FOQ4oq8lU6EgM5mONvtKArFN4PbVVZ+3AzcC6ppglmZkZkEiZ4o4k/d1vK/jfVt83LfxOCXmcersaEP7/2fvPMCbOq83/l4t7wlm2mD2BhsyaBazWS3pCDSkbdokzWjShmbvpiRNQlaTNElpk2b1n0UCaZvQbGbIgDBspgEDZtiAAeM9Ne7/OVeSLSFZlm1Z1njPE0fIuvf7zvl9Q9fSe8+prkZ9vfckZ+77ufq+DnjjuVunf9DWPs/XI5dAdP21FbnjGFWRTZw6Z6iqVxcC+P6pgZtMJvTt21crT07rOAEpY37kyBE0NTV5a+QLxarcuGnV4j0d74FnkgAJdBOBsQ4h5nU++pdbeZ53/OzvJj/ZLQkElEAgBJnikJQulxLmrialy6WEOY0EwplAQf46fP35fz1CGDRiHKbPmgtFpwvn8Oh7Owno4zJgSOwPRR/r9czU5HiMHdoPA/q1VCFwJiJwnsDn9sQM5GEnwPnA+cD1wP2A+2Hg98MDh8uwY89hlFe1clO1tQGWmhJY64+380qAh5MACYQzgcYmM77ZVugWgsloQEZqkibCTE2MPhGmKwwKMsN5dtN3EohMAr9//PN+qsF4hQL8Egrk+5tWTVF0EHFmXHy89ijP+Rc3P3HgJw78xIGfOHTdJw6qakV9XS3q6+q0R1W1+X4zUrFNBd5UTMY3XrjpnMOR+c7FqNpDgILM9tDisd1OIHfmpZdCVV4BkHKqM5IRs1+/flF3V2dXDYrcZXX48GEtY6YXq4Si/iZv2fvvd1X/bJcESCCgBCY7hJg/99Gq1D1zCjHLAto7GyOBbiYQKEGmiDFFlOlqIsYUUSaNBMKdwIE9BVi59B1IuQ1X691/IKbNmovE5NRwD5H+t0FAMcTBmDQAuhjvVQbi40wYM6QfhmX3ZhkorfwwywAFqwwQ++F843rjfsN9oPV9oPBgqVbKvK7e603VsDWWw1x9EKqlntdCJEACUUJgw84iNJnN9kyYaclIERFmlMTub5gvP3EPkfgLi8eRAAkEjcC8v6yaZlNskjVTSpob2+pYRJmxcSLQTIROp2PlClauYAZVVrDhPhCAfcBisaCxXkSYtX5mwoQZUN+Eor75wi0zPEuRtbWZ8/WIJsA/OiJ6eCMruJwZs+WvZI9y2QkJCcjKyoI80gJPoLa2FocOHYI8nmoqcG/+8iULAt8rWyQBEggQgZkA5gGY5aO9gy5CzMYA9ctmSCCkCARKkClBSdlyKV/ualK2XMqX00gg3AmcOFqMFUsXoarcXZeflJKmiTJ79RsQ7iHS/1YIGBL6w5CU5fVVg16HMUP7YdTQ/tC5JB7QNIl83pyIgDw4H7geHKJBp3aQ+wP3B0eiEu6PXb8/yhu4ZMvcvqcEFqv3jB2W6kOw1Lpn++eFEQmQQGgTKKusQVlVNYZn9W2Xo41mC2KMhnadE20HU5AZbSPOeEkgvAjc+LeViUqD7Qqdov+lCvUsf7yPiY1DXFwCYuMTYDAYmTiTiTOZOJOJM1u2Dq6HNteDJKlocAgwGxv8u5lRgfINFLxZ22R489W7zqn2Z6/mMdFHgILM6BvzsIw4d+alz0NVPNJPSVbM/v1ZJjQYg1pSUuI9W6aivpC37P2bguED+yABEvCbgCjDZF1O83HGDgDPAXjR71Z5IAmEKYFACjIFgQgyRZjpaiLIFGEmjQTCnUBdTRVWLl2EI4eK3ELR6fVa+fLs4T6rJ4V7+FHnv86UDINkxTQmeo195OA+GDOkP0wmfcsd1lCgQuVz5x3X5MH5wPXA/YD7gT0TC/fDbt8PG5rM2LH3CHbuO+L1fd1mroGl+iBsTVVRd83DgEkgXAhU1tShtLwSx8qrYLZYNbcnjRyE5Pi4cAkhLPykIDMsholOkgAJAPj90ytPg5Qzh/ITQPXrTmlTTKw9c2ZcAowmk3Z3kP163WF8Th6cD1wP3A9gbmpCQ4M9E2ZTY4Of7znKQUCVjC1vvnDrtA1+nsTDopgABZlRPPjhEnrujNn/AvArV3/1ej2ys7ORmsrSicEcx4qKCuzfvx9Wq/3DIBf7v7zlS34dTF/YFwmQgFcCVziEmKf74LPOkRHzLTIkgWghEGhBpnCT0uVSwtzVpHS5lDCnkUAkEBBR5t6CzR6hfG/mLIyZ6NfN+ZGAIXJjUHRaeXJ9fB+vMfbvnYYJI7OQkihf/DrrczsP5XN7qgnysBPgfOB84HrgfsD9MNT2w8qaemzeeRAlpRVe3+etdUe1MuZQvWfTjNwLIEZGAqFJoKa+AaUnq3CsvBIirD7VBvbpicH9eoWm82HqFQWZYTpwdJsEopzAjU+tPEenqLOgKFIRbZQ/OIxGk5Y1UxNnxsRqn2Y4/4rnY0siUXLhvOB6iI710NjYgIb6Wi0bptnc5M82KscUQFWW2lR16cLbp33l70k8jgSEAAWZnAchTSBnxuw3FO3OnxaLj4/HoEGDEBsbG9K+R6pzDQ0NKCoqQl1dnVuIKvBm/vIlIgajkQAJBJ/AjQ4h5kgfXS93CDE/CL577JEEQoPANXcucC1U0SmnRIwpokxXEzGmiDJpJBApBNat/Bhb16/xCGfC5Kk4/bwLIiXMqItDH9tDy4qp6GM8Yo8xGZAzcgAGZfZsyXjnzJzAR3sGBXIgB84DrgPuA9wHwmQf2HvwGDbvOoTGJovHe75qbdSyZVobyqLuWogBk0AoEBDhZenJSu2ntqHRp0vxsTE4c/SQUHA7YnygIDNihpKBkEDUErjxmZU5iqpeokATZ0oWzTZNSpnHxsVrAs2YmHhJnKld19v/4Xjgc/LgfOB6iLD9oLG+ThNh1tfXwmrx/Nu4lc1zgwp1qVFRPnz2lmn5bW6wPIAEWiFAQSanRsgSyJ0x+x8Arnd1MDk5GUOGDIFOpwtZv6PBMZvNhr1796KqyqPE0Yt5y5f8NhoYMEYSCAECkrJKypLLT6YPf/7rEGKuCAGf6QIJdCuBQAoyJRApWy7ly11NypZL+XIaCUQKga3rv8K6lR95hDNszERM+cGcSAkzauIwJg+CPr6313gHZ2VgwogBiDHpHfdu8t7w6Lg3nOPMcWYuEOYC4T4QyftAY5NZE2XuO3Tc6/u/ta4U5qqiqLkWYqAkEAoEjpZVoODAYb9cSUmIQ0ZaMrJ69fDreB7kHwEKMv3jxKNIgATCg8C8v64eZrWpsxSos6Biqj9e63T65syZMbEizqRkxB9uPIYESCD0CYjQvLGhThNgSiZMm82j8qv3IBSsUqEs1euUpc/9YUph6EdKD8OBAN9dw2GUotDH3BlzHgDUB11Dl/LkIsakhQ4BEWVKGXN3U/6Ut3zxQ6HjJT0hgYgjkAFgnkOImeIjujcdQszvIo4AAyKBDhIItCBT3BBBpggzXU0EmSLMpJFApBDYt3MLVixdJLfNu4XUb+BQTJ81V/sAlxbaBHSmZBiTs6EY4j0clbLk40dmQcqUaxkgoUCFSyZIPicPzoeWjJBcD1wPXA9cD84MqWG2Hxw5VqmVMZdy5qeaaqmDuWo/bE0eN16H9gUOvSOBMCVQ39iEtdv3ePVevrBLSYzXRJi9UpNhMhrCNMrQdpuCzNAeH3pHAiTQcQK/f/zzforBOEtVIJkzf+BvS6aYOMTExsEUE6tl0eTnQ/x8jJ8P8vPRcPp8uKmhAY2NdWhqbEBjg+ffvD72wo8UFUtVi3npC3ed798dU/5urDyOBFiynHMgFAlMnDHnMhXqIlffJDPmsGHDQtHdqPepsLDQI1OmAmXupuWL3416OARAAoElMNglI6akrmrNJLvwcwAKAts9WyOB8CfQFYJMoSKly6WEuatJ6XIpYU4jgUghcLR4P1YufQe11e5f1Kf26IVps+aiR6++kRJqxMVhSOwPQ2KW17hGD+mHcSMy4cyP5zyIz+358sjDToDzgfOB64H7AffDyNkPt+wqxo693r9nstQcgqXG/e+aiLswYkAkECIE1u/ch5q6Bvu1liIizARNgJmRlgSTgSLMrh4mCjK7mjDbJwESCAUCNz23Nlk111+iKMosVbJnAlJ1rU2TbJl2gWYsTDHxMMXEsJJK8ycjrDDBChOsMBEKFSaaGuubxZfybxGR+2n1CtSlqqosVYxxHz4/bzLvSvQTHA/rGAFmyOwYN57VRQRyps7NVvSWfLkR1NlFfHw8RowYwTLlXcS8s81K+fJdu3ahrq7OtalK1WrIyV+1aH9n2+f5JEACGO8QYl7jg4V8gvu84+cQmZEACXgn0FWCTBFjiijT1USMKaJMGglEEoGqipOaKPP4kWK3sOTueRFlZg0eEUnhhn0siiEWxqRB0MV4JtROTY7HxDEDkZGaFAqfofGzXH6Wy3nI73S4D3Af4D4QxH3g+MlqbNpxABVVbp/ladc+tsZKmKuLoFrsQjEaCZBA1xA4WFqGk1U16JWWjIzUZBgNvu697hoforlVCjKjefQZOwlEJ4E5772n712SMQuqeokKZZYC9PSXhKLTISYmDibJoGkSkWasPYOmM3M8H8mD84HroYv3AYu5SStDrmXAFAGmzebvFiY33Z8QESYU5cPS/seXLv7Zz/ysYe53FzyQBFolQEEmJ0dIEcidMfu/AH7kdEqn02HUqFGIjY0NKT/pjDuBhoYGFBQUQMSZLvZB3vIlPyYrEiCBDhM42yHEvMxHCydchJjlHe6JJ5JAlBDoKkGm4JOy5VK+3NWkbLmUL6eRQCQRsFrMWvnyA4U7PMI698KfYsT40yMp3LCNRR/XSytRDkXnEcOwgb0xcfRALQNkELUf7I+8Od9AzSH3He67fN8JrX0gb8cBFB4o9bzeUW1aCXNr/bGwvRai4yQQDAJSery0vArHy6swfEAfpCTEB6Nb9hEAAhRkBgAimyABEghrAr97atX3FQWzVEU9XwHadYe1Tqe3izNjYjWhpsFoCmsWdJ4ESCD0CGgCTEcWzKaGeths7dNQqsAuRVU+V1Us/dvtU78IvQjpUbQQoCAzWkY6DOLMmT7nSkVRX3N1ddCgQUhPTw8D7+niyZMnUVRU5AZCVZWr8lcsfp10SIAE2kXgAocQ8wc+zpLF5syIaWlX6zyYBKKYQFcKMgWrCDJFmOlqIsgUYSaNBCKNwDdffIAdeWs9wpp0zkzknjUj0sINq3hEiKmP7+Phc2yMEbmjBiCrbw/tNU0UI+VcpEYin5MH5wPXA/cD7od8P4jK98Pioye1bJkNjWaPawdr3VFNmEkjARJoIVDb0IhjDhGm/NtpWb3SMTTT8xqc7EKTAAWZoTku9IoESKB7CPz+yc8GKTrTFJsOU6BiqgJkt8cTvd6glTg3aSXO42AwmBwZI52tKHyuZZAkDzsBzgd7hlnOB9f5YLWaoZUhb2jQHq3W9n31rQL7oWCVzobVeh1WPXvLNP4h256NnMd2GQEKMrsMLRtuL4HcGbNlYxzoPK9nz54YOLD5aXub4/HdQODAgQM4cUIS9jXbgbzlS9p14d4NbrNLEggVApcCmAfgPB8ObXUIMf8ZKk7TDxIIJwJdLcgUFlK6XEqYu5qULpcS5jQSiDQC+d+uxIY1n3uENTLnDJxzPrPDBnu8Fb0JxpQh0Jk8S5Rn9UlH7uiBEFEmXERXmo983izCIg/OB66HFpE21wPXA9dD9KwHEWOKKFPEmaearakS5sq9UK1Nwb60YX8kEDIEauobtCyYxyqqUeciwnR10GQ04Oxxw0PGZzrimwAFmZwhJEACJNA6gT88u2KEzapMVXXqFKjKVAB928NLbzBq2TNFnBkTGwed3mA/3XF5LZUT+Jw8OB/sH0dG63qwWiwwN9Y3Z8GUqlzttCNQ1FU2m7LaqFdX/fXm6bvaeT4PJ4GgEKAgMyiY2UlbBHJmzr5dUfGk8zi9Xo+xY8fCYHBcpLXVAF8PCQIWiwXbtm2D1dqSNlpVcEf+siVPhYSDdIIEQpPAlY6MmBN9uPetQ4j5TmiGQK9IIDwIBEOQKWJMEWW6mogxRZRJI4FIJLB760Z8+ckSj9AGDBmJabMuh9HEskXBGHddTIomxlR0nrxFiDl0QC8oivMOdD7a70QnB3LgPOA64D7AfYD7gOs+ULj/KPIKDnpcuqi2Jk2UaWusDMZlDfsggZAgYLZYcehYmZYNU0qT+2Nnjh6K+Fj+/eMPq+46ZuPGjW5d5y1fwu9Iu2sw2C8JkEDYELjh2WXjdVbdVEXRTYEiIk3YS6/4aSLINBpjtM8IjSZ5jIFOULJWHQAAIABJREFUZ3CUbnGWbOGjvXQLOZBD5M0Dm4gvzY0wNzXCbG7SHm3tzIAJBWVQldWSBdOqWFb//eaZW/zcgngYCXQrAf6x0a342bmTQO6MSw8CSpbzeWZmJnr37k1AYUigtLQUxcXFLp6rh/KWvz8gDEOhyyTQ1QREnXUTAF+3z0vaMSlN/r+udobtk0A0EAiGIFM4StlyKV/ualK2XMqX00ggEgmU7C/EiqWL0Fhf5xZez979MW3WXKSk94zEsEMmJilPLmXKT7XkxDicPm4w0lPi+WkuP82NvE9z+S0F1zXXNdc194Eu2QdOVtZg/dYiVNXUe1xbSPlyKWNOI4FoIGCxWvHVll1asuDWTKdT0CM5ERlpyeiZkgS9ThcNaMI6Rgoyw3r46DwJkECIELjxqVWn6/SaMFOyZ04BkNhe16TMuQgzDZpQM0YTbOr0+vY2w+NJgARCjIDNam0WX1ocIsz2lh93hFQDQBNg2qzK6oW3T10fYqHSHRLwiwAFmX5h4kFdSSBn5pyfK6r6lrMPyYo5YcKEruySbXcxgc2bN0OyZTpNVZRf5C9b/HYXd8vmSSAcCMgfpiLClB9fZR7+7RBirgqHoOgjCYQLgWAJMoWHCDJFmOlqIsgUYSaNBCKRQPmJUqxcuggnj7t/SR+XkITps+ai74DBkRh2t8dkTB4EfbznjWyZfdJw+tjB0Ot19kyQUKHAJRMcn5MH5wOaMwNyPXA9cD1wPTgzJ3M/0PYDs8WCDdv2ey1hbq0rhbmqqNuvgegACQSDQH7hAZRX17p1JaLLHimJyEhN1h4pwgzGSASuDwoyA8eSLZEACZCAk8Dvn/nybMA61UWgaewIHb3BoAk0TS5CTUWn49+r/HuVf6+G6N+rVpsFliZ7xktNfGluhJQi76BJzXKHABOrF94+7asOtsPTSCCkCFCQGVLDEZ3O5MyYvVQBfuiMvm/fvujXr190woiQqA8fPowjR440R6MC/8tfvmRWhITHMEigIwT6uAgxk3w08C+HENO9fk5HeuQ5JEACHgSCKciUzqV0uZQwdzUpXS4lzGkkEIkEGhvqNVFmcdFuj/Cm/vAyDB2dE4lhd0tMis4AY+ow6EwpHv2PGtIPY4a57DPOckfOI/ncXhaLPOwEOB84H7geuB9wP+R+2Mr7wfY9JSjYe9jjWsPWVAVzxW6otg5/2dYt10/slATaS+DwiXLsOnhEE12K+LJXWjJ6JCdBMmPSwpMABZnhOW70mgRIIHwIzJnznr73Wb2nwGadCp1OsmeeBlWV0i0dMr3BqGXPNGhZNE0wmGKhc2akljTWist7Mp+TB+eDy+cbgV0fkvnSYnGIL7XS4yK+FA1lB01RpNTWBthsq1Vg9bGsE6sW/+xn1g62xtNIIGQJ8C/HkB2a6HDszIt+kdzU1FjpGu2YMWMQGxsbHQAiNMqGhgZs377dLTqTKSZl3SdvVUVoyAyLBFojMBTAPIcY0xelvzmEmLuIkgRIIPAEcmfMdisyNmnSpMB34qVFEWOKKNPVRIwpokwaCUQygS8/WYLdWz3vLThj6kUYf8Z5kRx6UGJT9LEwpQ2HYnD/PFs+kD59bDay+vV03DnuFNs5M2PyuV18SB72zJCcD5wPXA/cD7gfcj9s+/2g+OhJrN+6Dzabe91m1VKHpvLdUK0NQbn+YSck0FkClbX10OsUJMb5/72D2WJFZW2dVo6cFhkEKMiMjHFkFCRAAuFF4IZnl43X25RJgG4igElQ1UlQFFNHozAYjM2lzvVGE0ymWO2zHq1CjDOTIB/Jg/Ohw+vBTXzpLDveGfGlqjZBUeTLgo2Askmv0238683nbenoHsDzSCCcCFCQGU6jFYG+Tpw+5yeqokppXs3i4+MxatSoCIw0+kIqKChAXZ3c3GA3RVV+umnF4v9EHwlGHKUEch0izKt8xC8L5HnHj3sKvSiFxrBJoKsIdJcgU+KRsuVSvtzVpGy5lC+nkUAkE9iw5nPkf7vSI8Sxp52NydObk+NHMoIuiU1nTIQxdTgUvfvn1qlJ8Zg0bhDSkuKbEx46Ex/y0Z4AkRzIgfOA64D7APcB7gMd2wcqq+uwYWsRKqpbPueTCx3V2qRlyrSZa7rkuoeNkkBnCdQ1NOLoyUocK69CfWMT+vZIxciBrMzVWa7hfD4FmeE8evSdBEggkgjc9NzqXJvVNklRMQlQJgKqZFDQdzRGnV4Pg8EEyagpPyLadP67o23yPBKIdAKS4VJ+LI5H+7+bIILMTpgVEPGluklVRIBp2/S3W2Zs6kR7PJUEwpoABZlhPXzh73zOjNmPK8Cdzkh69+6NzMzM8A+MEaC4uBilpaXNJFTgifzlS+4iGhKIcALnOoSYc3zEKQvDKcRk1tgInxAMLzQIdKcgUwiIIFOEma4mgkwRZtJIIJIJFOStxddffOAR4qCR4zB91lwoii6Sww94bLqYVJhShwOncOvXKxVnjh8Kvd6eCUBLfeh84HPy4HzgeuB+YN8WuR9yP+R+2Kn9UBJkrtu8B4ePVbhf46g2NIkos/GU3wf8SogNkoB/BBqbzCgtr0LpyUrU1LtncDUa9Dhn/Aj/GuJREUmAgsyIHFYGRQIkEAEE5s9XdccSl0/SG/QTVZsmznQINTsZnKLYxZl6IySbpl5vgEF7NEJEnMyoKRnzmVk0kueBxGYxi8jSrD1arWZYzWZYrGb5oKSTC0xOV0VsuVHRKRutFmVTr5opG+fPV2wBaJhNkEBEEKAgMyKGMXyDyJ0x+xMAFzojGDx4MNLS0sI3IHreTKC8vBz79u1zJfJp3vIlFxERCUQogYsdQszm/cxLnHtdhJi8GI3QicCwQpNAdwsyhYqULpcS5q4mpculhDmNBCKZwIHCHVi5dJF2p62r9e4/ENNmzUVicmokhx+w2PRxPWFMGerRXnb/npg4ZlBL+emWKtT2FFh87qxKTR6cD1wP3A+4H9ir1HM/5H7Yqf1w47Yi7C854XFNYq7cA2u95+8DdjHEhkjABwEpLS5ZMEvLK1FZ457J9dTTcodnIzUxnjyjlAAFmVE68AybBEggLAlc9+IGY0xN9SQbMEmnUyaqUuocmBCoYHQ6PfRGEWuamjNqGowi1DQ2d2G/ua+lRz4nj1CdD1q2S6fYUst4aRdfdjLb5anLbbOiKBttNnWTDth4tPr4psXzf9YUqDXJdkggEglQkBmJoxpGMeVOn10IBc3fLI4ePRpxcXFhFAFdbY1AfX09duzY0fKyij15K5YMIzESiDACP3MIMc/xEVe+Q4j5aoTFznBIIGwIhIIgU8SYIsp0NRFjiiiTRgKRTuD40WJNlFlVXuYWalJKGqbNuhy9+mVFOoJOxaeP7wNjcrZHG8Oz+2Ds8Ezeyc47+ZnRQWVGB2a0YEaPSM7owfkdevN7y65DKNx/1OPaxFy1H9Y6z9936kKIJ5NAGwS27D2IssoavzjFxZgwLKsPeiQn+nU8D4o8AhRkRt6YMiISIIHoInDL09/EmZWGiYoNk1QdJikQoSZGAjAEjoQjq6Ym1pTMmo5HgxEi4oTzJjc+2m/2I4egcRBxpVN06fpoMUsihEBku2xeRRZFwU4V6ibFpttoVdVNMbqYjc/celZ94NYZWyKB6CBAQWZ0jHPIRjlxxuwqFUhyOpiTkwO9Xh+y/tIx/wlYrVbk54sOzW4KUL1p+ZJk/1vgkSQQ0gSuBjCvjbvxvnIIMd8L6UjoHAlEAYFQEGQKZilbLuXLXU3Klkv5choJRDqBupoqrFi6CEcPFbmFKqWCJFNm9vAxkY6gQ/Hp43vDmDzI49wxwzIxYlAffurJT32dOQ/5yG8BuB9wP+A+wH0gqPvArqLD2F7oXgFALljMVUWw1pV26LqHJ5FARwjkFx5AeXVtq6fGx8agV1oyMlKTkBgX25EueE4EEaAgM4IGk6GQAAmQgAuBeX9dPcxqsY3QKRihQhkOqCOgYgQUyIdnATRFK3Uun2fKo04edQZN26D9W3uu126edppTs8jndgLkYdewus0HVYXVZoXNaoHVaoEqwkubRXsuIkz7762BFl3KYByFgl2AskuVR5u6W2/Q7XruD1MKA7ho2BQJRDUBCjKjevi7P/jcGbOlbG/zPJw0SbKN0yKFwCkfcKh5y5foIiU2xhGVBGT+3uT4GeKDwKcOIebHUUmJQZNACBIIFUGmoBFBpggzXU0EmSLMpJFANBCQTJl7CzZ7hHrWzEsweuL3ogGB3zHq43rBmDLY4/jc0dmQUuXMGBZ6GcOYoY6ZKrkuuS65D3AfiKZ9oOjQMeQVHPC4VjFX7oO1/pjf1zw8kAQ6Q6DkRDl2Hzzi1kRCXAx6pSYjIy0ZCbExnWme50YYAQoyI2xAGQ4JkAAJtEHghoVr0gz1lhHQ64bbbOoIRYSaUIYrEOGmauoqgCLKtAs07eJNRcqjO8SaeoP9uRzDvx8j/+9HUT1aLRbYbJLd0iG2FKGlq+DSJmLLrjEFSpMKEV2qu1Uou3Q6ZRestt2WOMOuv994bnnX9MpWSYAEnAQoyORc6FYCFGR2K/4u75yCzC5HzA6CQ0AyuzqFmL19dLnYIcRcExy32AsJkIC/BEJJkCk+S+lyKWHualK6XEqY00ggGgisW/kxtq73fLucMHkqTj/vgmhA0GaM+rgMGFM87/84Y/wQ9O+dBsid9qpLKRo+Jw/Oh5Z1xfXA9cD1wPXQ/Mk33y+7+nqh5OhJfLdlr8e1jblyL6z1x9u85uEBJNBZAharFV9t2YWE2FhNgNk7LRlSmpxGAt4IUJDJeUECJEACJOAkcOPTK4caVN1wm6KOUBV1hE5VhqsKRkBV+wWDkqLomrNs6nXuGTcVnQ46naIJN+U4+dFyS2qfdzi94/Pu4qGqNqg2qyaotdnk3zbYbGZNdGmzuGe3lGODYopyWFGxy6aouxVV2aVTlV0WxbZ74a3T9gSlf3ZCAiTglQAFmZwY3UqAJcu7FX+Xds6S5V2Kl40Hh4Aoo5xCzHgfXb7mEGLmBcct9kICJNBeAqEmyBQxpogyXU3EmCLKpJFAtBDYuv4rrFv5kUe4w8ZOxJSL50QLBq9x6mN7wJg6zOM1EWP2650GBQpUqHwkB84DrgPuA9wHuA9wHwiJfaC4tAzrt+zzuHYxVxTC2lAW1dd1DN5/AmaLFcfKK2G1qRjQu4f/JwJoNFsQYzS06xweHN0EXn7iHn43Gt1TgNGTAAmQQKsEbn5mZapV1Q+3KbYRik0dAZ0yXFVtIxQo8p1h+y5SAsZZgU6ngwg1NYGmCDYdj3bRpryuB0Tk6ThGe65ToFPk9/IfP090fp5qE5GkJqa0AjYVNtVqF1Wqrs/tr9vFl7bmRxFguqhiAzbCfjZUpkItURSdVl5c1YnwUrdLr1h3P3vLtAo/2+BhJEACQSTAPzqCCJtdeRLInT67EAqGOl8ZPXo04uLiiCoCCNTX12PHjh0tkajYk7diiec3yxEQK0OIOAIjHELM3/mITO5Be97xw7uLIm4KMKBIIxBqgkzhK2XLpXy5q0nZcilfTiOBaCGwr2AzVixd5BFu/+yhmDZrLmLjEqIFRXOc+th0GFOHe8Q9aewgZPXtIZ+fajfC85EcOA+4DrgPcB/gPsB9IJT2gYNHyrBxW5HHNYy5YjesDSej7pqOAftHoMliwfHyKhwrr0JlTZ12navX63Du+BGasIBGAl1FgILMriLLdkmABEggsglc9+KG+NiG2v4WizlTB31/FeivQO0Pna4/oPZXVWQqQMiVwZLrKruQUw/FIdJ0ijsly6Tzuqv5+kuOlaGU17RHydApT+3XZ16P017SAYrcRC6P8p/9ufzefqqiCRs1U0UeKY82x6M99af2uiriUXnUfuNI+i+iSPtz+3/yP/m//bnHcfKaQ0wpAkwto6VTWOlaVSNEpqxdaKkUQ1VKoNpKVCglOh2KVaBEp9OVNJRXlbw0f1ZdiLhLN0iABPwkwL9q/QTFw7qGQO6M2Z8AuNDZ+uDBg5GWltY1nbHVoBIoLy/Hvn1ud8d/mrd8yUVBdYKdkUD7CEwCMA/Ar3ycVu0ixDzavuZ5NAmQQHcRCEVBprAQQaYIM11NBJkizKSRQLQQOHqoSBNl1tVUuYWc2qMXps+ai/RefaMFBXSmZJjSR3vEmzs6GwP79XSoTlzKEWkqDD5vLk9EHpwPXA8t5cu4HrgeuB64HpzlDIO4HxwoPoG8gv0e1zJNJ3fA1uR+rRc1F3gM1IOAZLPURJgVVahyiDBPPWj8kAHokZJIeiTQZQQoyOwytGyYBEiABKKewPz583XHkqb118PWX4XaX4Guv02xZcqjiDahCTYl26bKDFVRMVuUekAtAVCiPaq6YgUiuESJAqUERhQ/f9PUEiiacpVGAiQQYQQoyIywAQ23cHJmzH5cAe50+t27d29kZmaGWxj01wuB4uJilJaWNr+iAk/kL19yF2GRQAgSmOrIiPlTH74dcRFi1oRgDHSJBEjAB4FQFWSKy1K6XEqYu5qULpcS5jQSiBYCVRVlWLl0EY4fKXYL2RQTq2XKzBosyasj2xS9Cab0sZBHV5swcgCyM3vZ70Z3mDMjGp/bCZCHXavL+cD5wPXA/YD7IffDUHg/KCo+hs07D7pdz6jWJjSd3AZ5pEUngUazWcuCKULMytr6NiH0SU/BqGz+TdwmKB7QYQIUZHYYHU8kARIgARIIEIHbnlrZs0mR7JrI1DJtqjpNwAmgD4BU7UdV06DIv5X4AHXLZgJCQJXU7hVQlHIAUipcfo4qIrjU6YptVqVEB2tJo6qUvHT7tBMB6ZKNkAAJhCUBCjLDctgix+mJ0+f8RFXUfzsjio+Px6hRoyInwCiOpKCgAHV1LZmzFVX56aYVi91rs0YxH4YeEgR+6BBinu/Dm90OIeYLIeExnSABEugUgWvuXBBydxmKGFNEma4mYkwRZdJIIJoIWCxmTZR5oHCHR9jnXvhTjBh/ekTjkMyYkiHT1cYNz8LgASLGlDI9Uu6Hj+TAecB1wH2A+wD3Ae4Dob8P7Dl4FNt2u99oIxkyJVMmLToJbNtXjOMVvrOkyhdVKYnxyEhNRq+0ZJiMhuiExaiDQoCCzKBgZickQAIkQAIBIjB//nbT0YSKVMXWmKaLQaqiCTaVVAW6VNVmS1MUpNrg+L2IOLXXdXZRJ7TnxgC50qFmPvn4VbfzLrr46g61E8CTzIBTTGmzCyoVpVwFKnRAhSpiS/mdDuWAWiG/twEVJtgq0vr1LZ//szG80yyAg8GmSCCSCVCQGcmjGwaxnXnRL5KbmhorXV0dM2YMYmNjw8B7utgagYaGBmzfvt3tZZMpJmXdJ2+xPhGnTSgQuNwhxPyeD2c2OYSYr4eCw/SBBEggMARCUZApkUnZcilf7mpStlzKl9NIINoIfP3FByjIW+sR9qRzvo/cs6ZHJA5jyhDo4zLcYhuW3Rejh/YDc32FQq4v59Aw9xznI+djy0bF9cD1wPXA9eD7/XHHnhIU7pdiIy1mrT8Oc+XeiLyeY1C+CUh2zO1F7iJdOUMTYSYloFdqEjJEhGmgCJNzKTgEKMgMDmf2QgIkQAIkEBoErnjys4QEvSFVLyJOBamqTUkTUadOhxSbqpigwKiqqkkHxag6/g0oRp3z34pihKpKWR8jFMVxLIyq8/cKjFDheN3936oK06cfv5rkSuLCi6+uVhQ0QYUZgBne/q0oTYqqmm2AWVGUJqiq41j7v+V3Nu18+78VFWab49/SrgLVLMJKEVPKo6JTy61QKxKtloqn7rigNjRGhl6QAAlEOgEKMiN9hMMgvpwZs5cqgGSq06xv377o10++fKSFK4HDhw/jyJGWD11V4H/5y5fMCtd46HfEELjWIcQc5yOi1Q4h5vsREzUDIQESaCYQqoJMcVAEmSLMdDURZIowk0YC0UYg/9uV2LDmc4+wR+WcibPP/3FE4TAk9ochMcstpv690zFp7CAoigJVVflIDpwHXAfcB7gPcB/gPhCW+8D6rXtxuFSq+LWYpeYQLDUlEXU9x2DaJmCzqVizZSfkUZFv/xMTtCyYkg3TaNC33QCPIIEAE6AgM8BA2RwJkAAJkAAJ+CAwZOYVbpXL9i57gxolzhgSIIGoIMDNLiqGObSDzJk55+eKqr7l9NJgMGDChAmh7TS980lg8+bNsFgszceoivKL/GWL3yY2EugGAnJr/U0A5gHI9tH/Rw4h5mfd4CO7JAESCBKBUBZkCgIpXS4lzF1NSpdLCXMaCUQbgd1bN+LLT5Z4hD1g6ChMmzUXRqPcdB3epo/tCWPqULcgUpPjcc6kkdDpdABcP6uUP935vAUWeXA+cD1wPTgJcD/gfsD9IFT3A5sN+GpjASqq6tyud8wVhbA2lIX3hVyUe99ktrS7pPiBoye0c3qmJFGEGeXzJxTCpyAzFEaBPpAACZAACUQLAQoyo2WkGScJkMCpBCjI5JwICQK5My49CCjNqWEyMzPRu3fvkPCNTrSPQGlpKYqLXUvQqIfylr8/oH2t8GgS6DSBNIcQU8SYPX209q5DiPl1p3tkAyRAAiFPINQFmSLGFFGmq4kYU0SZNBKIRgLFRYVYufQdNDbUe6wLEWWmpPl6iw9tYoo+FjE9xwOKCC/tZjQacM6kEUhKiGvJhAYVClwyZfI5eXA+cH04MwVyP+B+wP2A+0EY7Ae1dY1Ys3EnzOaWG7eh2tB4YgtUa0NoX7DROzcCjWYLjp2sRGl5JWrqG3Hu+BHQ61uuZYmLBMKJAAWZ4TRa9JUESIAESCDcCVCQGe4jSP9JgAQ6SoCCzI6S43kBJZAzc/btioonnY3q9XqMHTsWki2TFj4EJCvmtm3bYLVam51WFdyRv2zJU+ETBT0NcwIi7BYRpvzE+ojlZYcQc0uYx0v3SYAE2kEg1AWZEoqULZfy5a4mZculfDmNBKKRQPnxo1ixdBHKT5S6hR+fkKRlyuw7YHBYYjGljYAuRu4fabEzJgxF754pLb+QhF+uf7HzOXlwPnB9OAlwP+B+wP2A+0EY7QelZZX4bvMet+seW2M5msp3heV1XDQ5bbFacay8CqXlVaisrnXL1z4quz/6pLtcu0YTGMYa9gQoyAz7IWQAJEACJEACYUSAgswwGiy6SgIkEFACFGQGFCcb6wyB3Bmz9wMY6GyjZ8+eGDiw+Wlnmua5QSJw4MABnDhxwrW3A3nLl/gqEx0kz9hNFBAY7RBh/tZHrKIUft7xsy8KmDBEEiCBUwiEgyBTXBZBpggzXU0EmSLMpJFANBJobKjDyqWLIBkzT7VpP7wMQ0bnhBUWQ0JfGJLc/84ZMywLgwf0gqoCirP6rgI+Jw/OB64HezVq7gfcD7kfcj8M8/2wqPgYtu8+5HbNZqk+AEvtkbC6josGZ202FScqq1F6shInq2pgkwtUL9YjJRHjh7AoUjTMiUiMkYLMSBxVxkQCJEACJBCqBCjIDNWRoV8kQAJdTYCCzK4mzPb9JpAzfc6ViqK+5nrCoEGDkJ6e7ncbPLD7CJw8eRJFRUVuDqiqclX+isWvd59X7DkKCIg6SbJh/tJHrBUuQszjUcCEIZIACbRCIFwEmeK+lC6XEuauJqXLpYQ5jQSilcCXnyzB7q0bPcI/Y+pFGH/GeWGBRWdMgKnHODdf+/RMxenjhzT/jonvmPiOie9algjXA9cD1wPXg5MA94Pw3w82bNmLoyfkI5oWayrbCpu5Niyu4yLdyeq6BhQfK8PximpYbbY2w81ITcbYwZltHscDSCAUCVCQGYqjQp9IgARIgAQilQAFmZE6soyLBEigLQIUZLZFiK8HlUDujNn/BfAjZ6c6nQ6jRo1CbKyvysNBdZGdeSHQ0NCAgoIC2Nw/rPsgb/mSHxMYCXQRgekA5rnuF176KXYRYtZ3kR9slgRIIIwIhJMgU8SYIsp0NRFjiiiTRgLRTGDDms+R/+1KDwRjTzsbk6f/MOTRmNLHQGdKavbTYNBj6hmjERtjhKIoUFWVj+TAecB1wH2A+wD3Ae4DEbkP1NU3YvX6AlgsUsDEbramajSd3B7y13DR4GBpeSV2FLnfFOgat3yRlJqUgN5pKchIS4ZBr4sGLIwxwghs3Oh+g1/e8iX8jjTCxpjhkAAJkAAJhB4BCjJDb0zoEQmQQHAI8I+N4HBmL34SyJk6N1vRW/IBpDhPiY+Px4gRIyDiTFroERAR5q5du1BXV+fqXKVqNeTkr1okZehpJBBIAiLYloyYM3w0utMhxFwYyI7ZFgmQQPgTCCdBptCWsuVSvtzVpGy5lC+nkUA0E9iRtxbffPGBB4LBI8dj2qy5moAhFM2QmAVDonuW25xR2cjs08Oe8sqZ+ouP5BFi80FVbTh5ohSFO/Kwb/dW7CnYrD3fuXW921IbMnICemT0wZAR4zFsVA6Gjs5BRq/+UESwwXnNeR1i85r7Lt93uC+hW/alQ0fKsLnA/eNCS00JLDXu5cxD8Vou0n2SUuVrtuyEPLpaUnwseqenaEJMk9EQ6RgYX4QToCAzwgeY4ZEACZAACYQkAQoyQ3JY6BQJkEAQCITmN1VBCJxdhC6BiTPmXKZCXeTqYXJyMoYNGxa6TkexZ4WFhaiqqnIjoECZu2n54nejGAtDDzyBXziEmGf6aFq+EX4ewBuB754tkgAJRAKBcBNkCnMRZIow09VEkCnCTBoJRDOBA4U7sGLpIlgtZjcMvTOzMX3WXCQkNd/fFRKYFEMcYnpOcPMls28PTBg5MCIzYDHTZ/hnOpXJWnr4IFZ+/C6Wf/QuivcXdmgt9eqbhek/uAxTL5yNAYNGQKfXM/MfM/9x3wtiBtAVH72LJ+671mP9Xjz7Kvz2jsdgNMVyPII4Hnx/tL8/5u/Yj+KjZW7zsvHEZqgWFjfp0JttAE/atq8YxyuqEB9jQq/0FPRJT0FcjCmAPbApEuheAhRkdi9/9k4CJEACJBDt8t/AAAAgAElEQVSdBCjIjM5xZ9QkQAL2+2BpJBByBHJnzHkAUB90dSw1NRVDhgwJOV+j2aG9e/eioqLiFATKn/KWL34omrkw9oAS+K1DiDnaR6tSt1SEmO5p5ALqBhsjARKIBALhKMgU7lK6XEqYu5qULpcS5jQSiGYCx48UY+XSRaiqcP9CPyk1XcuUKUKwUDFj6lDoY3s2uxMXa8K5p4+C0aB3/M6ZOs55CJ/bUyqSh51A8OaDarNhz84tWPTKU/hmxdKALqFJZ83AnCtvwfhJ50DRuX4cFbz4gs3TV38N9XVY+fF7mHDGFPTLGsT5zvXeJe8HKz9ejCfuu8ZjLYsg8/rbF8AUE+9Ilcn9NpT2h0h//zNbrFizvgD1DU3NoVobTsBcsSeg7zvR3JhkuTxRWY305MR2lRavrmvQ9oSk+LhoxsfYI5gABZkRPLgMjQRIgARIIGQJUJAZskNDx0iABLqYAAWZXQyYzXecQO6M2f8AcL1rC5IpU0SZLF/eca6BOFPKlIsY89TMmABezFu+RAR0NBLoDIEYhwhTSpMP8NHQhw4h5rLOdMZzSYAEIp9A7ozZbjXXJk2aFFZBixhTRJmuJmJMEWXSSCDaCdRWV2Hl0ndwtNi99KVeb9BEmdnDx3Q7Ip0pBab0UW5+SGbMzL49mSmQmQJDKjPd0ZIDePMfj2L5/97p0nVzxrkX4te/ux+Dho8LqfiDlbnOZrVi84Yv8frzD8JiNuPux15D1qDh3A+4H3TJepAMmU/e7yVD5qVX4XpmyOS668Z1V1J60qN0edPJAtiaKrv0PSiSG7fabCirrMGx8iqcrKqBPB+d3V8rN04jARKwE6AgkzOBBEiABEiABEiABEiABEggWAQoyAwWafbTIQI5M2a/oQC/dD05Pj4egwYNQmxsbIfa5EmdI9DQ0ICioiLU1dW5NaQCb+YvX3JF51rn2VFOoIdDiDkPQJoPFm87hJhro5wXwycBEvCTQLgLMiVMKVsu5ctdTcqWS/lyGgmQALBi6TvYV7DFA8VZMy/B6Inf61ZEpvTR0JmSm31IT03E5Nzh9gSQzsSAfCSPbpwPqmrD18uX4v8W/rnDpcnbu8iSUtJwxQ334YIf/wrGmJioGf/SkoNuotfBw8fi7sdfR+bAYdwPuA92yTpY+cl7eLKVkuXX3bYApti4LumX72+OxKOc1z7n19r83ThZUdP8FmJrqkLTyR3tfUuJ6uNFdHmiolorM15WVQPJjOlqPVOSMG5I6GSNj+rBYvAhQYCCzJAYBjpBAiRAAiRAAiRAAiRAAlFBgILMqBjm8A4yd8bsfwH4lWsUer0e2dnZkDLmtOARkPLk+/fvh9VqPbXT/8tbvuTXwfOEPUUYgWyXjJhGH7G95BBibouw+BkOCZBAFxOIBEGmIBJBpggzXU0EmSLMpJEACQDrVn6Ereu/8kCRM3kqTjvvgm5BpI/LgDFliFvfZ0wYhp5pSYCi2DNzOV/lc/LohvlgbqzH+2+8gCX/ehb1tS2imLYWTFxCIgYPH48Yx42Sqk1FycE9OHbkUFunur1+4U9/jatuehBJqekRPf5NTQ34aPErWPTyk6iuLG9moAkyH3sdmc4MmdwP7AS4HwZsPaz8+D2vGTIvkgyZWsnyOPLmfAvYfGvv+j1RXo3vNhe6vS+YK/fCWn+8Xe8l0XawxWrTypEfd2TCtKnuIkxXHoqi4NzxI6DX66INE+MlAa8EKMjkxCABEiABEiABEiABEiABEggWAQoyg0Wa/XSKQO7MS5+HqnjU5ezTpw/69+/fqbZ5sn8ESkpKcPToUc+DFfWFvGXvS2lpGgm0l8BYhxDzOh8nNjlEmM8DONDeDng8CZAACQiBSBFkSixSulxKmLualC6XEuY0EiABYOv6NVi38mMPFMPGTsSUi+cEHVFMRg4UfUtm/3690zFhVDYThzFxWEgkSG2sr8O7rz6Fd1/5S5tro1ffLEyecjHOmn4JREQYn5QCnYiYTkn02thYj6OHivDd159j5UfvYf+e7W22PXnqD3Dj3U+hZ69+IcGlKxLaHdpfiMfvvhL7drvfWzZo+Fjc89jr6J89jPsC94Uumf+rWhFkXnzpVbj29gWIiYnrkn67Yh11YyJhrs8uXJ/5BftxuPRk83uFam1A4/H8Nt87ovWAmvoGrC/Y51f4cTEmrVx5ZkY6jAa9X+fwIBKIdAIUZEb6CDM+EiABEiABEiABEiABEggdAhRkhs5Y0JM2COTMmH2PAjx66mEJCQnIysqCPNICT6C2thaHDh2CPJ5qKnBv/vIlCwLfK1uMcAJSN1REvJf7iFM+jRcRpvyURTgPhkcCJNDFBCJJkCliTBFlupqIMUWUSSMBErAT2FuwGSuXLvLA0T97KKbNmovYuOD83aCP6wVjymA3P849fTSSEmK1TFSSAU5UMNoDn5NHkOdDQ0M93nvlKbz7qm8x5vAxE3Hpr+bhjPMuhMkU1675arVYsG3T11jyr79i07fLfW5RIsq86b5nkdajV0Suh+IDe/DY3Vei6BRBpohb73rsNWRmD+d+wP2wXevL3/ePFR+/i6fu97wH0pkh02iK5f4b5P2X7//u1z819Y1Y8517mXJz5T5Y64/x0tYLAblm/GrLblg8qxdpRyfExaBXajIy0pKREBtDhiRAAqcQoCCTU4IESIAESIAESIAESIAESCBYBCjIDBZp9hMQArkzL70UqvIKgJRTG5Rsmf369YOUYqF1noB8wHf48GHvWTGBSijqb/KWvf9+53tiC1FE4PsOIeYsHzFLFkynEFOyY9JIgARIoNMEIkmQKTCkbLmUL3c1KVsu5ctpJEACdgKSoW/F0kWoq6lyQ5LWsxemzboc6Rl9uhyVqcdY6IyJzf0MyuqNkYOZzbbLwbODNglYrRb8540X8Nrzf2r12Lj4RPz8urtw8exrEBsX32abvg4wNzXiq2X/xf8t/LPPkuY/mHMNrv7DnzvdX6ec7aKTiw8UehVkSoZMrWT5wGFd1DObjXYCKz95D0/df60HBhFkXnebo2R5tENi/N1OYOe+EhQdKm32w2auQVOZe0bhbncyhBzYdfAIDp8ob/YoMS5WE2D2TkuGZMWkkQAJtE6AgkzODhIgARIgARIgARIgARIggWARoHItWKTZT8AITJw6Z6iqVxcCEHGXm5lMJvTt2xc9e/YMWH/R2NCJEydw5MgRNDV51cN9oViVGzetWrwnGtkw5g4REIXQPABTfZwttQxFiPlih3rgSSRAAiTgg0CkCTIlVBFkijDT1USQKcJMGgmQgJ1AVXmZlinz+NFi978ZYuMwfdZcZA4a3mWodKYUmNJHubV/3hljEB9nggIp86zykRy6bR5sWrscj97xK9TX1XhdAyISvPHuv2Dk+DOgU3QB8/PQ/l146cm7sWntilbX3tV/eAg//uXvoNcZAtZvKKy3klYyZApryZCZNXB4RMXLfS509vmVn7SeIVMEmcaYWL4f8f2o2/cfKcN9apbMppMFsDVVdtm1Wjg3XF5diz0lpVomzF4UYYbzUNL3biBAQWY3QGeXJEACJEACJEACJEACJBClBCjIjNKBj4Swc2bMvlcBHvEWS3x8PCRjZlpaWiSEGrQYysvLtYyYdXV1XvtUgfvyly/xKBsfNAfZUbgR+JUjI+ZpPhxf5xBivhVuwdFfEiCB8CEQiYJMoS+ly6WEuatJ6XIpYU4jARKwE7CYzZoo88Ae91KY8tq5F16KEeN9XaZ0nKIxdRj0sT2aG+iTkYac0dkA5E9wlY/k0G3zoPTwAfzl/uuwY/NarxM8d/J03HDXU+g3YHCXzNOyY4fx98dvx9pVH3ntv1ffLNz+yMsYPeHMLum/u9Zf8YHdePzuqzxKltsFmZIhc2hExdtdnNmv5/vLqk8Wt5oh89rmDJl8X+L7c/dfn+Tv2Iejxyua3xusDWUwVxR2/GIsxM9sslhwvLwKxyqqkZGahMyM9BD3mO6RQGQQoCAzMsaRUZAACZAACZAACZAACZBAOBCgIDMcRok+tkpgwsxLc/VQHlNVnO/toISEBGRkZKBHj5YvQ4nTk0BZWRmOHz+O2tpar3gUBZ9bod69edn7eeRHAn4QuNEhxBzp49hlDiHmh360x0NIgARIoFMEIlWQKWJMEWW6mogxRZRJIwEScCfw9RcfoCDPU4A26ZzvI/es6QHFpehjEZOR49bmaeOGomd6MlRVhaIofCSHbpkHFosZb7+4AO+9+hevc37E2NNw8/yFyMwe3qX+Hdy3E3998HfYtW2DVz/Omflj/P6+vyIhKaVL/Qjmeiw5uAeP332ld0Hmgtc05sH0h/tQ9OzDKz9+F3/543Uea+3Cn16F625fAKMpNmLWGed1eM/rkxU1WL/FXYDZeCIfqqUhoNdp3dlYo9kuwjxeUYXKmjrtFh2xlMR4TBwuN+7QSIAEgkXg5Sfu4XejwYLNfkiABEiABEiABEiABEggSgnwj44oHfhICzt35qVXQ8V8QMnyFltMTIxWxlyEmUajMdLC71A8ZrMZIsSU8uSNjY2ttKEegoL5ecvef7VDnfCkaCIQ5yhLfhMAX6nZ/usQYrZepzCaqDFWEiCBoBCIVEGmwJOy5VK+3NWkbLmUL6eRAAm4E8j7dgU2rvnCA8uonDNx9vk/DhguQ9IAGBL6NbeXkhSPybkjAtY+GyKBjhIo3JGHx+76FY4dOeTRhGSmvOXBf2DsxLM72ny7ztu26Ws886ffevVFGrrniTdw1vRZ7WozlA8uOVCIx+9pJUPmgtfQf+CwUHafvoUxgVWfvNeqINOeITM2jKOj65FGYG3eLlRWt1TtsdQehqX6YFiH2Wg245iIMMurUFlb32osZ48bDpPRENax0nkSCCcCFGSG02jRVxIgARIgARIgARIgARIITwIUZIbnuNFrLwSmTp1qqNT3vAfA3QDiW4OUnp4O+UlJSYlKjpWVlTh58qT248Pk08/HUqwnFqxatcoSlaAYtL8EejmyYYoQ09eiesMhxFzvb8M8jgRIgAQCRSCSBZnCSASZIsx0NRFkijCTRgIk4E5g99YN+PKT9z2wDBg6CtNnzYXBaOo0MsmOKVkynTZm+ABk9pGM/c7MVc5X+NyeEZA87AS6dj5YrVa89Y9Hsfg179kxr5r3EH70i99Br9c7BqRr/bHZbPjPmy/g9ece8LrmvjdtFm66/3kkpaQGxZ+u5l9ywJEhs3CbW7xayXJNkOnMkMn1EIz10NXjHUrt+yfI7Nr1Hko8OL+6/v2mM+NdfLQM23e3CDBVawMaj+d3+tqsOxo4WFqmZcKs8iHCdPVrzKBM9EpL7g5X2ScJRCUBCjKjctgZNAmQAAmQAAmQAAmQAAkElQAFmUHFzc6CQWDMBXPSjVbbrYqq3AwgobU+JVNmamqq9pOcHNkfeFVVVaGiokL7kcyYPqxWVdRnzXrd09s/W+xTsRmMsWQfIU1gsEOIOQ+Azoenf3cIMQtCOho6RwIkENEEIl2QKYMnpculhLmrSelyKWFOIwEScCdQXLQbK5cuQmODe5YiWS/TZs1FSlrPDiPTGRNg6jGu+XydTsGMsyZAHp1lKeUfIkLkcwcm8gjKfDiwbycev+vXOFS0y2N+jz/tXNzy0Evo0auvNjGDNT/Ljh3B0w9ch60b1nj4FBefiHufegsTTp8SNH80J7oo/uIDhXjCW4bMYWNx12OvoZ8zQ2YX9R/u+011VQWKCrdh74587CnIQ/nJY9i/exuqq8qb547MmcEjxiEpJR0jx5+BURPOxMDBo5GQlByU/Va12bBr2wZ88cEb2PzdKi37q2SeHTRsLE475wJMnvoDpKRltHs+Q7XhWGkJNn27DFs3fAXJtrpv1xYtbmf7E8+aidPPvRA9Mvp5vN+s/rT1DJnX3LoAMbGxQeHTlesr3Oc3/W+5HpBNeNnXm2GzNVNBU9lW2My1Hb42664Tv966G01m3/e4J8bFond6CnqnJSPGxIpO3TVW7Dc6CVCQGZ3jzqhJgARIgARIgARIgARIIJgEKMgMJm32FVQCZ599SVJdjOlGKLgBwEBfnRsMBk2U6fwJ97LmIroUEabzx2JpM8nlAaj4e3xj08Kvv/6wOqgDxc7CjcAEhxDzNz4cb3CIMJ8H4FkPMdwipr8kQAIRQ+CaOxe0fLMXMVHZAxExpogyXU3EZSLKpJEACXgSOHn8qCbKLD9R6vZifGKSJsrsmyX3nrTfDImZkB+n9eqZipzRg+zqS/nrm4/k0E3z4NP/vIaFj97idVJfffMj+NEv5E9nJejj88WHb+D5P0uyfU+bNfe3uHLegzAaY3z6VZC/Fnddc6FHAxO/NwO3PfxPJCWndyouyTD49B+v82j/wp9ehWuk5LMp1qP9d195QstI2hm79c8vYepFP8MHby3EK8/c69HUuEnn4LaHX0Z6zz4diu+71Z/g4dsu9+ri/U+/gzPOvahD7VaVl+HpP12PTd8sc2tbhIl3PvYa+g8Y5le7dTXVWP/Vp1j2wZvYvH51h1CKSPN7036ICy+9GiPGnAZFr2v3Ptza/Hr85U8xKmey1l51dTneWvgIPl7ycqt+ii9nz/wR5l5zF3r1G9CmH+bGRmxevwrv/+tZbM/71q/4p/9gLn5+/b1u7Xdk/vL9iu/X3Xm9kl9QhGMnKprnvKWmGPITblZYfBTFxzzvdY+LMWmZMPukpyA+NibcwqK/JBAxBCjIjJihZCAkQAIkQAJhQGDIzCvcvpfZu+wNapTCYNzoIgmQQOcJcLPrPEO2EAYEcqdfermiU65UVZzvj7txcXFITEzUfhISEhATE9ofkDU2NqK2thY1NTXaT329e7af1mJWFHyu2tTX81a8/44/XHhMVBM42yHEvMwHheMuQsyWT8+jGhuDJwESCCUCkSzIFM5StlzKl7ualC2X8uU0EiABTwKN9XVYsXQRSvYXerwooswho+Q+lPaZqcdY6IyJzSdJufL+vaVcOY0Euo9AXU0Vnn/4Jny9/AMPJ7IGjcBdj/0LAwaP7BYHSw8fwJP3/Qa7t23w6F8T8GnlvIf59K1gsw9B5p//qWVM7Iyt+tSHIPPWBTDFxHo0/+7LT+CtFwMgyLzwZ5D45s+bjfq6Grd+ROA3/7klGDVhcrvDU1UVi/75ON7552Nez7382rsx99q7oEi61HbanoJ8/PnWuSg/cdTtTE3A2gov1wMb6uvw2X9ex9JFf9eyTAbKRKz4yxv+iJ6925c9vLX5pQkyJ0xGxcljePHJO/H1sv/65aomNL7pQRhNrX/OtG/3Vrz1j0ewfs2nfrXpepBkzbxq3p9x1vRLoOh06Mj8bXenPIEEAkigRMqWF7aULbeZa9BUti2APQSnqYqaOuTt3q91ZjIa0Cs1WcuGmZwQFxwH2AsJkIBPAhRkcoKQAAmQAAmQQPAIUJAZPNbsiQRIILQItP+T1dDyn96QQLsITJz5k1Gqqr8cUC8DlOH+niwZM0WkGR8fj9jYWO3fItLU6/X+NhGQ46xWK0R8KYLLhoYG1NXVaf9uowz5KX2ruwHlXUWxvrNp2X9YRjogIxPRjUiqGUlZc7GPKItchJhtpmONaFoMjgRIIKQJRLogU+CLIFOEma4mgkwRZtJIgAS8E/jy4yXYvW2jx4tnTr0Y4844129sij4GMRm5bsdPOXOsVoJShaplHxQRlAic+Jw8gjkfpNSzlCs/fGivx3ye8cOf47o7n0RcXEK3zE9VteHNvz+MJa8/43Wt3f+Xd3D6eRf6XD87Nq/F3V4yZOZOnoHbH/4nElPSOrX+WhO0XfDTq3DtrQtgjInxaP+9l5/svCDzIXuGzMqKE3jmgd9qJatPtd/c8igu+fkN7Y6vvqYazz18E77xItKVPs6e8SP8/r7nkJCU0u796tN/v4qFC2718PX39z+H83/0K5/tHSnep2UDXb/mM7/33vYcOHzsaRA/soeM9nu+tza/Hvvnpxgx7jS8/eKjWPza0367cd9f3saZ513stX9p5NtVS/HqM/d1SowqYt0rbnwAF82+Gmu++LfXDK++5m8w9ye+H/L98NT5Zm6yYtW6rW5rqvF4PlSrFGPpPpPy4yKsbI/tOngEGalJSE9uuVmnPefzWBIgga4jQEFm17FlyyRAAiRAAiRwKgEKMjknSIAEopUABZnROvKMGznTZ5+lU9Qfq4oyCyo6lA5EhJoizDSZTJB/O3+kBLqINZ0/Op0O8nNqdgn5QtZms2k/IrZ0/kiJcRFZOn+ampo0IWb7hJcug6xgp6KqS22q8t/8FUu+4fCTgB8EZjuEmOf5OHaLQ4jZel02PzriISRAAiQQLALRIMgUllK6XEqYu5qULpcS5jQSIAHvBDas+Rz53670eHHsaedg8vQf+IVNH98HxuTs5mPTUhJx2vhhgKoCrlnm+Jw8gjwfVn+22KsgSybrjXc/jQsuvbpljnfD/Mz/bhX+9Hvv2ZxnX3kLfnHD/dDpHDdDevGvYMs674JMKVn+0EtISnXJUtuB+FrjJ4K2a255FKZYl2xnjvYlQ6YI9TpjUrJ8ygVzYFNteOvvj2DJ656iP80H16yTfsa3v3A7Hr/rV15FuuLzwKGjceeC15Ep2UnbMV/ra6vx4hN3YOXHi9xC75c1BHc9/n/IHjq61faKi3bhrw/9zmu21M5wPPXc0865QBNlpvXo7df+3Nr8euzlT9FQX6uJnU/NXtqavxPOmIpbHvwH0qTMvJjLeMnnQ2s+W4KFC27xuz1fXESUeeM9z2jz55kHrvc41Nf8bT7Yz/nE4x0EyKtd+4Wv66MNWwpRXtmSFdhctR/WOvesu4HcF7y1JWtSslweL6/C8cpqxMeYkDu85Tqvq/tn+yRAAl1LgILMruXL1kmABEiABEjAlQAFmZwPJEAC0UqAgsxoHXnG7UZg0sw542yqKuXMZwKYLtVkwhxRE4AVAJbpFOXzjcsWu99aHubB0f0uJXAlgHkA3NM7uXcpot7nAbh/y9albrFxEiABEug8gWgRZIoYU0SZriZiTBFl0kiABFonsCNvLb75wrOk8+CR4yElzNsq3WtMGQp9XM/mDoYP6o8B/TPsGTGdmTH5SB5Bng+SgfKtVjJQimDrT88twcjxZ3bruBw+uBdP3f8b7C3I91igIp67+cF/ICk5rdV1tCN/Le65VhL7u5tkyLxNMmQmp3UqvlWfvIdnHrjOo32nGFJKT5+6zt975clOCzJvcWTIlP1DSlc/ctvlHj7I2N3253+iV78B7dpnvl72Hzx5r4sQ18vWeO9Tb+PMKS6ZHP3Yvw4f3IMn7rkK+wvdywuf5Zpx00s7VRVlWPjozVi76n+tbtIiEv3etEswdHQu+vbPRnJaz2buZccO42jJfmz+bhU2fP05jrdR6vyK3z2An1wxD3q9oU1urc2vOxa8hpUfLcKGr/zP5nnZNXdCfrz1u23jV/jrgzf4zIx5+rkX4uwZP8aw0bla/DI3jhQXYUfeN1j1ybs4sGeHGz8pXz7+9ClY9uGb7Zq/fN/i+3Z3X7fsLy5FYdHh5nlrrT8Bc+WeLr+MlbjLq2txvKIaxyuqYLZY3fo8e9zwdmfJ7HKn2QEJkECHCFCQ2SFsPIkESIAESIAEOkSAgswOYeNJJEACEUCAgswIGESGEGAC8+frcr/efq5qU89WoEwG1DMB9ApwL4Fu7higrFOhrlV0ytd5Z49Zg/nzbYHuhO1FNAEpSy4/w3xE+blDiNn6t2QRjYjBkQAJhDuBaBFkyjhJ2XIpX+5qUrZcypfTSIAEWidwoHA7VixdBKvF4nZQn8xsTZQp5Xtbs5ie46EY4ptfnjRuKCRLJo0EupOAZO578Ynbserjdz3cGDIyB7c/8gr6Zg3uThe1bICt+SgivDsefR2Z2a3/mVKweV2rgkzJMpmUkt6p+FZ/urhVQaaUDDfFxLbZfsmBQk0AeapQMXvYWNzx6KvoL5kofVhr58sp85//N3LOnNamD84DbDYr3v6HZNz0XibeedzPf3sf5lx1W5tidNeOv/vyEzx6+889fLn65kdwyc9v9OqjCKD+9+6LeOXpe7y+LoyunPcgxp12niZkbMuaGhvw7YoP8d6rT0G4ebOR48/AbX9+GRl9s9pqDq3NL2lj55bv3M4XkfOoCWdqImeD0YjjR4uxZf2Xmh9pPXvj3iffwrAxkzz6LDt+BM8+cD22blzj1Z9hoyfilzf+EeNPOw+KTuf1GHNTo1aC/s1/PNymIFUaEEGxv/O3TUg8gAQCTECyY27c2iLAVC11aDwhRVoCb7IHnRQRZnkVTlRWe4gwXXscltUHmRmde08JfARskQRIoCMEKMjsCDWeQwIkQAIkQAIdI0BBZse48SwSIIHwJ0BBZviPISMIAoHx588ZZLAgR1UwTlHVMaqCUQCGA4gJQveuXTQC2K2oKFAVZbuiYqvFgPwtny8uCrIf7C4yCIhCwCnE7OsjpPcdQszVkRE2oyABEohWAtEkyJQxFkGmCDNdTQSZIsykkQAJtE5AMquJKLO64qTbQUmp6Zg+a24rAh4FsX3kPq4WmzJ5PAx6Xacy83V3hir2r4b9+JWfKMXTf7wG2zZ95THpJ519PiQLY0JiSrfGabPZ8N4rT2DRPx/zujAXvPQpRuVMbjWTYYFkyLzOe4bMW//c+QyZqyVD5p+8ZMj8yVX4za0L4C1D5qkZBiVz5JP3emaOFLHh7Y+8iszs4T4zNYrYTgSLn/3nNQ9GP7/+Psy5+nbt9/5kNqwsP4G/zv8tNn27zOdbwVnTf4Tf3/884hKS/GpXfHxj4YP48O2Fbu3ahYhvY+joiV7bkcyWMkd3b9vg4c/wsafhpj/+DVmDRrSZyfLU/UqyRf7t0XmtlkC/RzKAntd2BtDW5tepzk67eC4uv/5eZPTJcovTZrWiqHAb1q3+SBOlnrrerFYL/vPGc3hz4UNex/lMK6EAACAASURBVOOsGT/W5ll6zz5+jcOegjy89OQdbZZ+v6Ad89efecX3i/B/vwilcTabLVi9zr3YT8PRdQDUgF7CFh0+huLjJ2Gxtn1Pu9GgR3bfDAoyAzoCbIwEuo8ABZndx549kwAJkAAJRB8BCjKjb8wZMQmQgJ0ABZmcCSTQCQKTZs4ZYLNZsxVFGaCqSn9FUfuqitILKqRWYRoASaGTBEBS5Yh481QBpwgs5acOQDWASgDlUHBCUdVjqqocURS1RFXVgzqdfv/GZYsPdsJdnkoCTgJ9HGXJRYzpK23TvxxCzI1ERwIkQAKRQCDaBJkyZlK6XEqYu5qULpcS5jQSIIHWCdRWV2Ll0kU4Wrzf7SC9waBlysweNsbt9zpjAkw9xjX/Li7WhLMmjW5+riiA6qIh4HPyCNZ8KNlfiCfvu9KjlLFMThFkXX3Lo4iJje32+fnpv1/DPx671euiFNHoeRfMaXU97dzSeoZMOTc5Nb1T8X35WSsZMtvBr3h/IZ66r/UMmf0GtGTIbG1/EDGmN0ZTL74M193xFCQ7o/ZBXxv7zb5d+Xj41rkQsa4vaxGLDvOL38kTR/HMH6/1EP9O/N4M/GH+i0hO7eHVv+VL38ALD8/zcEWEnLc8+BLGn36eX/07G3CNP3/dCjxx96+1LKyn2uXX3Yuf/eaONnm1Nr9c25t77d34yRV/0LKltsX/1NcPFe3UfCzev9vDxzPOuxg33vsMUtJairb40/6hot14/qHfYfd2T5Grs5NQWv/B2g/9WR/+8KW/LVO1K3l9s3EH6huamjtrKtsKm7k2oJeve0tKcbC0rNU2Y4wGZKQmIyMtGSmJ8fwiJaD02RgJdC8BCjK7lz97JwESIAESiC4CFGRG13gzWhIgAZfPTQiDBEggOAQmzZoVb6uL+RbAePuHwMo2iy528pbP3wjsp4nBCYe9hCcB+ZbPmRHTVwQvOISYnt8IhWfc9JoESIAENALRKMgUMaaIMl1NxJgiyqSRAAn4JiDZvkSUuW+nZ4nMs75/CUbnfq+5AX1cBowpQ5qfZ/RIwfhRg+yJnOQ2SD6SQzfNA19iMk2Qds0dITE/v1r2b/zlvt94XZRXOctdt7KOduavazVD5i1Ssjw5vVPz78tPFreaIfPqWx+FyRTbZvslBwvxVCslyyVDZn8pyd7GPrG3IB+P3OYppNSEk1L2XESdfswzb/GkpGWgqbHeQ7go5dAnnDHNr3ZlHB66ebZHG5LBc/bVt0ER507xr76+Bi89fjtWffKux9j/4LLr8eubHoTRGONX/974+WpfEyT6MX6tzS+nw5LB8oZ7n0FiYmq7/VShYunbC/HaX+/3iF8ybd75+L8wdGRuu9sVzl99/m8sfPQPXsWo0pm/8bc1L/k63+f92Xc6Mk+27CzC8TK5b91u5sq9sNYfD+jla3VdPTbsdC86FGM0IiMtCb1S7SJMGgmQQGQR2LjRPe9A3vIlTFoTWUPMaEiABEiABEKQAAWZITgodIkESCAoBPjHRlAwsxMSAByCzC8AnGXnoay16mNnUpDJ2REEArkOIeZVPvoSYfDzjp/DQfCJXZAACZBA0AlEoyBTIEvZcilf7mpStlzKl9NIgATaJrB2xUfYtsGz3HPO5Gk47bzztQYMSQNhSOjb3NigrD4YNKCPWyYlp9bKeRCfu5fsII+u4bH5u5WYf9NPvU50Z4ZAebG7+RdsXod7vZQdF9/EzzmSydAlCld/d272Ich86CUkpaR3Kr4vP/UhyLzlUS0rYlv8ig8U4i+tZMgUQWa/gcPa3C9qqyvwt4dvwtpV//MYTym/fca5FzX/vjV/LOYmvPG3B/HhO+5lxS+ecy0O7i3wyG6piSmvuk1Lu9kaf+nUpqr43zuewkLJ2nn3E29i3OlTvJ5fcsB75lDneeNPn6LF1BZfX6+//69nvJYDd2aIbGv8Wptf4pf4eedj/8KEM6e3OX7e+FVVlOHZ+dcj79vlHmM6+8pbMfe6e6DXGzoUv7mxAa8+c6/XMvfSmb/xd5Y/z+/c/I1mfvsOHkXRoaPNa8NSewSW6gNtX7i184hvthVq61cyYfZKS0ZyQlw7W+DhJEAC4USAgsxwGi36SgIkQAIkECkEKMiMlJFkHCRAAu0lQEFme4nxeBLoIAEKMjsIjqd1hsB5DiHmbB+NSJ06pxCzqjOd8VwSIAESCHUC0SrIlHERQaYIM11NBJkizKSRAAm0TWDr+jVYt/JjjwOHjZ2EKRfPhjF1GPSx9nK8YmOGD0SfjDRIlk1FUfhIDt02D9Z8tsRrdkeZp/MeWIhpP7g8JObnri3fec1yKX5eft09+Nlv7mzVz4LNa3HvdS1iROc6zJk8Hbc+9E8kJqd1iv/qT9/Ds3+63mP9n/+TK/GbWxbAaIpps/3DB/e0WrL8todfRWa2lAX3vV/YbDa8//rTePvFRzx8ufTXt+Dy6++1i/d8tFNeVupRVlxEhXc9/n9Yu+ojfPr+K25tT73oMlx7x5OIT0jy2W59bTVeeOQmfLviQ7fzx048Bzc/9BJ6ZPT1er7VYsaJY4dx7PABiDjz2JFD2LdrsyZ0vOGeZ5GS1rNNLm1xa238/J0frc0vCbSt+Nra/2Xee8sqKuXa737iLQwfM6lT8W/d8CUeu/OXXrNktmf+thUHX+f7fFvrsCOvHyurxLZd+5v3FGtDGcwVhV4v2qw2G05UVKOqth7Dsvq0fWHnckRjkxkxJmO7zuHBJEAC4UuAgszwHTt6TgIkQAIkEL4EKMgM37Gj5yRAAp0jQEFm5/jxbBLwmwAFmX6j4oGdJ3CxQ4h5oY+m9rgIMSWhCI0ESIAEIp5ANAsyZXCldLmUMHc1KV0uJcxpJEACbRPYW7BZK2F+qkmp4QuueADxaZnNL00YPQQ9UpMcz1Utu5yW4kwzPieP4M2HLz/zLiaUmXjzgy/hvAtmh8T8lCyErWXIPF9KS99sz0Tpbf3s3PKd13NzJs/ALQ++iKTUHp1af19+tgTP/uk6j7Vv9+sRmGLj2my/ZH8h/nL/1fh/9s4DPq7q2P+zu5JWvbljbIpliukxxQmBECAhCSXJCy2PgAHTTDPlQUKxsamhxKGFXgyEkACBhJg/hIQQMMV0sME2brjiKqt37e7/M3d3pbvaKmnL3b3feR+/zUp3z5nznTnnXqGfZlYt+yJkHG03frm2LNd24wmcD1rxdNbF4RVPJx78Q5k280EpLauIGc+lX3xofL6ttbnHD7+o8GF5518vyON3XTMg/1Yv+1Juu2qybFi7IuTzhlD0vGvE6XAltL5UnI+DzY9on9cFHfvLqXLqBTMlL69gQOv7h1FVNJS5DvS9H58k51xxhxQVlwxqfzbWb5W7Zp0XsQJnf/KX+xf370TOp2Tv3231jfLZopU9Z4q3o0E66xb3vA+KMLfUN0ptY7N4vf4HrUl71EiRO7gn4z/fcQUEIGAvAggy7RVvVgsBCEAAAtYggCDTGnHACwhAIP0EEGSmnzkz2pQAgkybBj69yz4pIMQ8OMa0nwWEmI+l1zVmgwAEIJA5AvsdcXyI8HzixImZcyaDM6sYU0WZZlMxpooyMQhAIDECG9Z+LW/84xlpbW4K+UD1iLFy1GnXyZBROxtfn7jXeKkoKxGf+EQb/fIKh0zlgVbIjCQm1DydNutB+d5RJ1oiP7VSYHRB5uly5iW3SL7bHXE/LV4wX66JUiHz0lkPS2lF1aD24Zv/fFbuilIhM5Zf5n3/zerl0QWZNz4mo3cYn1Actm5cJ7OnnyVfLQytej1qzDi54pY5smPNnjHH+deLc+SBWy8LOb+0UqKuY9mij2X61GPCDsMZd78g+x74/ZjjRsuzq27/k+x/yI8GxX+w5+dg8yPa5xXUxTPul+/95KQBra+9vVUem32V/PulJ8OYnzJ1hvzP5EsGNK6Zl8/rNSqqvvDE78PmCMY92r4aLHc+z31vsPe9pqY2+Wjh0p7c9XY1S+vmBbK1oUm21DXKNhVh+sL/vnjHUcNkp1HDEnuw4yoIQMB2BBBk2i7kLBgCEIAABCAAAQhAAAIZI4AgM2PomdhuBBBk2i3iaV3vlIAQc58Ys84LCDGfS6tnTAYBCEDAAgQQZPYGQduWa/tys2nbcm1fjkEAAokRaKyrlf/845mwirPuojI56tRrZexuB8pB++0mxUVuEdEfuVUswCscMpMHWiEzkphQs31asEKmBfJzSRRRpfp54lm/NlqWOxzOiPtJKxhec054cwCtkHmJVsisGDKofagVMu+KUiHzDK2Q6S6KO/43q2NUyLzxMdluh5qEzomurnZ56p6Z8vKzD4YdWPHi2dnRIY/feZW89uKckM+e++vZouK8jeu+ltnXTpEVS/Rv+HotKA6Mdo5FG3f8HvvLZTc8LMO32zEun1SeD4s+fU+mTz06jFei+REtv3TAmx56RXbbe9KA1rdt6ya5c8bZ8uUnb4f59pvbn5YDDtHGF4M/N97594tGXPuaVshMNH+T4Qf3QZ4D+ptHrW3t8v6nS6S7u1M2bVwtG75ZIbW1GyKKMM35rdUxtUomBgEIQCASAQSZ5AUEIAABCEAAAhCAAAQgkC4CCDLTRZp5bE8AQabtUyDZAPS3kRdpUQ4R8ZdiimyvBISY+opBAAIQsCUBBJmhYVdBpgozzaaCTBVmYhCAQGIEurs6jfblq5f3ts4MfvLoM2+UU04/W9wFBeLz+cThcPAKh4zlwbzXIosJNV+1xfWhPzrREvmpFR8jiSrVz5PPvkpOmHJlVD8Xfz5frj33x2Gbd9+DDjdacZeWVw2K/1uvPit3zTw3bPwf/Ox0OfPSWyS/wB13/A1rolfIvCxYITPBfRLNn2NO9rfPduXlR/Rn84Y1hgDQXF2zqLhUpt/1guy61wHS2tIkj9xxhbz5yl9C1qrts8++4g4pLCpJeFwdoD98kn1OtrU0yeoVi+Sz+a/Lu6//Tb5Zs3zA+REtv8aOmyD/d/Mc2W5sTdz4R1rfulVLZfY1Zxh+mq1q6Ai56o4/y8677jOgcfved75a+KHcMC20TX2m45PseDNebj5ndHV1yzsffSkrVnwuS7/6OO4DWmFBvoyorpDhVeVSWlQY93ougAAE7EkAQaY9486qIQABCEAAAhCAAAQgkAkCCDIzQZ05bUkAQaYtw56KRVcEhJgqxhweYwKthHmPiGhlTAwCEICArQkgyAwPv7Yu1xbmZtPW5drCHIMABBIn8M5rf5PFn73f84HvHjdV9j3sRPneQXuJw6l/P+O3YF0s3sMj3fmw6LN3ZUaENtTqhwodjz/zCkvk5wfzXpFbrzwl4uY7Zep0+flpl0bdT18teF+uiSLI1KqR5RXVRp3Bge6/ef98Lqog84xLbha3uzDu+OvXLJfZ154pq5Z9EbLGHcfvKZff+JiMGttbzS3eebFm+Zdy+9Wny4a1K0LG2uNb3zWqng4ZOjKiP0sWvC83XXqCtLU293xOP3PJrIekSj/j88lzj94mzz56a8i443bbVy694REZub3/7wD7+rfgg//K9dP+Jyx2Kvg95KgTUppfKo5vaWqQDetWyvrVy2TJ5/MNxl8vXRD3IFfBbiL5ES2/dt5tX7nshkdk1PY7x41/pPzTeEQSEmtOqEhXhZ7JOC+iiYFVMJto/g5m/8TLZ77vrxs50PMpl/l5vV556/2F0txcL/PeeiHins7PcxkCzBFVFVJRWhx333MBBCAAAQSZ5AAEIAABCEAAAhCAAAQgkC4CCDLTRZp5bE8AQabtU2CwAFQhoyJM/RfrvzI/FhBihvaZG+zsfB4CEIBAFhNAkBkePBVjqijTbCrGVFEmBgEI9I/Ap+/+Rz5++1+y32EnysHHTTU+fOhBe4nTJMjs34hcDYHkEVj6xUcRq+PpDCdO+bVReVKry2Xa3nzlz3LP9edHdCMo7IvmYzRhW1BwV1ZRPajlxRNkFrjjV2LTCo3RBJlm8V0ijrY2N8r9t1ws7/3npZDLjcqKtz8jKhSMZHP/fL/MueuakG9pVc1fnX+d5OUXGF//MIowVqto7nPgYWHDer0eefbR2+T5x24P+d72O+4il980R8bsvFsiS4p5jcfTLfW1m2XjupWy7uuvZO3XS4yKlxvWrpQtG9cOePxE8yNV+aWtxH8/PbyVeKJ+JbrwpoZtctd158hn7/8n5CNBQWYi+ZvoXFwHgWQSCAoydcy33vyrtLQ0GMO7nE4ZWllmVMOsLvNX7sUgAAEIJEoAQWaipLgOAhCAAAQgAAEIQAACEBgsAf6LxWAJ8nkIJEgAQWaCoLisL4FdA23JI/920n+1FlTQapj6L7wXG0whAAEI2JwAgszICaBty7V9udm0bbm2L8cgMFgCWmlNhTo+r1f0F+rBV///9ojXF/p1//c9IdcaX/NF+Frg2p6xA2P1jN1nzp6xfb1+9PoTwUfjutB5e9cQuL6P/16Px6gud/ZNL0lBYYl8Z/8Jkp+f31MZLljBilf/gysc0sdBKwf+fvpZsnJJ+N9rHXHcqXLGpb+VwsKijMZFfD5D1Pdcn8qMwXPo+vvnyu77fidq3mgFw2gtyy82VcgcaN69HaNC5ummCpmxxtcKmb+PUiFTBZlaITNR/5SXiiufuPvasKP6nF/Plh/+7PSweLa2NsujEdqR971+3eplRhvtNX3aaE+edpMce/LUsHEb62vlnlnnyafzXw/x5VBtc/5/t0thcWnC6zKvv6OjXRZ98rb8Z+7TsvCjt6S5sW6wt6Wwz6vwMZH8SFV+RcurRP1KNF+aYwgyE81fzm3uW4nmWzKv6+jqkvc+WmTs3WXLPpHGhq0yrERkaEWZOJ38SiPphyIDQsAmBBBk2iTQLBMCEIAABCAAAQhAAAIWIMB/vbBAEHDBHgQQZNojzklc5f6BapinxRiz0STE3JTEuRkKAhCAQE4RQJAZPZwqyFRhptlUkKnCTCw5BHqEfz1iwF4BoFmoGBQAqlAxTLzYV9BoiAHjjKOf6REN+sWFofOZBJAhgsYYYwfEkVHHMQSUfv9VnGhHO+vGv0thcbkcsM9uUlLs9nPQyk3BF97DI8350NLcIHfPPE8+efe1sC259wHfk2nXPyzlFUP9aZqh/Oxoa5PH7/yNvP7SU2E+jh03QS678XHZfsfxUf1b8vn7Mv28H4d9NihsKyuvHtT65r36nNw969yw8bXCoAraCgoK446/Ye1ymX3NmbJqeXjL8ktveExG71DTL/5fLQxvP64OGj5Nu1nchYUh421av1JmT58iK5d83rOOqiEj5Dd3PCM777pvj/+tLU1y/80Xy/w3Qqtvfu/HJ8mUy2+TopKykPNs5Vefy2//75dSVxv64+i5v54tR/50cr/3e0d7m7zx8p/kleceMqpgptISzY9U5ddbrz4rd886L2Leaiv10vKqfvOLdL9pqt8md8+MXCEz0fzN5PnA/TOQBhk6nzPJv7W9Uz78bEnPHvF1t0vHVprBpPJcZGwI2IEAgkw7RJk1QgACEIAABCAAAQhAwBoEEGRaIw54YQMCCDJtEOTkLFH7wGlb8v+JMdw3JiFmS3KmZRQIQAACuUsAQWbs2Grrcm1hbjZtXa4tzJNpUasXBsSF4SK/UGFgUFxoHidUuJhgNcWAaDD6OKbKiCFVEGNUauxbLTFYBdLrTSZCxsoCAmfOekGKy6pkvz3HS3lpccDjYG2x4AJ47681Bg8/gdTmQ3dXhzx9//VGRcW+Zgjywlpcp9afSOvdsnGd3HXd2fLVwtA/EFB/9510hFw84wEpqxwSdT8tWfBBdEHmzAelrCL42YHxnvfP56MLMqfdJAXuorj5rOJCo0JmX0FmzZ5y6Y2PyXZja/p1XtRt3Sh3zTxHvvzk7ZCw7rrXgTJt1sMybOSYkPEWfPBfueGS0B8xDUGuVhCtHNa7G31eee6x28OqlfaOu32gxq3/I//62+Py0G2Xh/gQmleJ59OqZQvlj3+YKZ9/8MagT3td//6H/FgO+t4xsnHd1/LAb6eFjWkIMhPIj1Tl17x/Rhb6+v16SMoqqpNyPjQ11EUXZCaYv5zX3K/Scb/qe39obG6RT7/oFWZ7u5qlszZU1D7ow4IBIAAB2xFAkGm7kLNgCEAAAhCAAAQgAAEIZIwAgsyMoWdiuxFAkGm3iPd7vccGhJg/iPHJpQEh5r39Hp0PQAACELAxASsJMrX6WG/VQn/Fwqhtnfu0ag5rmRyseJhIFcSwqou982o1rFVLvwzJkILCIhm5/Y592k2HChUjtZgO8bFP1UUbpyBLtxGBM657Tkoqhspeu+0k1ZXl4hOfOMRhVKpzOBy8h0dG8uGtfz5rtJWOZBdf96B894fHZzQ/l3w+X26+/ERpa20Oc/GYk6fK/543Q/IL3FH3j35++tSfhH12n4MOl2kz/ZUGB7P/ovELVqNU3+KNv2HtCpl97ZmyOoIg85IbHpXRO4zv1/ng6e6SP94/S16OILS99s6/yj4Hfr9nPL03v/jkbPnzQzeHMDr65Knyq6nXiSsvP8T/D+e9Irf9+pQwnrPu+4dM2PfgnvOstbVJHr3jSnnr1b+EXDvp+8fJ1KvulqLSsoTzffHn78mDv71kQFUxi4pLZcfxe8n4PfeX3feeJDvvtq+oKFScevo6JFr8Es2PVOVXXL8qqhLmFyv//G3lz5XP3v9PSJz6k7/x8pvvc39PxfNOXX2zLFyysidvvR0N0lm32EZPlSwVAhBIJYFHbruK342mEjBjQwACEIAABCAAAQhAAAIhZSnAAQEIpJAAgswUws3uoX8ZEGJ+O8YyPg4IMZ/I7qXiPQQgAIEQAk4RyTP9y+/z3vy9gVynnzHGHD1+n7slIIRUUdTIkSMl2B46tOqiqYVzn/bOXl9ve+iY7aTjtaX2UTGRfWAPAirOcDpd4nA6xel09rwa/9vhCv+acV3v9f7r/J+NOo7TJU5Hn7EjjaNfM67zz2v2x+9fwJ/AfEGfw/wJfjbgv3mcgqpdJL9kuOGz2u7jd5Bh1RX+PqPBCojBdqO891fYg0fa8mP18kUy+5rJsmFtr7AleBKpKGvyNG277U6bP+b46334hSdmy1/6iAWD/l103QNyyFEnxsyXr6JUyFTBXU8FxEHkm1bIVEFbX/OzC1TIjDP+N6uXye+nTwkTZO4QrJA5Zly/+X/09qsRhZOTL75Jjj7pvJ7xWpub5IFbwtuQX3Tdg3LIUceH7cdv1qwwqnn2FY8a456swl7//v1mbeTrTjrnavmf0y4zzv1Ezr/1q5bJfTdeIMsW6Y+9sW38HvvL7vt+W3as2VNGja2R4duNldIyv+A22nkbLX6J5keq8uvd1/8md86YErbgvbRy6cyHpLxKK5cGKowOIn+DFTI/jyDITDR/Oa99/d6f3P8H//yzpbZOFi9b07NHPO210lW/LN4xwfchAAEIJEQAQWZCmLgIAhCAAAQgAAEIQAACEBgEAf4KbBDw+CgE+kMAQWZ/aNni2nMCQsw9Y6z2zYAQ86+2IMIiIWBfAq4IQsSUiRMTED0me+5o4/lVSxgEcpyAIe7rI/SLKgzsI1QMEQv2iAHDRYqhAsOA6NAkVIw4TmA8pyOKaDIoUgzzv49oMjiOiilN6zTEMTayvLIdJK9kVM+Kx44eITuOGdlbGTNYIZNXfyU+OKSVQ3tbizw2+9fy35f/FLYrR++4i1x24+MyZufdMxKX+m2b5d7rz5OFH+qPPqEWFCuOGjMuJi+tYDgjSoVMbf3cUyFzgHk3L0qF0SN/drqcPu1mo3pnvLzWCpmRRI66xp4Kmf30b/3qZXJnBJHnoT86Uab83x1SWFRi+BXpOq0geeXtz8i43fYNi3tLU4M8+NtpMv+Nl0ICcvixp8oZl/5WCtyFxrhaSfP2PpU0tVrlVb97VnbbZ1JC+dTZ3iZz7rpaXn/pyah3jIN/8As58qeTZdzu+xlr6u/5ES1+fkFm/PxIVX5FGzfRvE+UQ0PdFqNled891p/8jZfffJ/7WqL52J/r1qzfJKvXbeo5G7pbNkh302obPV2yVAhAIJUEEGSmki5jQwACEIAABCAAAQhAAAJKwF6/JSPmEMggAQSZGYRvnalVlHRR4N+OMdyaGxBivmYd1/EEAmkhMNiKiIkKCXsqJ1pEnMjzWFrSi0kyTaBXNGgS9IVUN4whDEykCmKPGDCxKogR/QlWcjSJFCOKHXuuC1ZnDK34aK6wmGnuzJ8eAq6iYZJfMa5nsiFV5TJhl1iPe+nxi1kgECTwn7l/lAdvmRYRyC/Pmy7HnXKRUS023fbBm3Pld1dPjjjtj084R065YJbk5xfEdOurBe9HFWRqFciyiupBLeutV/4if7jx/LAxVNCmVSNVoBjPvlmzPKJ4MijI3G5sTbwhwr6vLd4f+90V8tarz4Z8r++YWkmzr3By30lHyIUz7peyiiFh46pg6kWtWvpwaIvzXfY60BAwDhs5Rrq7OuVP918vL//l/pDPa3XHC6bf728ZnoB98dFbcsdVp0ZsV6/znHn5bbLfpCMD1TYTGDDCJW+/9pzcM0sre4aaCjITyY9U5ZdfKHumrFmxKMQxFbVec+dfRauBJsOi5V5/8jcZfjAGBPpLYNHSVVJb19jzsa6GFeJp29LfYbgeAhCAQEQCCDJJDAhAAAIQgAAEIAABCEAg1QQQAKSaMONDIEBg4pEnVHh98qqIb1LgSx94XEWHL3jtqRYg5TyBqoAI82IRCf+NV+/y/xwQYr6b80RYYCwCem+OJkzsj5CwP9daRchIZkDABgS0jXOMlsmpqIJoCBUTq4KoVbE+mhf69wAVVUPl4KN+5vc7YjXFCGOb2kMHxYk2CC5LtDEBZ36JFAzZq4dAobtADth3t0C32WDlrGD3Wd77K2TBw9+NOD35sGXjarlrxtmyPEJb6B4B35iatPmj8W/YtlUeuvUS+ejtVyKeHpff9IQceNixB05hMQAAIABJREFUgYqI0fNlyYL5cl2UCpkXXResgDjwfPvr47fLs4/cEubjkT/1t3v3V8iMPf6GtdEFmdOuf1RG71AzoPPi5WcfkCfvvibMtytufVr2P/hHRoo9/9it8vxjt4Vc87NTL5GTzr5anK68iHw/fidcxOmvfvmcqDCzvnajUXVx0afv9Bn3Ujnx7KvE5XLFXU9XZ6c8fd9MeeW5B8P817nOuuJ3cvAPtKW6uVt0//fLv/72uDxy++Vhc/gFmfHzI1X51Vi3Ve6eFV65Uh2ddv0j8p3Df56U/agxmnXhsYPK33j5zfcHfr5wP4z+PPDh50ukvaOzJ3c7axeKt4v/hGrjx22WDoGkEkCQmVScDAYBCEAAAhCISWDckafqf57osRX/fgqNEjkDAQjYggCHnS3CzCKtQGDikSeM9fp82no6UObA8YnHVXgogkwrRCdlPow1VcR0x5jlkYAQc0HKPMnOgbWdcSxhYn8Eh/25NtPixPSXJsrO/MDr7CfgFZHuCP+6onx9MNcaY+4z6bArQsSQSayCGGzVHLOaolZVdFi/U/uSzz+Qt//5YkiG7bbPgfLdo36e/VnHCiCQMgIOKRx5UMjok761h+Tnu8Tn84uJeIVDJvPA4/HIP/50jzzzwA0Rd8ExJ18gJ593reTlFaQlX71en7wx9yl56NZLI/pzwKFHy9Sr75bi0sq4/ixdGL1C5oUzHpTyyuoB77/Ojg556t7p8toLj4b5qRUGT7voJnEXFsYdf/3q5XLXjCmyevkXIeMExbCjxtTEXWek/Fmx5HO5/cpfSl1tb1tfneD4M680/rU2N8lDt4a3H79wxgNyyFEnRPU7mr+nXXSjHH3yVFmy4H357eUnhlW2vOb3f5W9DzwsLg89D7duWmuIOpcu/CCM7fd+8kuZcvltUuAuHhCX4Hmref/swzfL3566M2wOFWQmkh+pyq/urg558u7p8tqL4bllCGbPuVoc+qw6yPvH63+fIw9HEKT2J3+5f3H/Gmwe9vfzunff+/jLkH3bvvH9gPI1ZQ9zDAwBCNiIAIJMGwWbpUIAAhCAQMYJIMjMeAhwAAIQyBABBJkZAs+09iJw2GGnF9bnNR/l8MlDIjLcWL1PtvgcjlM+e/25f9mLhi1WOyEgxAzvi9a7fBUW3RP493UcKirQiydM7I/gsD/XZlKciDDRFtuFRYqIJ44AMVGBYqLX6fmT6LWpvE4FmWm1s668JeQvMdM6eZZNpoJMFWaaTQWZKszEIACByATcQ/cWR15xzzf33n2clJcVB1QcQTFHUJ3Je784Ax5+tVV68kFbJN8146wwUaAmbbAi4Xd+8Atx6P+lOD4qcrt71rmydePaiBvqouse8FdHTICPtpSOVCFz5133kYuvf1RGjt5pwOtpbKiVe647RxZ+9GaYn0f+dLKcNu1mKSgojDt+IhUyB7Ifmhq3yb2zpsrn778e4t+k7x8n5/z6Ttm6aZ3MvuZ02bhuZc/3R26/s1x+0xwZM25CVL5tLY3ywG+nyftvvBQyror4Tr3wBvn33+fIU/dMD/lesKX50BFj4vLQsC794kO5+dLjI7Yrv+Da++SQH52YUPxj7Z/WliZ5MMI61HFDkKkt7curY/obLb8S/Xws//799yciVu80Wr9fe59UDh05qPOhs7NDnrzrGiNefa0/+Zvq84DxuR/2Pf/qG5tl4eLec8vX3SodW/kbZp7BIQCB5BFAkJk8lowEAQhAAAIQiEcAQWY8QnwfAhDIVQIIMi0a2f2OOP5kETnC4ZD1Xq/RZQrLVgJOX75DnNUOn2+ST2S/Psv4TBwy3ye+WvE6VPSCZTEBh0O2X/zePye0tzZ9J8YyVHi1VUTqA9ckIni0fjm1LI4brluKQKQKiH2/lmyBoBXEidzn05SGCDL7B/pvT94rWzeuD/nQz067UIaOHN2/gbgaAjYhkF9RI66ioT2r3WnMKBk9api/K7WJAe/hkal8UMHLK88/JE/edXXEXTl05Bg5/9o/yIR9D+75firytW7LBnls9hXy0bzIrconff+ncvaVs6WkrDKh/bP8y4/k5kt/ESbsGztugky7/jEZvcP4Aa9n+eJP5I7f/Erq+1Sg1AG1ZfmpF98kbndh3PG/WRO9Qqa2LN9ubI0xRn95e7weeS5CBUgVXV520xzZvGGt3PGbU0Livd93figXTr8/Jl/NlRefnG1UlzSbii6nXH67vPDE78LEmj85aar88rwZkp9fEJeHXvDVwshCWv3erPv/n+y610H95tGXX6z4BStkllVUx/RXxcORBL+Jfj7Wfl+94kv5fR/BbNCZy256Qg743jGDun+s/XqJ3Dn9DFm/amnYnu9P/gY/3N/85HrudwO9363fsEW+XruhJ289bVulq2G5TZ4oWSYEIJAOAggy00GZOSAAAQhAAAJ+AggyyQQIQMCuBBBkWjDy+x72s0qHK29LoCKeBT3EJQhAIBqBretWeNd+9SkCSlJksARyUXQYT2yJKH2wWcPn4xJAkBkXUcgFKsZUUabZVIypokwMAhAIJ+AqHin55Tv2fKOirET23G1ncTgcRiVIXuFghTxorNsqD992qXz0dmQxpLbQVsGdCu9S4W/d1o3y2O+uiDp/5ZARou2095x4aMLza+XPu6+LXPnzit8+Ld86+KgB7T+Pp1v++vjt8sKcOyIeeUf8dLJMvvhmyS9wxx2/dtM6f3vuL0KrTyvvi2c9YohGB8pbha13XPWrMB+nXn2vaGXOvu26f6rtsM/WdtjOmH5HGlcrqZ5w1lVGC3dz1U2d/NIb58hBhx2b8DqWLJgvM88/OiLb6+79h+y2z7fjco11rmp1yGcfuknm/vkPEefY+8DD5aLrHpTS8qqY80TzM9HPx4prZ0ebPPa7K+XNV54J8/HQH50kZ1x6qxQWlw6Ig+bvP/50r/z5wRsGnb/cv7h/DfR8GujnFi5eIQ1NLT2529W4SjytG3n8hAAEIJA0Aggyk4aSgSAAAQhAAAJxCSDIjIuICyAAgRwlgCDTgoHd47ATSgtcPq2g57age7gEAQjEINDV3tr1xTv/T6teYoMnoAU1+lO9sD/XJlvwmOzxBk+PESAAgTACCDL7nxTatlzbl5tN25Zr+3IMAhAIJeBwFYp72L4hXzxwvwmSn+cK1Mjs6UvNe6PmGzwCfZLTng+LP3tX7rvpgqjtwrVa42kX3yR7H3REoDpfcuKlVSKfuOsqWfDBG1GPD62wePTJF4jL5Qr2cY/Lp7G+Vu6dFbmt+I+OP0f+9/xZkp+fn/B4/pp2Pln51efy+2tPj8rpiJ+eLqdddKMUuIvi5nOztj6/4TxZ8P5/QtaulSxVyKjVPAeaD1s3rpN7ZoWLPQ87+hRpaqiVj99+NWTO/7vlaZn43aPizvfN2hVy94wpYS3uVTTbt2KoISzVSp9jxsWNV5DvV198IDOn/iRiLpz1f7+TI352uvZxTni8vvwWfPhfufPa0yO2RNdJVXR80YwHZejIsTHj99XCD2Tm+eF+7n3Q4XLR9AektGJI3PjHOu8+ePNl+f21kyNyuGD6/XLwD04wltbf/FizcpHcPeMsWb86vDqmTtaf/OW85n7V3/wbzPVdXV3ywWeLQ/ZEx5ZPxefp4NETAhCAQNIIIMhMGkoGggAEIAABCMQlgCAzLiIugAAEcpQAgkwLBnbixHPyfVXb5vl8cpAF3cMlCEAgBoH1yxZ8s3nN0u2SDMkbECYGKwwmW/xn1fG0vTsGAQhAIGkEEGQODKUKMlWYaTYVZKowE4MABEIJFAzZU5z5pT1frNlpexkxtFp8YqqQKQ7ew6O34l0G8sHr88p7r78gj9x+ubS3NkfcxloJ8ZhfXmiIIwsKiwblb2dXh3z45j+MapMb1kRvOXuIVgS85FYpLDFVBEyAT2dnu/zx3hnyrxcfDVuLtmGfes0fZMJ+B/srNyYwnu7XYCXPj6NUEtWJtELmaRfdLPluU4XMKOO3NNbJPbPOlQUfhAoydZyZ970su+49qV/+9VQsFId0dLTJU/dcK6//fU7cI1kFoJfc+LiogDIej5bmBnn4t5fI+/99Ke643/vJL+V0reZYWJLw+bZx7Uq5e+ZZ8vVXn4eNf8ChR8s5v7lLSsuqEh7PvJ5VSxcYlViXL/o4qu/+6qSPyqix42Lm91cLI1fyNCpkznhQSipMFTYTzC9z/Jqb6uTR2y+X+W/8PWn5G6yEm6z8NfvL/Yz7earzYfPWOln+9bqe/eDtapbO2i/inkNcAAEIQKA/BBBk9ocW10IAAhCAAAQGRwBB5uD48WkIQCB7CSDItGjsvnX4CYf7HPJdn89HjCwao0TdcjgcPvF59TdYNSLyi0B5B/24/on9C+KQZeKTNmKdKFHrXqexXrPkI0/t+q+PFYkrqF4jIs+LyLMion2XYokiVZCJQQACEIDAIAkgyBw4QG1dri3Mzaaty7WFOQYBCPQSyCvdXvRf0IZUlcuuNTv0Vnjr+U6g4iDvAwTgYfx4mMZ88Hi65P/9+T555oHrY27hcbvvJ8f88iLZ7zs/lAJ3Yb/i5fN6jRbdLz19j3z67j9jzjPxuz+Ws66YLRXVwwa0X9557Tn5ww3nRZyjZsJEOffqe2T0Drsk5P/qZV/IMw/MilnJUwdSQeapF93UWyEzRvy0Qua9158XUZB55uW3G9UKVeTkt/7vBxVjPnrH5XGP44MOO07O/s1dUlxSFjffVOD4tydny3OP3BJ33Cla0fKnwSqPifmvYuDHZ18p8/6pPxKH2/lGdcjjjdbqie4P9fnLT96Wp++dHlbZs+8MwXbxo8aOjzn+0mgVMg88XC6cYaqQOYj9q0LdO6efEVEgPWpsjSjf3ff9TiBHYvPdtmWjPHXPNfJ+BIGnmUF/8jdR/gPNX8ZP7/lvdd5fLV8ltXWNPena3bxO9B8GAQhAIJkEEGQmkyZjQQACEIAABGITQJBJhkAAAnYlgNjP0pGf6fz2t7+kbbmlYxTfuffee65dr5p4+PE/8DpES1aMCnxqo0McZ3zy+nPGb6a+/e0Tgr/dij8oV1iSwHvv7dEhMjMonlQB7pkiMkVEhsdx+AkReUxE3rLkwnAKAhCAQI4QQJA58ECqGFNFmWZTMaaKMjEIQKCXgDO/RAqG7NXzBRVYTZq4p/G+p6KUw+GvTMcrHDKcB52dHfLKX+6Xvzx0Q9xtrJUmv/vDE0SFk9vtsItoBc1IedzV2SGb1q+Uz+b/Wz58c27MCoXBSfc64PtyxmW3yYjROw14X2zduEbumXl21PlUfPfLqdfJHhMPFafTFXEerYr535eflleevV+aG+viMjniuMly6sU3S36BqUJmlH2tXJ66+2p5/SX90S/UlK2uf58DjxCnyyVer1d0PWtXLjZ4J3JerF25yGjPvXHdyph+/+KMK+Xnp18hTqczoXE/eeef8rurTok5pr/q5hwZs/OEfsfvzZeflodunRZx/MLiUjntopvkOz88QQoK3HH91fi9+vxDRqXUaJVfzRPp+FfP/quMmzAxpt9fLZgvsy44OsxHrZB5oVbILDdVyBzgue71euSlP94ZVfxaWl4lPzvtMkO4W+A2Vaw1zef1eGTRp2/Lnx+8QVYu+TSp+cv9ivt2IudQMvJEz7/3P/nS2O9B66xdKN6ulrg5zQUQgAAEEiHw8ceh1bM/ff15fkeaCDiugQAEIAABCAyCAILMQcDjoxCAQFYT4IeNrA4fzmcTgb1/+PPhLo/zFRHHtwJ+f9Yl+T/64vVnNmXTOvB1QAS0VIiKMw+N8+n5AWGmijNp1z0g1HwIAhCAQHQCCDIHlx3atlzbl5tN25Zr+3IMAhDoJeAetq84XL1/azVux9GBtuW9de+C9c149dfpgkPmOHR7uuXdfz0vf7x3ekIixGCmq5htx5o9JV/FYSKibdBVDLh149p+HQffPepE+d+pM6Wievig8sDj9cjcP90jf3noxpjza7XBiQf/SMbvcYCUlFVKt6dL1q5YJCq6++LjtyIK+VQIt23LBnnrlWdCxlZB5q8uuknc7sK4eez1+eTFObfLXx+/Lap/6tvQEWOkqX6rrFq2UH5y4lQ56dzpkp9fEHf8lpZGeeTW+O3FL7/lj8b6E91336xZLvfMPCtmtUmtunnWr++UkpLyhMcNzq9c77txqiEkjGa77T1Jvn/sabLHt74r5dXDJc+VZ8zj6eqUBmW1dIG89/oL8sm7r0WM394HfF+6u7sizvGb2c/L3vsfFtPvZQvfl5lRBJkXzHhAysqr+73uSPwb67bII7dfJrHajKvoVYXRu+3zbb+A2ekQbU++YvEn8vY/nzVyuK9pddvazd/ImuWhLZ/7k7+J5gvXcT8b7P1889ZtsmJVb1V+n6ddOrZ81q/7ChdDAAIQiEUAQSb5AQEIQAACEEg/AQSZ6WfOjBCAgDUIIMi0RhzwwgYEJh57bLG31f0vEfmOf7mO+R5X4ZELXnuKP/O2QfwDSzwoUDFTxZmuGMvWciwqytR/i+yDh5VCAAIQSC0BBJmD56uCTBVmmk0FmSrMxCAAAT+BvLKxkleyXQ+O0pJi2Wv3cQGVRlCuElQh8t4PBh5+NWJm8kErkS1b9KE8ddc1CVXWS8ZeV0HnL864Qo782RR/K/QkrL9h22Z59PbLYwra+uv7D35+pvzPGb+W5x+9WV7/e2h1y6CgLVH/P3n7FfndVacm7MKBhx0rZ/9a24uXx+XjE5/8PU578bE1e8jFMx8VFX4myru1pUkevvUS+eC/L0X1+1cX3iA/PmnqgPN38WfvygM3X9BvMW8iII87ZZoc878Xydw/3ysvPXVn2EcM30+cGpPH0oXvR6mQ+X25YMaDUlpenTDPeOdd3ZaN8vjvr0xaDtdMmCj/e/4so/W8tkU3W3/zN1PnE/cHe90fFy5eIc0trT2p2t3yjXQ3rUlku3MNBCAAgYQIIMhMCBMXQQACEIAABJJKAEFmUnEyGAQgkEUEEGRmUbBwNbsJIMjM7vgl2ftKkzBzQpyx5waEmaElyZLsEMNBAAIQsAMBBJnJibK2LtcW5mbT1uXawhyDAAREHHmF4h66bwiKCbvsJBXlpcbXTJI73sPDUvmgbbrnPnOP/OvFxxJq+TzQ/a4V+44/8zeyw/i9RByOoCQ3KftBKzo+fOs0URHdYO1Hx58rJ5xzjTgdTvnjPdeEtRtXQdspgQqZwbli7W+tZPjwbZfIJ++8mpBru+x5oJw/40EZNnJMz/Wxxl/40X/lt5cdH3XsA02VLBPxV6/Ryp4vPTU7aivtyiEj5LKbn5Jxu/sbgQzkfFOhn1a4fPSOy5OWdyo6PfGsq2X/Q48x2rPPe/Uvhuizr2mF1jMuvU1UIBzNf62QGa1l+fmBCpmJ8kyEjwqLn7l/plHxcjA2tmZPOePy22W7MePkD9efF1GQ2Z/8HWh8zf/hOZH1c31v1O3Gq76xWRYv/Tok7bU6plbJxCAAAQgkiwCCzGSRZBwIQAACEIBA4gQQZCbOiishAIHcIoAgM7fiyWosTABBpoWDk1nXjg6IM+P1e11uqppJm/vMxozZIQCBLCOw3xHH6+8ze2zixIlZtgJruatiTBVlmk3FmCrKxCAAAT+B/Mrx4ioc0oNjSFWF7DJurGglQofDwSscLJ0HmzeskVf+cp+89eqfkyaQ082gQsyfnHS+7Lb3t8XpcqVsH9TXbpJnH7lZ3nz56QEdSaXlVUZVwW8f+QspKHBLR3ubPH3vtWGCzMOPmyynXnST5Be4E47nks/fkwduukC2borf2n3k9jvLtBseF21Tnci54W//fZ4s/vSdiOs+fspVou3X1RIZL3heaQvt2VdHruy5z0FHyHnX3CfllUMGFU/16aN5Lxst5zes0R99B2YqrPzBz86Un5x8gZRVVPesc+3KRXLX9DNk47qVIQOroPTSm54UrSQZ7Xz+asH7cv2F+mN7qO19oL9CZklZVb94JnIf6OrskH//7XH5+1OzRYXS/bVd9jpITrv4Ztlp132kqaFW7rthapggcyD525+8SWSdjMfzgDlPlq1cK7V1DT3p7mmvla76Zf1Nf66HAAQgEJMAgkwSBAIQgAAEIAABCEAAAhBIFwEEmekizTy2J4Ag0/YpEA9AjYhoK/MpIjI8zsXaK0/bmb8Vb1C+DwEIQAACIggyk58F2rZc25ebTduWa/tyDAIQEHEWVEhB9e4hKPbdY7wUFhaavma32lest6ddsZEF1ufRWFcr77/xN3n7X8/JikUfD2hra6XCg39wghz8wxNk6IgxhnDNb6ldv8/rkcWfvyevPHuffPruawn5rmK+Q350siEa9Vel9Pva2dEuf7z3GvnPS6Ety1XQ9qsLb/K3XO/HelYtXSBP3v0bWbrwg7h+/eZ3z8ue+x+W0PjdXV3yl4dukFeevT/iuL1j9Y+/CiTvmTVF1iz/MmxcFXn+9NTLtNBpD6/BxLexvlZefe4B+c9Lc/olRNTcOuzoU+Tgo04M5FmoPx3tLfLEnb+Rt155JmwNx/3qUvnFmVeKy5Uf8XzWaquRBZmHy/nTH/C3LO9H/PvDZ8vGNfLqcw/KO689mxAPFRNrPA4/7jRxF5YYUzU3bpP7bjhXFnzwRsjaB5q//fG/d8LU7vdU8cf/IIHUx6+9vVM++3JpSI52blss3s5egWbcA5MLIAABCCRAAEFmApC4BAIQgAAEIAABCEAAAhBICgEEmUnByCAQiE8AQWZ8RlzRQ2ByQJx5aBwm801VMz3wgwAEIACByAQQZKYmM1SQqcJMs6kgU4WZGAQgIFIwZE9x5vvb4KqNGjFUxo4e6a+kJj7RRs09laF4Dw8L54PX55XWpnpZueQzWbX0c1mx5FNpqN0syxd9FLLVtQV51dCRskPNnjJu94my4y77SNWQESJOzfbM5Ls6WLtlvSxd8L4s/PANWbviS1m1bKHhtwow1VetQLnvpB9IzR77iwra0rE/VTy57IsP5ON5/09WLVsgq5d/YVQjVZ+0/ffu+3xH9jrwcNlxl72NaqKZ4pep86qzvU1WLP5Elnz2rqxY8oms//qrkKqiO47fS0aOqZFd9jpQavY4QMbuPEFcefk5e762tzTLkgXvyefz/y1a7TOYL5rHNRP2N/Jkn0lHGtVnC0tKbZcvdtsfubje1es2yIZNW3vuKd6uZums/YLHSQhAAAJJJ4AgM+lIGRACEIAABCAAAQhAAAIQiEIAQSapAYE0EUCQmSbQuTXNQYGKmVo50xVjadrDTCtm6r9FuYWA1UAAAhAYPAEEmYNnGG0EbV2uLczNpq3LtYU5BgG7E3AVDZf8ip1DMOy9x3gpcru1X3CgolqwsBrv/RXO4OEvtEc+kA/sB84DzkPOQ3vcD9ra22XBl6GtybsaVoqnbbPdHyVZPwQgkAICCDJTAJUhIQABCEAAAhCAAAQgAIGIBBBkkhgQSBMBBJlpAp2b01SahJkT4ixxbkCYGdpHNje5sCoIQAACCRFAkJkQpgFdpGJMFWWaTcWYKsrEIAABEfewfcXh6m1TPqS6Ump2GtNbGdPn81d04xUO5AH7gHOAc4BzgHPAhufAilXrpHZbfc9jo8/TLh1bPuMxEgIQgEBKCCDITAlWBoUABCAAAQhAAAIQgAAEIhBAkElaQCBNBBBkpgl07k9zdECc+fM4S11uqpq5KfexsEIIQAAC0QkgyExtdmjbcm1fbjZtW67tyzEI2J2Aq2iY5FeMC90f43eU8jJ/K3NTHUTew4N86K0by35gP7Af2A/BusmcBzl8HjQ2NcuSZatCnpO6GlaIp22L3R8hWT8EIJAiAggyUwSWYSEAAQhAAAIQgAAEIACBMAIIMkkKCKSJAILMNIG2zzQ1IqKtzKeIyPA4y34iIM58yz54WCkEIACBXgIIMlOfDSrIVGGm2VSQqcJMDAJ2J1BQPUGcBeU9GMpKS2T3XXYy3vt8ge7Uge/yHh5Gt3Lygf3B+cD5yP1BOA9z/36weOnX0tTc0rNQb2ejdG5bZPdHR9YPAQikkACCzBTCZWgIQAACEIAABCAAAQhAIIQAgkwSAgJpIoAgM02g7TnN5IA489A4y59vqprpsScqVg0BCNiRAILM9ERdW5drC3OzaetybWGOQcDOBJwFFVJQvXsIgp132F6GDqk0voYIExEmoqPe7cF+YD+wH9gPQQKcB7l9HmyprZevV68LeT7q3LZYvJ0Ndn5sZO0QgECKCSDITDFghocABCAAAQhAAAIQgAAEegggyCQZIJAmAggy0wTa3tNMMlXNdMZAUWcSZlJ6wN45w+ohYAsCCDLTE2YVY6oo02wqxlRRJgYBuxPIr6wRV+HQHgwFBfmy1+414nQ6xeFwiM/n4xUO5AH7gHOAc4BzgHPAFudAd3e3fLFkhXR2dvU8G3nat0pX/XK7PzKyfghAIE0EHrntKn43mibWTAMBCEAAAhCAAAQgAAG7EuCHDrtGnnWnnQCCzLQjt/OEWm5JW5lrS/MJcUDMDYgzX7QzMNYOAQjkNgEEmemLr7Yt1/blZtO25dq+HIOAnQk48orEPXSfEARDqytlpx22tzMW1g4BCEAAAhCAgA0JaGXMrdvqQ1besfVz8XW32ZAGS4YABDJBAEFmJqgzJwQgAAEIQAACEIAABOxFAEGmveLNajNIAEFmBuHbe+qjA+LMeEoYLUPwmIg8KiKb7Y2M1UMAArlGAEFmeiOqgkwVZppNBZkqzMQgYGcCeaVjJK90dAiCHceOlmFDqqiIRkU0W1REoxIslXCpCExFZM4BzoHauoawVuXdzeulu3mtnR8TWTsEIJBmAggy0wyc6SAAAQhAAAIQgAAEIGBDAggybRh0lpwZAggyM8OdWXsI1JjamQ+Pw+WJgDjzLfhBAAIQyAUCCDLTH0VtXa4tzM2mrcu1hTkGATsTKKjeQ5wFZT0IXC6n7LFrjRTDvQvhAAAgAElEQVS4C0R8vl40Dgfv4UE+BAmwHzgPOA84DzgP/ASy/Dzs7OqWL5csE4/H25PT3s4m6dz2pZ0fD1k7BCCQAQIIMjMAnSkhAAEIQAACEIAABCBgMwIIMm0WcJabOQIIMjPHnpnDCEwOiDMPjcNmfkCYqZUzPXCEAAQgkO0EzrryFpPaKdtXY23/VYypokyzqRhTRZkYBOxMwJlfIgVD9gpBUFlRLuN2GkOFRAeV46gcR+U4KkhyDnAOcA7k8jmwfOVqqW9oCnkO6qxdKN6uFjs/HrJ2CEAgAwQQZGYAOlNCAAIQgIBtCYw78tSQ38us+PdTaJRsmw0sHAL2IsBhZ694s9oMEkCQmUH4TB2NwCRT1UxnDEx1JmHmInBCAAIQyFYCCDLTGzltW67ty82mbcu1fTkGATsTyCsZJXllO4QgGDN6pAwfNsTOWFg7BCAAAQhAAAI5TGDzllpZu35jyAq7m1ZLd8uGHF41S4MABKxKAEGmVSODXxCAAAQgkIsEEGTmYlRZEwQgkAgBBJmJUOIaCCSBAILMJEBkiFQRqBSRKQFx5oQ4k8wNiDNDFTap8oxxIQABCCSRAILMJMJMcCgVZKow02wqyFRhJgYBOxMoqNpVnO6qEAQ1O+8g5WWlRjdS0b8b76kYyXt4kA/sh2DlSM4DzgPOA86D7DsP6hsaZcXXa0Kee7wdddJZ95WdHwdZOwQgkEECCDIzCJ+pIQABCEDAdgQQZNou5CwYAhAIEECQSSpAIE0EEGSmCTTTDJbA0QFxZrzyZctMVTM3D3ZSPg8BCEAgHQQQZKaDcvgc2rpcW5ibTVuXawtzDAJ2JeBwFYp76N4ijt4i5S6XS3ar2UnchW5DlOnziZi0mbyHB/nQq0VkP7Af2A/sh6A2l/PA4udBW1uHLF3+tXR7PL2PfT6vdGxdID5Pu10fBVk3BCCQYQIIMjMcAKaHAAQgAAFbEUCQaatws1gIQMBEAEEm6QCBNBFAkJkm0EyTLAI1pnbmw+MM+kRAnPlWsiZnHAhAAAKpIIAgMxVU44+pYkwVZZpNxZgqysQgYGcCrsIhkl85PgRBcXGRIco0lEb+/xcQHRklM3kPD/LBEKGxHzgPOA+5P3B/9P/RhrXPQ6/PK18tXyWtrW0hzztd9cvF077Vzo+BrB0CEMgwAQSZGQ4A00MAAhCAgK0IIMi0VbhZLAQgYCKAIJN0gECaCCDITBNopkkFgckBceahcQafb6qaaSp9kAqXGBMCEIBA/wkgyOw/s2R9QtuWa/tys2nbcm1fjkHAzgTySkdLXumYEARVlRWy0w7b2xkLa4cABCAAAQhAIAcIfL16ndTVN4SspLt5rXQ3h1bPz4GlsgQIQCDLCCDIzLKA4S4EIAABCGQ1AQSZWR0+nIcABAZBAEHmIODxUQj0hwCCzP7Q4lqLEphkqprZ218z3Nk6kzBzkUXXglsQgIANCSDIzGzQVZCpwkyzqSBThZkYBOxMIL9inLiKhoUgGDF8qIweNUJ8Pp84HA5e4UAesA84BzgHOAc4B7LqHNiwcbNs3BxaBdPTtkW6GlbY+bGPtUMAAhYhgCDTIoHADQhAAAIQsAUBBJm2CDOLhAAEIhBAkElaQCBNBBBkpgk006SDQKWITAmIMyfEmXBuQJwZWhYtHV4yBwQgAIE+BBBkZj4ltHW5tjA3m7Yu1xbmGATsTKCgeoI4C8pDEIzeboQMHzrUaEgabMzKq79BKxzgQB6wDzgHOAc4B6x7Dmzeuk3Wf7Mx5LnG29kondv4m107P++ydghYiQCCTCtFA18gAAEIQCDXCSDIzPUIsz4IQCAaAQSZ5AYE0kQAQWaaQDNNugkcHRBnxus5u8xUNXNzup1kPghAAAJKAEFm5vNAxZgqyjSbijFVlIlBwM4EHK4CKajeU/TVbNuPHiXDhlSLT3ziEAevcCAP2AecA5wDnAOcA5Y+B2pr62Tt+g0hzzM+T6d0bvtC9BWDAAQgkEkCH3/8ccj0n77+PL8jzWRAmBsCEIAABGxBAEGmLcLMIiEAgQgE+GGDtIBAmgggyEwTaKbJFIEaUzvz4XGceCIgznwrU84yLwQgYE8CCDKtEXdtW67ty82mbcu1fTkGATsT0AqZWimzr43ZfjsZUq0FyjEIQAACEIAABCBgXQK12+pl7bpvwhzUyphaIRODAAQgkGkCCDIzHQHmhwAEIAABOxJAkGnHqLNmCEBACSDIJA8gkCYCCDLTBJpprEBgcqBq5iFxnJlvqprpsYLj+AABCOQ2AQSZ1omvCjJVmGk2FWSqMBODgJ0JuAqrJb9ylzAEY8eMluqqSvH5fOLo6VLr4D08yAf2Q6BrM+cB5yP3B+6PktHzoK6+QdasXR/2DNNVv1Q87dvs/HjH2iEAAQsRQJBpoWDgCgQgAAEI2IYAgkzbhJqFQgACfQggyCQlIJAmAggy0wSaaaxEYJKpaqYzhmN1JmHmIistAF8gAIHcIoAg01rx1Nbl2sLcbNq6XFuYYxCwMwFX4RDJrxwfhmCHsdtLZUW58fWgBi14Ee/9GhR4+AmQD+QD+4HzgPOQ8zCd94P6hkZZvWZd2LNLV/0y8bTX2vmxjrVDAAIWI4Ag02IBwR0IQAACELAFAQSZtggzi4QABCIQQJBJWkAgTQQQZKYJNNNYkYD22JwSEGeG9+EM9XhuQJwZ2svWiqvCJwhAIGsI7HfE8WZdgkycODFrfM9lR1WMqaJMs6kYU0WZGATsTsBVNEzyK8aFYdhx7PZSoaJMPdXMP83zHh7kQ+9+YT+wH9gP7IcgAc6DlJ8HDY2NsiqSGLNhhXjattj9kY71QwACFiOAINNiAcEdCEAAAhCAAAQgAAEI5DABBJk5HFyWZi0CCDKtFQ+8yRiBowPizJ/H8WCZqWrm5ox5y8QQgEBOEECQad0wattybV9uNm1bru3LMQjYnYCraLjkV+wchmH70aNkSHUVokxENikX2SD6NW0/8o18Q+TZuyHYD+yHwH6o3VYn69ZvCHtW6WpYKZ42/lOO3Z9lWT8ErEgAQaYVo4JPEIAABCAAAQhAAAIQyE0CCDJzM66syoIEEGRaMCi4lEkCNaZ25sPjOPJEQJz5ViYdZm4IQCB7CSDItHbsVJCpwkyzqSBThZkYBOxOwFU8QvLLdwrDMHLEcBkxfKj4fD5xOBy8woE8YB9wDnAOcA5wDqT1HNiytVY2bAwXXXY1fi2e1k12f4Rj/RCAgEUJIMi0aGBwCwIQgAAEIAABCEAAAjlIAEFmDgaVJVmTAIJMa8YFryxBYHKgauYhcbyZb6qa6bGE5zgBAQhkBQEEmdYPk7Yu1xbmZtPW5drCHIOA3Qm4ikdKfvmOYRiGDR0io0aOEEplUqqNUm2ULuw9INgP7Af2A/shSCB158GGjZtEBZl9ratxlXhaN9r90Y31QwACFiaAINPCwcE1CEAAAhCAAAQgAAEI5BgBBJk5FlCWY10CCDKtGxs8swyBSaaqmc4YXtWZhJmLLOM9jkAAApYlgCDTsqHpcUzFmCrKNJuKMVWUiUEAAiKuoqGSX6EFxkOtqrJSxmy/XVorYlGRk4qkVGalMi3nAOcA54B9z4H132yQbXX1Yc8kXQ3LxdO2lcc2CEAAApYmgCDT0uHBOQhAAAIQgAAEIAABCOQUAQSZORVOFmNlAggyrRwdfLMYgcpAxcwzRWRCHN/mBsSZL1psDbgDAQhYiACCTAsFI4Yr2rZc25ebTduWa/tyDAIQEHG6K6WgchcRR+jfrZSXlcnYsaPFIQ4Rh0PE5/MXiDMKY/EeHuQD+4HzgPOQ+wH3w8E/D/i8Xlmzbr00NjaFPpb5vNJZv1S8HeEiTZ7fIAABCFiNAIJMq0UEfyAAAQhAAAIQgAAEIJC7BBBk5m5sWZnFCCDItFhAcCdbCBwdEGfGU+MsM1XN3Jwti8NPCEAgPQQQZKaHczJmUUGmCjPNpoJMFWZiEICAiDO/VPIrdxGHqyAER2FhoVEp0+12C5XrqFxH5Tr7Vq5j/7P/2f/s/1ScA21tbbJu/QZpb28Pef7weTqlS8WYXc08pkEAAhDICgIIMrMiTDgJAQhAAAIQgAAEIACBnCCAIDMnwsgisoEAgsxsiBI+WpiA9uicEmhpPjyOn0+IyKMiMs/C68E1CEAgjQQQZKYRdhKm0tbl2sLcbNq6XFuYYxCAgIjDVSgFVbuII684BIcKMLYfvZ1UVJT3FAQMXhAsmMl7PwF4+Auokg/kA/uB84DzkPMw3v2gvqFR1q3/RlTsazZfd6t01i0VnydUpMmzGgQgAAErE0CQaeXo4BsEIAABCEAAAhCAAARyiwCCzNyKJ6uxMAEEmRYODq5lG4HJAXHmIXEcn2+qmunJtkXiLwQgkDwCCDKTxzIdI6kYU0WZZlMxpooyMQhAwE/A4cwzKmU6C8rDkAwfNlSGDxtmalsebFfMq79tMRzgQB6wDzgHOAc4BxI5BzZt3iJbtmwNe9bwdjZIV/0y8Xm7eTSDAAQgkJUEHrntKn43mpWRw2kIQAACEIAABCAAAQhkDwF+6MieWOFplhNAkJnlAcR9KxKYFKiYqZUznTEcrDMJMxdZcSH4BAEIpJYAgszU8k3F6Nq2XNuXm03blmv7cgwCEOglkF++k7iKR4QhKS8vl9HbjRKXy+kv/eUQ0cJWDpMYkffwIB96RXnsB/YD+4H9wP2y93nB5/MaVTEbG5vCnjE8rZukq/FrHscgAAEIZDUBBJlZHT6chwAEIAABCEAAAhCAQFYQQJCZFWHCyVwggCAzF6LIGixKoNLUznxCHB/nBsSZoSofiy4MtyAAgeQQQJCZHI7pHkUFmSrMNJsKMlWYiUEAAr0EXMUjJb98xzAkbrfbEGUWFxWJT3yiLc213ahDHLyHB/nAfuA84DzkfsD9MOLzQHt7u6xbv0E6OjrCni26GleJp3Ujj2EQgAAEsp4AgsysDyELgAAEIAABCEAAAhCAgOUJIMi0fIhwMFcIIMjMlUiyDosTODogzoxXQm2ZqWrmZouvCfcgAIFBEkCQOUiAGfy4ti7XFuZm09bl2sIcgwAEegk43RWSXzFOHM6CMCyjRo6Q6upq09eDfbuDX+K9v485PPwEyAfygf3AecB5aNfzcNu2OtmwcVPYs4TP2yldDSvE29HA4xcEIACBnCCAIDMnwsgiIAABCEAAAhCAAAQgYGkCCDItHR6cyyUCCDJzKZqsJQsI1JiqZg6P4++cgDhzXhasCxchAIFBEDjryltUZYJlEQEVY6oo02wqxlRRJgYBCIQScLgKDFGms6AiDE15eZmMGjlSXC5Xb2XEYIVAXv2VAuEAB/KAfcA5wDlg03Ogq6tLNm7aLI2NjWHPEN7OBkOM6fN08ugFAQhAIGcIIMjMmVCyEAhAAAIQyAIC4448NeT3Miv+/RQapSyIGy5CAAKDJ8BhN3iGjACBhAggyEwIExdBIBUEJgfEmYfEGXy+qWqmJxWOMCYEIJBZAggyM8t/oLNr23JtX242bVuu7csxCEAgnIC2L9c25n0tLy9PRo4YISrO9FcADFZC5BUe5AP7gXOAc4BzwK7ngIowN27aJN3d3WHPDtqeXNuUYxCAAARyjQCCzFyLKOuBAAQgAAErE0CQaeXo4BsEIJBKAggyU0mXsSFgIoAgk3SAQMYJTBKRMwPiTGcMb+pMwsxFGfcaByAAgaQRQJCZNJRpH0gFmSrMNJsKMlWYiUEAAuEEXEXDRYWZ4gh/5NH25SNGDBeHOMQnPl7hQB6wDzgHOAc4B2x6DmzctFG0TXmY+byGENPTtpnHLAhAAAI5SQBBZk6GlUVBAAIQgIBFCSDItGhgcAsCEEg5AQSZKUfMBBDwE0CQSSZAwDIEqgLCTBVnTojj1dyAODO0NJtlloIjEIBAfwggyOwPLetdq63LtYW52bR1ubYwxyAAgXACjrxCyS/bSZzu8BbmhYVuGTFipBQXFxkfDNZFC47Ce3+dNHj4CZAP5AP7gfOA8zC3zsPW1jbZtGmjtLd3hD1AeDsapKvpa/F1t/N4BQEIQCBnCSDIzNnQsjAIQAACELAgAQSZFgwKLkEAAmkhgCAzLZiZBAIIMskBCFiUwDEBcWa8vrfLTFUzKRFh0WDiFgTiEUCQGY+Qtb+vYkwVZZpNxZgqysQgAIHoBPJKR0te6ZiIFwwdMkSGDR9m1y6trJsu1XSppks15wDngO3OgS1bt8jWrbURnwu6m9dKd3PoH0DxjAUBCEAgFwkgyMzFqLImCEAAAhCwKgEEmVaNDH5BAAKpJoAgM9WEGR8CAQJUyCQVIGBpAjWBVuZaNXN4HE/nBMSZ8yy9IpyDAATCCCDIzP6k0Lbl2r7cbNq2XNuXYxCAQHQCzoJyo4W5I6847CK32y3Dhw2TktLSnkqIaLTQaKHRsp1Gi/0v7Hv2fW7v+6bmZtmyZYt0dIRXxfR1txotyr2djTxOQQACELAFAQSZtggzi4QABCAAAYsQQJBpkUDgBgQgkHYCCDLTjpwJ7UoAQaZdI8+6s5DA5IA485A4vs83Vc30ZOE6cRkCtiOAIDM3Qq6CTBVmmk0FmSrMxCAAgdgE8st3ElfxiIgXVVZWyrChQ8WVl2d83xBl+nwiDv9/NuA9PMgH9gPnAech94Psux96PR7ZvHmz1Dc0RLz/e1o3SVfj1zxCQQACELAVAQSZtgo3i4UABCAAgQwTQJCZ4QAwPQQgkDECCDIzhp6J7UYAQabdIs56c4DApEA78yki4oyxnjqTMHNRDqybJUAgZwkgyMyd0Grrcm1hbjZtXa4tzDEIQCA2AVfhEMkrGysOlzvsQpfLZVTLrKis7P2eSZRpfJH3PSJVeJAP7IdekSr7gf3AfrDefmhobDTEmB5P+N+Q+jwd0t20RjztkduX8zwFAQhAIJcJIMjM5eiyNghAAAIQsBoBBJlWiwj+QAAC6SKAIDNdpJnH9gQQZNo+BQCQvQSqAsJMbWc+Ic4y5gbEmaH9dLN37XgOgZwigCAzd8KpYkwVZZpNxZgqysQgAIEECDickl82VlzFIyNeXFpaKsOGDZOCggJxOBxGpUxe4UAesA84BzgHOAey4xzQtuTanry5uTnifd7TskG6mteK+LwJPDRwCQQgAIHcIfDxxx+HLObT15/nd6S5E15WAgEIQAACFiWAINOigcEtCEAg5QT4YSPliJkAAn4CCDLJBAjkBIFjAuLMn8dZzTJT1czNObFyFgGBHCCAIDMHgmhagrYt1/blZtO25dq+HIMABBIj4CwoN6plOvNLI36gurpa9J/LpW3MfcHG5bz6G7jDAQ7kAfuAc4BzwFLngMfjlW3bamXbtm0R7+vermajKqa3szGxBwWuggAEIJBjBBBk5lhAWQ4EIAABCGQFAQSZWREmnIQABFJAAEFmCqAyJAQiEUCQSV5AIKcI1IiItjLXqpnD46xsTkCcOS+nCLAYCGQhAQSZWRi0OC6rIFOFmWZTQaYKMzEIQCBxAnkloyWvbEzEDzidTkOUOWTI0N5KmeITh5gqxfEeHuQD+yNYSZfzgPOA8yAj54GKMFWM6fVGrnrZ3bRWulvWJ/5wwJUQgAAEcpAAgswcDCpLggAEIAAByxNAkGn5EOEgBCCQIgIIMlMElmEh0JcAgkxyAgI5S2ByQJx5SJwVzg8IMx8VEfqC5Ww6sDArE0CQaeXoDNw3bV2uLczNpq3LtYU5BgEIJE7AkVdktDF3uqsifigvL0+qhwyRyopKMQqiBS1YKJL3fgLwID/YH5wPnIech2m8H9TX18u22lrp7u6OeP/2dtRJV9Ma8XW3Jf5QwJUQgAAEcpQAgswcDSzLggAEIAABSxNAkGnp8OAcBCCQQgIIMlMIl6EhYCaAIJN8gEDOE5gUqJiplTOdMVZbZ2pnvijnqbBACFiAwH5HHK/ymB6bOHGiBbzChWQRUDGmijLNpmJMFWViEIBA/wm4ioZJXulocbgKI37Y7XZLVfUQKS8vC4gPg5Uyg2JE3vuMSoHw8ItTyQfygf3AecB5mIrzsKm5yRBidnR0RLxf+zzt0t28XjxtW/r/MMAnIAABCOQoAQSZORpYlgUBCEAAAhCAAAQgAAELEkCQacGg4FJuEkCQmZtxZVUQiEBAy0ppK3P9NyEOobkBceaLkIQABFJHAEFm6thaZWRtW67ty82mbcu1fTkGAQgMjEBeyShxlYwWhzMv4gBFxcUypLpaiopLjIKZwcKQvPoLRMIBDuQB+4BzgHMgFedAS2uL1G3bJq2trRHvzz5vt3ha1kt3y4aBPQDwKQhAAAI5TABBZg4Hl6VBAAIQgAAEIAABCEDAYgQQZFosILiTuwQQZOZubFkZBGIQOCYgzIynCFpmqpq5GaIQgEByCSDITC5Pq46mgkwVZppNBZkqzMQgAIEBEnC4JK90O8krGR11gNLSMqmqqpaiokLRSoBGacjgC+/hQT6wHzgP/Mci5yHn4SDPw/aODkOI2dzcFPWe3K1CzOZvRHyeAd74+RgEIACB3CaAIDO348vqIAABCEAAAhCAAAQgYCUCCDKtFA18yWkCCDJzOrwsDgLxCNSIiLYy16qZw+NcPCcgzpwXb1C+DwEIJEYAQWZinHLhKm1dri3Mzaaty7WFOQYBCAycgMPllryS7cRVPCLqIBUVFVJVNUTy8vN723X3dqn1l8rjfbBrLTzIB/YD5wHngfg1mtwfYt8fuzq7ZNu2WmlsbIh6D/a0bpLulm/E54ncvnzgTwB8EgIQgEBuEUCQmVvxZDUQgAAEIAABCEAAAhCwMgEEmVaODr7lFAEEmTkVThYDgcEQmBwQZx4SZ5D5AWHmoyLiHcyEfBYCdieAINM+GaBiTBVlmk3FmCrKxCAAgcETcOaXiEuFmYVDog5WVV1tVMx0uVxGRTiHw8ErHMgD9gHnAOcA50A/zwGf1yvbtm2TurptUe+5nvZaoz25tyty+/LB3/kZAQIQgEBuEUCQmVvxZDUQgAAEIAABCEAAAhCwMgEEmVaODr7lFAEEmTkVThYDgWQQmBSomKmVM50xBqwztTNflIyJGQMCdiOAINNeEde25dq+3Gzatlzbl2MQgEByCDgLyiWvdLQ4CyoiDuh0OsUvzFThppZCDJZA4xUe5AP7gXOAc4BzIN45UFdXJ3XbasXrjfy3md7OBuluXi/ezsbk3NgZBQIQgIBNCCDItEmgWSYEIAABCEAAAhCAAAQsQABBpgWCgAv2IIAg0x5xZpUQGACBKpMwc/c4n58bEGeGKo0GMCkfgYCdCCDItFO0/WtVQaYKM82mgkwVZmIQgEDyCLgKq8VVMlq0cmYk0/bllZVVUl5eLk4nFTOpGErFVCrGUjGXc4BzINo5ID6f1DfUS2NDvXR1dUW8r3q7WoyKmJ726FUzk3eXZyQIQAACuUcAQWbuxZQVQQACEIAABCAAAQhAwKoEEGRaNTL4lXMEEGTmXEhZEARSQeCYgDgzXhm3ZaaqmZtT4QhjQiCXCCDIzKVoJr4WbV2uLczNpq3LtYU5BgEIJJeAq3i45JWMFofLHXFgrZhZXl4h5RUVkp9fIOJwiApPeoz38CAf2A9BApwHnAc2Ow+6OjuksaFBGhsbolbE9Hk6pFuFmK38+J/cJxhGgwAE7EYAQabdIs56IQABCEAAAhCAAAQgkDkCCDIzx56ZbUYAQabNAs5yITA4AjUioq3MzxSR4XGGmhMQZ84b3JR8GgK5SwBBZu7GNtbKVIypokyzqRhTRZkYBCCQGgJ5JdsZrczF4Yo6QWlpmZRVVEhxUYn4xCcOcfAKB/KAfcA5wDlgu3Ogva3NqIbZ3NwU/abs8xitybtbvknNjZtRIQABCNiUwCO3XcXvRm0ae5YNAQhAAAIQgAAEIACBdBHgh450kWYe2xNAkGn7FAAABAZKYHJAnHlInAHeM1XN9A50Mj4HgVwkgCAzF6Oa2Jq0bbm2Lzebti3X9uUYBCCQIgIOlyHKVHFmLCssLDIqZpaWlYv+hwmtl8krHMgD9gHnAOdArp8DTU2NRkXM9va2mPdJFWGqGFN8nhTdsBkWAhCAgH0JIMi0b+xZOQQgAAEIQAACEIAABNJFAEFmukgzj+0JIMi0fQoAAAKDJTApUDFTK2c6YwxWZxJmLhrspHweArlAAEFmLkRx4GtQQaYKM82mgkwVZmIQgEDqCDic+eIqHiHaztzhLIg6UV5+fk87c6fDGWhnHlRn+nhvtG+Gh1+tSz4I+cB+4DwIqJaz6zzwejxGS3IVYnZ3d0W9J/q8nUZbck/rJvF5o1+Xurs3I0MAAhCwBwEEmfaIM6uEAAQgAAEIQAACEIBAJgkgyMwkfea2FQEEmbYKN4uFQCoJVJmEmbvHmWhuQJwZWh4uld4xNgQsSABBpgWDkmaXtHW5tjA3m7Yu1xbmGAQgkHoCrqLhhjDTmV8adTKHwyFl5RXGP3eBu+e6oPYo+AXe+7VI8PATIB/IB/YD54GVz8Ouzg5DiNnU2CA+FZVHMW9Xs1+I2bY59TdlZoAABCAAAUGQSRJAAAIQgAAEIAABCEAAAqkmgCAz1YQZHwIBAggySQUIQCAFBI4JiDPj9d5dZqqayW94UhAIhswOAmddeUv034JmxxLwcoAEVIypokyzqRhTRZkYBCCQPgJOd6UY4szC6piTFpeUGlUzi4qLxSEO8YmPVziQB+wDzgHOgaw5B1pbWwwRZktLc8z7nad9myHC9HbUp+9mzEwQgAAEIIAgkxyAAAQgAAEIpJHAuCNPDfm9zIp/P4VGKY38mQoCEMgcAQ67zLFnZpsRQJBps4CzXAikl0CNiGgr8zNFZHicqecExJnz0usis0Eg8wQQZGY+Bpn0QNuWa/tys2nbcm1fjkEAAukl4Mgrlrzi4eIqGuFvSR7F3O7CnqqZ1EKkFiS1IKkF2XtUsB/YD9bcDyrC1H8dHRnroq0AACAASURBVO3Rb6w+n3jaNkl362bxdbem9wbMbBCAAAQgYBCgQiaJAAEIQAACEEgfAQSZ6WPNTBCAgLUIIMi0VjzwJocJIMjM4eCyNAhYi8DkgDjzkDhuvWeqmum11hLwBgKpIYAgMzVcs2lUFWSqMNNsKshUYSYGAQikn4DD4RJX8Qjjn8PV26a8rycuV56UV1RIaVmF5OXlGW1ftcU5r3AgD9gHnAOcA5k+B7xejzQ2NEhTU4N4uruj3kx9ng7xtG4yKmL6vNGvS//dmBkhAAEI2I8Agkz7xZwVQwACEIBA5gggyMwce2aGAAQySwBBZmb5M7uNCCDItFGwWSoErEFgkqlqpjOGS3UmYeYia7iOFxBIDQEEmanhmm2jautybWFuNm1dri3MMQhAIHMEXEVDjYqZzoKymE6UlJRKcWmZ6Guv6X/aMHc/4j08yAf2R5AA5wHnQWrOA21H3trcFLctubezyaiI6WnbmrmbLDNDAAIQgEAIAQSZJAQEIAABCEAgfQQQZKaPNTNBAALWIoAg01rxwJscJoAgM4eDy9IgYG0CVYFW5trSfPc4rs4NiDNDe/pae314B4GECSDITBhVTl+oYkwVZZpNxZgqysQgAIHME3AWlPurZhYOiemM0+mSktJSKSktF21tblRIE584xFQxkPfwIB96K8myH9gP7IdB74e2tlZpbWmWluYm0cqYsczTXmtUxPR2Nmb+5ooHEIAABCAQQgBBJgkBAQhAAAIQSB8BBJnpY81MEICAtQggyLRWPPAmhwkgyMzh4LI0CGQPgWMC4syfx3F5malq5ubsWR6eQiA2AQSZZEiQgLYt1/blZtO25dq+HIMABKxBwOEqNISZecXDRRyumE7l5xdIcYmKM8skv6DAf60WRDP/Fw/ew4N86N1H7Af2A/sh4f3Q1dkpLS1N0trcLF1dnbFvkj6PdLduNoSYPk+7NW6oeAEBCEAAAmEEEGSSFBCAAAQgAIH0EUCQmT7WzAQBCFiLAIJMa8UDb3KYAILMHA4uS4NA9hEYHxBmnikiw+O4PycgzpyXfcvEYwiEEkCQSUaYCaggU4WZZlNBpgozMQhAwEIEHE7J04qZRcPEkVcc1zF3YZHRzlzbmmsVTUewW7FDxOcT3sOjR6xLPrAfOB96xevsh9D94On2SGtrk7Q0N0tHe1vce4+vu1U8bVuku3WTiM8b93ougAAEIACBzBJAkJlZ/swOAQhAAAL2IoAg017xZrUQgEAvAQSZZAME0kQAQWaaQDMNBCDQXwKTRUTbmR8S54Pvmapm8hum/lLmeksQQJBpiTBYygltXa4tzM2mrcu1hTkGAQhYj4Azv0xcRUPEWThEHM78uA4WF6sws1RKSsp6rqUwIIUBKQzYu3XYD+wH9kPofmjVSpgtzca/eObzdolX25K31Yq3qyne5XwfAhCAAAQsRABBpoWCgSsQgAAEIJDzBBBk5nyIWSAEIBCFAIJMUgMCaSKAIDNNoJkGAhAYKIFJAWGmVs10xhikziTMXDTQyfgcBDJBAEFmJqhbe04VY6oo02wqxlRRJgYBCFibgNNdZYgzXYVD+vQmD/fb6XRKcUmZ0da8qKhYfD6fOBwOXuFAHrAPOAc4B4wKmEZL8pZm8Xrj/e2hTzxBEWaH/miMQQACEIBANhH4+OOPQ9z99PXn+R1pNgUQXyEAAQhAICsJIMjMyrDhNAQgkAQC/LCRBIgMAYFECCDITIQS10AAAhYgUBVoZ65VM3eP48/cgDjzRQv4jQsQiEsAQWZcRLa8QNuWa/tys2nbcm1fjkEAAllAwOEyRJlG5cyCirgO5+XnG+LMkuJSyXe7e9pXS7BUIK/+koFwgAN5wD7I4XOgq6tTWpqbjLbk3V1dce8d3s4GoxKmijHF54l7PRdAAAIQgIA1CSDItGZc8AoCEIAABHKbAILM3I4vq4MABKITQJBJdkAgTQQQZKYJNNNAAALJJHBMQJwZT5W0zFQ1c3MyHWAsCCSTAILMZNLMrbFUkKnCTLOpIFOFmRgEIJA9BBwut7gKhxriTEdecVzHC9yFUlJaJkXFJZKXl0+lPCrlUTGTipmcAzl8Dni9HkOE2dbSLB0d7XHvEb7u1oAIc6v4PB1xr+cCCEAAAhCwPgEEmdaPER5CAAIQgEDuEUCQmXsxZUUQgEBiBBBkJsaJqyAwaAIIMgeNkAEgAIHMERgfEGZqO/PhcdyYExBnzsucu8wMgcgEEGSSGbEIaOtybWFuNm1dri3MMQhAIPsIOPNLxRmonOlwFsRdgNtdKIVFxVJYVCIq1PSXxgtasFQg7/0E4EF+sD84H7LjPOzs6JD2thZpb2tNTITp7TREmN72WvF2Nce9d3ABBCAAAQhkFwEEmdkVL7yFAAQgAIHcIIAgMzfiyCogAIH+E0CQ2X9mfAICAyKAIHNA2PgQBCBgPQKnB8SZh8Rx7T1T1Uyv9ZaBR3YisN8Rx5tVAzJx4kQ7LZ+1JkhAxZgqyjSbijFVlIlBAALZTcDpruppa+4XE8Y2V16eFBWViLuw2KieqeagciCVA3O4ciD57SC/cyS/vV6vdLS3SVtbi3S0tUh3d3e8I98Q4AfbkXs76hK4nksgAAEIQCBbCSDIzNbI4TcEIAABCEAAAhCAAASyj0D830Rk35rwGAKWJIAg05JhwSkIQGDgBCaJyJSAONMZYxj9jdZjIvKoiCwe+HR8EgIDJ4Agc+Ds7PZJbVuu7cvNpm3LtX05BgEI5AABh9MvzCwcIk53ZWILcjiksFArZxZLYXGx5Lnyez9HoUgKRVIokv0QJMB5kLHzoLu7S9rbW6W9tdV4FV/I32JFPeu9HfXiaa81/omPvyFM7KbIVRCAAASymwCCzOyOH95DAAIQgAAEIAABCEAgmwggyMymaOFrVhNAkJnV4cN5CEAgOoGqgChTxZm7xwE1NyDODFU7QRcCKSaAIDPFgHNseBVkqjDTbCrIVGEmBgEI5A4Bh8vtF2YWVou2N0/U8gvcIa3Ne/6jSrCCZnAg3vsrDsLDT4B8IB/YD0k9DzpUgNnm/9fV2ZHoEW60Ife2bzNEmD5P4p9LeAIuhAAEIAABSxNAkGnp8OAcBCAAAQhAAAIQgAAEcooAgsycCieLsTIBBJlWjg6+QQACSSJwTECcGa+U3DJTO/PNSZqbYSAQlQCCTJKjvwS0dbm2MDebti7XFuYYBCCQewQcrgJxFlQaVTNdWjnTEav4d+/6XS6XuLVyZmGJ8epyOkXrsgUL5fHqL5gHBziQB+yDwZ4DPq/XL8BsbzFevR5PYjcjn1c8HfWi1TC9nfXi83Qm9jmuggAEIACBnCSAIDMnw8qiIAABCEAAAhCAAAQgYEkCCDItGRacykUCCDJzMaqsCQIQiEJgfECYeaaIDI9DaU5AnDkPmhBIFQEEmakim7vjqhhTRZlmUzGmijIxCEAg9wkEhZn66nAVJrxgd7C1eWGR5BW4DRWew6Hdc4P/g/fwIB/YD5wH/oMx/nnY3d0p7W0qwGwTrYiZqPk87YYAMyjETPRzXAcBCEAAArlPAEFm7seYFUIAAhCAAAQgAAEIQMAqBBBkWiUS+JHzBBBk5nyIWSAEIBCZwOkBceYhcQC9Z6qa6QUmBJJJAEFmMmnaZyxtW67ty82mbcu1fTkGAQjYh4Ajr9iomqniTGdBecILz8svkMKAQNNdWBSoE5nwx7kQAhCAgA0J+KSjvS1QCbNVursSr2bp7WzsEWH6uhMXb9oQMkuGAAQgYGsCCDJtHX4WDwEIQAACEIAABCAAgbQSQJCZVtxMZmcCCDLtHH3WDgEIiMgkEZkSEGfG6gNaJyKPBsSZiyEHgWQQQJCZDIr2HEMFmSrMNJsKMlWYiUEAAvYj4HDmBYSZfoGmvk/MHOIuLJT8gkJxu4ukwO0Wp8tlVM50iEN84hOHw8F7eJAP7AdbnQfi9UlHR5t0drZLR3u7dHa0i1E6MwHzebt72pBrNUx9j0EAAhCAAATiEUCQGY8Q34cABCAAAQhAAAIQgAAEkkUAQWaySDIOBOIQQJBJikAAAhAwCFQFRJkqztw9DpO5AWFmaIk6QEKgnwQQZPYTGJeHENDW5drC3GzaulxbmGMQgIC9CWjFzGB7c62k2R/LL3BLgSHO9Is0nS79exX9TzQqRuIVDuQB+yD3zgGvp9sQXRoizI4O6epUAWbippUvg23ItSImBgEIQAACEOgvAQSZ/SXG9RCAAAQgAAEIQAACEIDAQAkgyBwoOT4HgX4SQJDZT2BcDgEI2IHAMQFx5v9n717g46rOu98/a8+MJEu+y8YONrYTbMCAjWWRppyEHsc2pLxNUoKtQ5O8eUOApE1zoWlSUkouTpOUhCRtkzhp7uGSNG1kgxvScgo2+JT08KYgy5iAiw3BGBt8kXzXfWav9/PsmZH3jKSZkTQz2jP7tz5RxiPtWXut79qzJay/15Ov/u9eXznzI2GAYY7FFSCQWVzPsPWmYUwNZfqbhjE1lElDAAEE0gImWidOzfTB8uajldES5xrO9EKaNbWiz70dNNM7Z/KIB9cD74cKuw9oAFNLkOsOmBrEHE0J8vQ9VHe/9EKY/SfExkcX4BztfZjjEUAAAQTCI/CDO2/jd6PhWW5migACCCCAAAIIIIDAhAjwHx0Tws5JwyhAIDOMq86cEUCgQIElqWDmjSJyTp7X3JUKZz5WYN8choAQyOQiGK+Ali3X8uX+pmXLtXw5DQEEEBgiYJzBYKbuomkidaNGikSjUlOT3EFTPzSgSUMAAQSCLKCBSw1eeh/9PZKIj76MuE30iu5+mQ5iinWDPGXGhgACCCBQoQIEMit04Rg2AggggAACCCCAAAIVJEAgs4IWi6FWtkAqkLlVRK5IzsT870Skbu2uh+7tquyZMXoEEECgqAI3pMKZV+bp9XHfrpn8lq6oS1B9nRHIrL41nYgZaSBTg5n+poFMDWbSEEAAgVwCJlIrTs0UcWJTvMfRljfXvp1IRGpqkuFM3UUzVlOX2jEyfWbDc28HSTxSf9/A9cD1UPL3Q3ygT/pT5cf10XUTo/5moGXI3f7T4g6c9h5tom/UffACBBBAAAEERitAIHO0YhyPAAIIIIAAAggggAACoxUgkDlaMY5HYIwCyUBm3XYR+/rUL0gIZI7RkpchgEAoBH5XRG5KhTOdHDM+5gtm7g6FDJMctQCBzFGT8YIRBLR0uZYw9zctXa4lzGkIIIBAoQLGiSWDmamAphObXOhLB48zxvHCmRrMrK2rk2hNnVfOWax4ISybPpLneHA98H4owv3AWisDfb0ykCo/rrtg2jHsXukOnEkGL9MBTHdg1Pc/XoAAAggggMB4BQhkjleQ1yOAAAIIIIAAAggggEA+AQKZ+YT4OgJFEli+6rr5kUhEA5nnJ7s0e8SJvLn94X96pUinoBsEEECgGgVmpEKZGs5cmmeCv0yFMzPrClejCnMak8DNt94xmE8ZUwe8KPQCGsbUUKa/aRhTQ5k0BBBAYMwCJpKxg6bupOnb2q7gbrWsuX7EYrUSramRWLRWnGgkmc7Uv/3hEQeuA94HBdwHdKfLgf4+icf7k48D/d7HqJu1gztfJnfAPCWUIB+1Ii9AAAEEECiBAIHMEqDSJQIIIIAAAiMInL/2PRm/l3lh671klLhaEEAgFALc7EKxzEwyCAJNa1puErHfEpHa1Hh6jcjNO7Zt+mkQxscYEEAAgQoQeGsqnPmOPGPd69s180gFzIshlkmAQGaZoKv8NFq2XMuX+5uWLdfy5TQEEECgWAL+EudeQNOJjqnrSCSaDGnW1A6GNSPR2Jj64kUIIFB9Aon4gAwMJEOX6fBlIhEf20TdeFYA8/TY+uFVCCCAAAIIlFiAQGaJgekeAQQQQAABnwCBTC4HBBAIqwCBzLCuPPMuq8DK1S0ftsZ+c/iT2lvat23+RlkHxMkQQACByhZY4ts1c3aeqdyVCmc+VtlTZvTFECCQWQxF+lABDWRqMNPfNJCpwUwaAgggUAoBJ9ZwtsS5ljt3asZ8GuM4yV00U7tpRmIxqampEy1JrGXPrVgxYniOB9dDlb0fvNBlKnwZH+iTgYF+sa475nuJdfu98uODJcgHusbcFy9EAAEEEECgnAIEMsupzbkQQAABBMIuQCAz7FcA80cgvAIEMsO79sy8DAKXtLTU1ByznxKR20XEGfaURlwr5o6BGfLXz7S2jqEGVBkmwikQQACB4ArckApnXplniI/7ds0c+28dg+vAyAoQIJBZABKHFCygpcu1hLm/aelyLWFOQwABBEotYKKTRHfOTO6kOVn0+XhbNFYrMS17ntpNU587xmSWT7eW52qSbnhwPQTwenBdVzRwGR8sO64lx/vGe4sQG+8Rd+BMMoQ5cNp7TkMAAQQQQKASBQhkVuKqMWYEEEAAgUoVIJBZqSvHuBFAYLwCBDLHK8jrERhB4Iq3tMzsjcv3ROy6QpCMyP1RSbz/v7bd31nI8RyDAAIIIJAh8LsiclMqnDl8AD55+DFfMHM3huESIJAZrvUu9Ww1jKmhTH/TMKaGMmkIIIBA2QVMRJxYvZhoQ+qxXpxoQ2ZYbgyD0vLmZ3fSTJY+d5xIcufE9A6SPOLB9TBh74d4fEASGTtf9ouWIR9Xs1bceJfYeLe4A91i413eo9jEuLrlxQgggAACCARFgEBmUFaCcSCAAAIIhEGAQGYYVpk5IoDAcAIEMrkuECiBwIq1LX9gXPv3YmTxMN3vFLG1Imbp0K/ZF4yJfGjH1p//ewmGRZcIIIBAGARm+MqZD3OfzSD4ZSqceX8YYJijCIFMroJiC2jZci1f7m9atlzLl9MQQACBIAiYaL145c69x2Rg0zjRcQ1Nw5ga1PQ+IqnHaFSi0Zg4kfH1Pa6B8WIEqlTATcTFC17G417YMpHQPyc/NBg9nmbd+GDgMhnATAYxaQgggAACCFSzAIHMal5d5oYAAgggEDQBAplBWxHGgwAC5RIgkFkuac4TCoFVq1ZFTzqzPi5GPiEis7Im3SVWPl9T2/UPfT21jonG/kSs1VLmk7OOOyxGvtj+pku/JRs2UFY3FFcOk0QAgRIJvDUVzsyXjNrr2zXzSInGQrcBECCQGYBFqMIhaCBTg5n+poFMDWbSEEAAgSAKmEjtYEhzMLAZqS3KUIcNa0ai3i6bhp012UmTnTRH3EkzGbT0BS4HzgYvxxu6TL+5baJvMHA5GL5MjL+UeVFuHnSCAAIIIIBAGQUIZJYRm1MhgAACCIRegEBm6C8BABAIrQCBzNAuPRMvtsCFb3z7lPpJNXeKlT8Zpu/9RuR/7ti26TH/11Zcdd0bjev8o4gsyHqNFbF/l4jUf2bXQ/d2FXus9IcAAgiETGCJb9fM2XnmflcqnJlxvw6ZV9VOl0Bm1S7thE9MS5drCXN/09LlWsKchgACCFSCgO6amVHuPLWrZjHHPnJYM5axa6cxIv5N/3iOR7VcD7rTZXJ3y1Tw0rfbZbFCl+n3rH+3y3TZcd0Nk4YAAggggAACIgQyuQoQQAABBBAonwCBzPJZcyYEEAiWAIHMYK0Ho6lQgaY3v+Mya5yfGGMuHWYK90i/+UT7Y61Hh5te81uue41NOF+3Vlqyv26M+Y1r5D07H27dWaE0DBsBBBAImsANqXDmlXkG9rhv10x2Kw7aKo5xPAQyxwjHy/IKaBhTQ5n+pmFMDWXSEEAAgcoVMEPLnUcnjbvk+XAew5dBj4kTjUrEREQcTWmKiP4tFo84BPU6ECuJREK84GU6bFmCnS7976FkyfGeIWXHk28UGgIIIIAAAgj4Bdra2jJA2rdt4nekXCIIIIAAAgiUWIBAZomB6R4BBAIrwH9sBHZpGFhlCGxwVq75zf+wIvob+IVZY+6zIp8bSJhvPrO99Uyu+bzhmndP7e/v/zMR+ykRiWUea182NvKhHb938b9SwrwyrgpGiQACFSHwuyJyUyqc6eQY8TFfMHN3RcyMQY4oQCCTi6OUAlq2XMuX+5uWLdfy5TQEEECgmgS83TQjdWKidclH/5+daEmm6jgRcSIRcZxo8tH/59TnIpFIKrF5NrOZHkw6w8nzpAAeyUxr4deDFZtIJMOWblxc/2PG5xIluf690GWiV2y8N/no/zO7XpbEnE4RQAABBKpTgEBmda4rs0IAAQQQCLYAgcxgrw+jQwCB0gkQyCydLT1XucAlLS01NcftrWLl0yJSkzXdY1bkozu3bfrpaBia1q67Uaz5WxGZlvW6fhHzxdM1Z778/IMP9o2mT45FAAEEEMgpMMNXznxpHqtfpsKZmYkrgCtGgEBmxSxVxQ5UA5kazPQ3DWRqMJOGAAIIhEFgSFjTH9osUVjT7zo0uBkVx3HEiehjRCKRqBjHEWMc0RLRujMnj2F2EK98uOu63q6Wrpvc3TLzUUOYpQla+q/dwdClP2yZDmASugzD7ZM5IoAAAgiUQYBAZhmQOQUCCCCAAAJZAgQyuSQQQCCsAgQyw7ryzHtcAq+/+o/OG0gM3G3EvHloR2ZrIiIf2PVQ64tjOcmKq9YtMQn5sRjzxmFev12se0P7I/e9NJa+eQ0CCCCAQE6Bt6Z2zbw2j9Ne366ZRzCtHAECmZWzVpU8Ui1driXM/U1Ll2sJcxoCCCAQZgHjxFK7adYO3WGzDGFNv/2Q4GZ6500nIiYSESOOF9x0jPGen63+bEVMqny61yHPg+ahAVsNWFr9sAmxVsOWGrQcZnfLMgQt/dfdyKHLPrHuQJhvD8wdAQQQQACBsggQyCwLMydBAAEEEEAgQ4BAJhcEAgiEVYBAZlhXnnmPWWDl2nVvEVe+ao25NKsT3bnyLpuI/+XO7VtOjPkEIrL86nec48QjXzJG3j3M7pvPWDEf27mt9eHxnIPXIoAAAgiMKLDEt2vm7DxOd6XCmY/hGVyBpjXrtTLnYGtubg7uYBlZxQtoGFNDmf6mYUwNZdIQQAABBIYXOBvW9JdA1+BmjRgnuyBF+RV1R830zprJoKY+N2JMxHt0TEQk63Hw88Z4u3NasWLE8JjDQVwrrhei1FBlQiTrUT9v3eyva/AyHcB0y39xZJ1Rg5U20ZcqK55+TJUZJ3Q54evDABBAAAEEwi1AIDPc68/sEUAAAQQQQAABBBAopwCBzHJqc66KF2ha03KTiP2qiEzPmswZEXt7+7bN3yjmJFeubvmwNfYOEZmc1e9Ja+xf7Ny6+fvFPB99IYAAAggMEbghFc68Mo/N475dMyf+N8EsZIYAgUwuiHILaNlyLV/ub1q2XMuX0xBAAAEERi+goUwTiYl4jxrSjHlBzezPjb7n8r1iMNBpHK+Muj/kqbtMavl0belH0fim9ylH/+iFOfV//s8nv578/Nmva9/+49Jf137036ic/boGGb2mQUfvUZ9rGffk5zUAOfTrZz9/9utu6vXJ4wc/r/FTrw99TJ3HF570drIMUJgy19WQDFr2i7j93m6W+ueznxsQq5/Xr9MQQAABBBBAILACBDIDuzQMDAEEEEAAAQQQQACBqhMgkFl1S8qESiHwhmvePXWgr++r1sj7h+l/l2Mj72t75J93lOLczauvX+ka9ycidumQ/q39x7qY85HH/731WCnOTZ8IIIAAAoMCV6SCmTcmfys+YtP78Y9SH7vxC4YAgcxgrEPYRqGBTA1m+psGMjWYSUMAAQQQKI1AOqxZycHN0sjQ60gCw4UqCVpyvSCAAAIIIFCdAgQyq3NdmRUCCCCAAAIIIIAAAkEUIJAZxFVhTIESWLlm3XIx5ivWytVZA9MtHn7iDNhPtj1236ulHPRlq1vmGWO/ZMQrYZ7xvjViHnUd+fOdD7fuLOUY6BsBBBBAwBOY4StnPjQon4n0QCqYuQW7iRUgkDmx/mE+u5Yu1xLm/qaly7WEOQ0BBBBAYOIEBkuh606b6R03U4/ilSGPij4O/nnihsqZRylg3biI1XLnCUn/eeQdLQe83TtpCCCAAAIIIBAOAQKZ4VhnZokAAggggAACCCCAQBAECGQGYRUYQ2AFLlu9/mrHeDudZf/W3IrYzzsnGr/Q1vY9/Rv8krdVq1ZFTzizbjdGPpsdyhSRV42YG3dsa/1/Sz4QToAAAgggkBZ4q4jcJCLX5iHZ69s18wh85RcgkFl+c86YFNAwpoYy/U3DmBrKpCGAAAIIVJCAF9LUgGY09RgRY6Iijj5GRJxo6jH1+WGOr6DZTtxQvRClhinjqceEWBsXcfUxIeLGU4+pzw9z/MQNnjMjgAACCCCAQNAFCGQGfYUYHwIIIIAAAggggAAC1SNAILN61pKZFFVgg9O05pnPiti/EpFoVtcvWcf+6c6HN/9bUU9ZYGdNq9dfI8Z+W8QsynpJQozc0f6mSz8rGza4BXbHYQgggAAC4xdY4ts1c3ae7u5KhTMfG/9p6aFQAQKZhUpxXCkEtGy5li/3Ny1bruXLaQgggAAC4RHI3HUzO9zpJP/dpdG/pkt9pP5s0p8zmcec/Xz28anj/P0N6Sv114FWd4fU4h/JR8l+9L6mf70w9GtDX5M8bsjnfa/1vuYPW2bvZhmey4GZIoAAAggggMAECBDInAB0TokAAggggAACCCCAQEgFCGSGdOGZ9sgCy1ddNz8Scb4vIm8ZUh7cyEMJsX/51NbN7RNpuOKqlhXGlS+JWB3j2WbENdb8Ip5IfGTX9vsOTOQYOTcCCCAQUoEbUuHMK/PM/3HfrpmE6Et8sRDILDEw3ecV0ECmBjP9TQOZGsykIYAAAggggAACCCCAAAIIIIBA6QUIZJbemDMggAACCCCAAAIIIIBAUoBAJlcCAj6Bpjdff5k47s9E7NIsGK2ZdVd/wvmzZ7a3ngkC2vKr39MQdXv+zmq5XCu6BYa/PWMd8z93Pty6MwhjZQwIIIBACAWuSAUzbxQZco/2cxzzBTN3h9CpLFMmkFkWZk6SR0BLl2sJDweJpgAAIABJREFUc3/T0uVawpyGAAIIIIAAAggggAACCCCAAAKlFSCQWVpfekcAAQQQQAABBBBAAIGzAgQyuRoQ8AQ2OCvXPn2LteavRWRyFsoxI/aWHds2/ySIWCtWX3eDMZGvi9ipmeMzp4yxn92xddPXk/XFaAgggAACEyAwQzQ4L6LBzOywf/ZwHkiFM7dMwDir+pQEMqt6eStmchrG1FCmv2kYU0OZNAQQQAABBBBAAAEEEEAAAQQQKI/AD+68jd+NloeasyCAAAIIIIAAAgggEFoB/qMjtEvPxNMCTVf90bkmEd9gjbxPRKJ+GWvtb0xE3tf+8OYngyzW/OZ1b3Ad58fD7OwZN0Y22j7zN+2PtR4N8hwYGwIIIBACgbemwpnX5pnrXt+umUdC4FLyKRLILDkxJyhQQMuWa/lyf9Oy5Vq+nIYAAggggAACCCCAAAIIIIAAAqUXIJBZemPOgAACCCCAAAIIIIBA2AUIZIb9Cgj5/JtXrbvIRpxvW7FvHkJh5D5HzI1tW1tPVgJT86q3zXIjtT8QkT8cMl5r/y0RdT6866HWFythLowRAQQQqHKBJakdM3XnzNl55npXKpz5WJWblHR6BDJLykvnoxTQQKYGM/1NA5kazKQhgAACCCCAAAIIIIAAAggggEBpBQhkltaX3hFAAAEEEEAAAQQQQECEQCZXQWgFVqxe32KMfE9EpmcgGOkXa26bljj6je3bt8crCWjVqlXRU86sD1sjXxaRmqyxHzEiN+3YtumXlTQnxooAAghUucANqXDmlXnm+bhv10y3yk2KPj0CmUUnpcNxCmjpci1h7m9aulxLmNMQQAABBBBAAAEEEEAAAQQQQKB0AgQyS2dLzwgggAACCCCAAAIIIJAUIJDJlRA6gSuuaJnU12A/aa3clh1atCLPidi/3Llt87+IiK1QHNO0pmWdiPtFEXNB1hx6jbVfOFXb/dXnH3ywr0Lnx7ARQACBahS4IhXMvFFEnBwTPOYLZu6uRohSzunmW++o1O/tpWSh7wkQ0DCmhjL9TcOYGsqkIYAAAggggAACCCCAAAIIIIBA6QQIZJbOlp4RQAABBBDIFjh/7Xsyfi/zwtZ7yShxmSCAQCgEuNmFYpmZZFrgDde8e2r/QN+9YuXtQ1XMf4jIB9u3tT5bDWLNa1uWudZ+Q0RWZc/HGGmdVN9/03/+4henq2GuzAEBBBCoIoEZIqKlzDWYuTTPvB5IhTO3VNH8SzoVApkl5aXzUQpo2XItX+5vWrZcy5fTEEAAAQQQQAABBBBAAAEEEECgNAIEMkvjSq8IIIAAAggMJ0Agk+sCAQTCKkAgM6wrH8J5N121fo249rsi5vys6Vtr5e+nux23VlqJ8nzL2NLSEnn+mP2yGPmY2CE7rj1rXfcDOx+97z/z9cPXEUAAAQQmROCtqXDmtXnOvjcVzPyhiBydkJFWyEkJZFbIQoVomBrI1GCmv2kgU4OZNAQQQAABBBBAAAEEEEAAAQQQKL4Agczim9IjAggggAACIwkQyOTaQACBsAoQyAzryodp3hs2OCv/45k/dY39lBGZkzX1TmPthh2PbM6sGVlVPhucFWt+8ydG5K9FpDFragfFmC+2v+mS78qGDW5VTZvJIIAAAtUjsCS1Y6bunDk7z7TuSoUzH6ue6RdvJgQyi2dJT8UT0NLlWsLc37R0uZYwpyGAAAIIIIAAAggggAACCCCAQHEFCGQW15PeEEAAAQQQyCVAIJPrAwEEwipAIDOsKx+SeTe/7W31bk/tZ8TKX4hk7xBp9jhGbmrb2vqrMHCsXLP+Siv2HhGzKGO+Rlxr7dci9f0b2h54oDsMFswRAQQQqGCBG1LhzCvzzOHxVDDzRyJC4D6FRSCzgq/8Kh66hjE1lOlvGsbUUCYNAQQQQAABBBBAAAEEEEAAAQSKK0Ags7ie9IYAAggggEAuAQKZXB8IIBBWAQKZYV35EMx7+dXvuDSSiGj51qE1H429N15be8vT//qPx0NAMTjFZX/wrhnR3v6/F5H/Ncy8H3clcsNT2/55T5hMmCsCCCBQoQJXpIKZNw79BwcZMzrmC2burtC5Fm3YBDKLRklHRRbQsuVavtzftGy5li+nIYAAAggggAACCCCAAAIIIIBA8QQIZBbPkp4QQAABBBDIJ0AgM58QX0cAgWoVIJBZrSsb7nmZlWvXXW2t8x0Rm7kbpMgZK+ZTkfre74d1N8jlV7+nIZro+ZBNljCvzbxU7AvimD9uf3jTtnBfQsweAQQQqBiBmb5g5tI8o34gFc7cUjGzK/JACWQWGZTuiiqggUwNZvqbBjI1mElDAAEEEEAAAQQQQAABBBBAAIHiCBDILI4jvSCAAAIIIFCIAIHMQpQ4BgEEqlGAQGY1rmqI57Rq1aroycisW0Tki0PDhnLEiv3jnds2hzaI4r80mlave6cY5xsidlbWJdNtxN6648pl/yAbNlDmNsTvJ6aOAAIVJ/BWEblJRK7NM/K9qWCm7iJ9tOJmOY4BE8gcBx4vLYuAli7XEub+pqXLtYQ5DQEEEEAAAQQQQAABBBBAAAEExi9AIHP8hvSAAAIIIIBAoQIEMguV4jgEEKg2AQKZ1baiIZ7P76x5R+OAeCXK/zCbwYr80k24H9y1/b4DISYaMvWm1dctFON8X0SuGvJFK79w3NhNbdt/1oEZAggggEBFCSxJ7Zqp4czZeUZ+Vyqc+VhFzXCMgyWQOUY4XlY2AQ1jaijT3zSMqaFMGgIIIIAAAggggAACCCCAAAIIjF2gra0t48Xt2zbxO9Kxc/JKBBBAAAEEChIgkFkQEwchgEAVCvAfG1W4qGGcUtPq635PjPM1Ebk8a/69RuRHsZqu23794IOnwmiTb86XvKVlZm3cft4md1XLLGFupE2s+Uj7ttbH8/XD1xFAAAEEAilwQyqceWWe0el9/kepj6rdHZlAZiCvUQaVJaBly7V8ub9p2XItX05DAAEEEEAAAQQQQAABBBBAAIGxCRDIHJsbr0IAAQQQQGA8AgQyx6PHaxFAoJIFCGRW8uoxdk9gxdrr3mWsF8acm0XSKdZ+qv2Rzd+BKr/AytUtH7bGfkFEpmUebV4R4360fevmzfl74QgEEEAAgYAKXOHbNTPXz3/HfMHM3QGdy5iHRSBzzHS8sMwCGsjUYKa/aSBTg5k0BBBAAAEEEEAAAQQQQAABBBAYvQCBzNGb8QoEEEAAAQTGK0Agc7yCvB4BBCpVgEBmpa4c45YL3/j2KfV1NX8rIjcPw7HLmMQf7dh6f9WFSUq59M1Xr7vITZifac51yHmM3VjX5dz6+OOtPaUcA30jgAACCJRUYGYqmHmjiCzNc6YHUuHMLSUdURk7J5BZRmxONW4BLV2uJcz9TUuXawlzGgIIIIAAAggggAACCCCAAAIIjE6AQObovDgaAQQQQACBYggQyCyGIn0ggEAlChDIrMRVY8xy2ZvXXeI45isick0Wh5ZZ/b5jzCfbtraehGr0Ak1Xtsw2Ne6dVsx7RSTrHmEecCLurW0Pbf7v0ffMKxBAAAEEAibwVhG5SUSuzTOuvSLyw1Q482jA5lDQcJrWrLf+A5ubmwt6HQchMJECGsbUUKa/aRhTQ5k0BBBAAAEEEEAAAQQQQAABBBAYnQCBzNF5cTQCCCCAAAIIIIAAAgiMXYBA5tjteOUECaxcs/5KmwyGLMkagrUit+/ctumOCRpaVZ125dr1G6yVzwwJZRp53hHzvratrb+qqgkzGQQQQCC8Avr9VHfM1HDm7DwMd6WCmY9VEheBzEpaLcbqF9Cy5Vq+3N+0bLmWL6chgAACCCCAAAIIIIAAAggggEDhAgQyC7fiSAQQQAABBBBAAAEEEBifAIHM8fnx6rIKbHBWrP7Np42RT4tIJOvUe8Ux729/uPX/K+uQqvxkK9e0/L4V+10RWZA11QFjzO07trZ+VUQydh2rchKmhwACCFS7wA2pcOaVeSb6eCqY+SMR0d2pA90IZAZ6eRhcHgENZGow0980kKnBTBoCCCCAAAIIIIAAAggggAACCBQmQCCzMCeOQgABBBBAAAEEEEAAgfELEMgcvyE9lEHg0jXvnBOzA98W45VVdfyntCK/dCOJ23Y9dP9vyjCU0J1ixVUtK4yVL4q1/yNr8glj5L5I3Hz0ie2th0IHw4QRQACB6ha4wrdrZq6fF4/5gpm7g0pCIDOoK8O4ChXQ0uVawtzftHS5ljCnIYAAAggggAACCCCAAAIIIIBAfgECmfmNOAIBBBBAAAEEEEAAAQSKI0AgsziO9FJCgZVrr19qrXu3iH191mnixsiPY7HaT/z6wZ+eKuEQQt/1G9/49inddTVfSZWzjWaAGGlzE/a9Tz26+ZnQQwGAAAIIVJ/AzFQwU0uaL80zvQdS4cwtQWMgkBm0FWE8oxXQMKaGMv1Nw5gayqQhgAACCCCAAAIIIIAAAggggEB+AQKZ+Y04AgEEEEAAAQQQQAABBIojQCCzOI70UiKBpjUtN4m1XxEjM7JOccRY8yc7Hmm9v0SnptthBFasXt9ijHxHRDSgc7YZc9y67id3PrL5+8AhgAACCFStwNtS4UzdrTpX2+PbNfNoEDQIZAZhFRjDeAW0bLmWL/c3LVuu5ctpCCCAAAIIIIAAAggggAACCCCQW4BAJlcIAggggAACCCCAAAIIlEuAQGa5pDnPqAR+Z807GvvF+aQR81ERqc14sZE2Y+2NO7Zt3jWqTjm4KAKXr13XlLDOj0XsZVkd9hsj34jaxJf+a9v9nUU5GZ0ggAACCARRYImvnPnsPAO8KxXOfGwiJ0IgcyL1OXcxBTSQqcFMf9NApgYzaQgggAACCCCAAAIIIIAAAgggMLIAgUyuDgQQQAABBBBAAAEEECiXAIHMcklznoIFll/d8tqIa/9erLx96IvsPyci9TfteujeroI75MCiCzSvbZnmWvmhiF2X3bkV+WXM2Fue2Lr5t0U/MR0igAACCARN4AYRuUlE3pRnYI/7ds10yz0JApnlFud8pRTQ0uVawtzftHS5ljCnIYAAAggggAACCCCAAAIIIIDA8AIEMrkyEEAAAQQQQAABBBBAoFwCBDLLJc15ChJouqrl/xZrfyZWXpP1gl5jzC07tl7yA5ENZQ9yFDT4kB3U0tISeeG4/Yi1cqeIxLKmf9gV951Pbbvv0ZCxMF0EEEAgrAJX+HbNzPXz5TFfMHN3ubAIZJZLmvOUQ0DDmBrK9DcNY2ook4YAAggggAACCCCAAAIIIIAAArkFfnDnbfxulIsEAQQQQAABBBBAAAEESirAf3SUlJfOCxVobv5AzJ1+TMuTf15EJmW+zu42Rj62Y+vmfy+0P44rn8DKNevfKsbcYa29NOusvcbYv5oa7/zm9u3b4+UbEWdCAAEEEJhAgZmpYOaNIrI0zzgeSIUzt5R6vAQySy1M/+UW0LLlWr7c37RsuZYvpyGAAAIIIIAAAggggAACCCCAwMgCBDK5OhBAAAEEEEAAAQQQQKDUAgQySy1M/3kFFl9zTe3k/vpvGDHvF5Gsa9JsNSb+0R1b7y/bLlp5B8wBQwSaV627yI2Yb4jIVVlftFbk29MTkz+xfftdvdAhgAACCIRK4G2pcOa1eWa9x7dr5tFSCBHILIUqfU60gAYyNZjpbxrI1GAmDQEEEEAAAQQQQAABBBBAAAEEhhcgkMmVgQACCCCAAAIIIIAAAqUWIJBZamH6zymwYs11rzfi/FhELsk6MCEif9O+bdNnIKwcgZVr13/FWvn40GCtPOu49sa2Rzf/unJmw0gRQAABBIoksMRXznx2nj7vEpEfisivinRurxsCmcXUpK8gCWjpci1h7m9aulxLmNMQQAABBBBAAAEEEEAAAQQQQGCoAIFMrgoEEEAAAQQQQAABBBAotQCBzFIL0/9IAqZp9bo/FiN/JWLOyzpov7HmszseadVQBq3CBFasXvd+Y8wGETk3c+j2ZRH7ufZt9/1IRGyFTYvhIoAAAggUR+AGEblJRN6Up7vHfbtmusU5tcjNt97B959iYdJPIAQ0jKmhTH/TMKaGMmkIIIAAAggggAACCCCAAAIIIDBUgEAmVwUCCCCAAALlEzh/7Xsyfi/zwtZ7ySiVj58zIYDABApws5tA/LCeWkuUTxlo+JxY+YSIRPwORqTdOvYD7Q9vfjKsPtUw7xVrrn+9sYl7xMhFWfPpFyOfd47P/HJb2/cGqmGuzAEBBBBAYEwCV/h2zcz18+gxXzBz95jO5HsRgczxCvL6IApo2XItX+5vWrZcy5fTEEAAAQQQQAABBBBAAAEEEEAgU4BAJlcEAggggAAC5RMgkFk+a86EAALBEiCQGaz1qPrRXLa6ZZ5j7M9E5MqsyVox8t26LvPnjz/e2lP1ECGY4BuueffU/oHejWLNe4ZO1/x7TOLv/q9t93eGgIIpIoAAAgiMLDAzFcy8UUSW5oF6IBXO3DJWUAKZY5XjdUEX0ECmBjP9TQOZGsykIYAAAggggAACCCCAAAIIIIDAWQECmVwNCCCAAAIIlE+AQGb5rDkTAggES4BAZrDWo6pHs3J1y2pr7HdEZEnWRE+KmI87J2bcw66J1XUJrFp1Q92JyJkbjcgXRWR65uzsbhHnpvZtrVqWloYAAggggMDbUuHMa/NQ7PHtmnl0NGwEMkejxbGVJqCly7WEub9p6XItYU5DAAEEEEAAAQQQQAABBBBAAIGkAIFMrgQEEEAAAQTKJ0Ags3zWnAkBBIIlQCAzWOtRlaNpaWmJvHDM3mxFviYiDVmTfNW1csNTj2x6qConz6Q8gaa169aKNXeLyLlZJN1i7cfbf2/Z92TDBhcuBBBAAAEEUv9wQ3fMvElEZucRuUtEfigivypEjkBmIUocU6kCGsbUUKa/aRhTQ5k0BBBAAAEEEEAAAQQQQAABBBBIChDI5EpAAAEEEECgfAIEMstnzZkQQCBYAgQyg7UeVTeaZX/wrhmx3oEfWbFDd7uy5t9ckQ889Uhr5lY+VafAhFSg6aq3n2vdmu8akbcOEbH2H/td54+f2d56Bi0EEEAAAQR8AjekgplvyqOiuy3/KPUxYsCfQCbXVrULaNlyLV/ub1q2XMuX0xBAAAEEEEAAAQQQQAABBBBAgEAm1wACCCCAAALlFCCQWU5tzoUAAkESIJAZpNWosrE0v3ndG6xj/sGKNPmnZkROu1Z+0NDX/9n//M9fnK6yaTOdHAKXrGqZXBOxG0TkgyJSn3mofSLhykd2Pbr51yAigAACCCCQJXBFqpy57pqZ6+fXY75g5u5sRQKZXFdhENBApgYz/U0DmRrMpCGAAAIIlF/AOFERE/E+0n82jj6PijH6Y40RST/6/nz2a07GMUNek3qtManj/P0Nfs1/HhGxVv9PbOox/Xzw0fua/hsXO3jsyK9JHjekL99rvb5sQqybELHx1KP+WT8XL/+icEYEEEAAAQQQCLUAO2SGevmZPAIIIIBAmQUIZJYZnNMhgEBgBAhkBmYpqmsgTWvXrRNrvi4i87JmdsCIvW3Hts0/qa4ZM5vRCDStXXejWHOHiJyT9bpXRMwt7dtaN42mP45FAAEEEAiNwMxUMFNLmi/NM+sHUuHMLenjCGSG5joJ/US1dLmWMPc3LV2uJcxpCCCAAAKjEPBClKnwpPcYEWOiIo4+RkQcDVXqY+rzwxw/irOF99BhwprWxkXchFibEHHjqUd9Hh8+3BlePWaOAAIIIIAAAqMUIJA5SjAORwABBBBAYBwCBDLHgcdLEUCgogUIZFb08gVv8M3NH4i50499TkRuGzo6+4RNxP6fndv/aV/wRs6Iyi3QfPW6i9yE+bmILBtybiNfXjzD3N7a2poo97g4HwIIIIBAxQi8LRXOvDbPiPekd828+dY7jlTM7BgoAuMQ0DCmhjL9TcOYGsqkIYAAAuEVMGIiMTFOjYgTExOpEeN79O9gOfjn8GJV3My9nTY1vJneddN7HBCb6B98FH3u9nufoyGAAAIIIIBA+ATa2toyJt2+bRO/Iw3fZcCMEUAAAQTKLEAgs8zgnA4BBAIjwH9sBGYpKn8gK9dev9Ra9/Midl3WbFwj8p3abvOJxx9v7an8mTKDYgloCfPaiP2yFfljEYlk9GvkZwnH3L7rodYXi3U++kEAAQQQqEqBC3y7Zs7ONcMLljXLBcsul7nzF1UlBJNCwC+gZcu1fLm/adlyLV9OQwABBKpNIBmuHC5omfm5aps38xm7QDqsKV5AMxXUTAU4vc+l/zz2U/BKBBBAAAEEEAiYAIHMgC0Iw0EAAQQQCIUAgcxQLDOTRACBYQQIZHJZFEXgsrUtb4pY+wMrcmFWhwmxcnv7I5u+XJQT0UlVCjStWf9xEfmSiESzJrjLse772h65b0dVTpxJIYAAAggUW+AGEblJRN6Uq+Nz5i2QC5dd7oUzjeHH4WIvAv0FR0ADmRrM9DcNZGowk4YAAghUgsDIQcuYiFMzuMtlkOdSG4tKTU1EamJR8f4ci0htTfIxEnHEMUYijhHH+zj73GQ9dxzxfd0R/RHGSb8+YsQRk/HcpJ5HtP+IPkseL1bEWisJ1xXXiiQSVqx1B5+73vPk1xPWiv+5m3quj+nXJ7+ur7cy9OvJ17uuK30DcekbSEh/f0L6vT/HvT/rY5Bb3uBmKswZ5DkwNgQQQAABBBBIChDI5EpAAAEEEECg/AIEMstvzhkRQCAYAvwGOhjrUNGjWLl23cesNXcODdPZ3a5xPvDU1tZfVfQEGXxZBFasXv9/GSN3iciSrBP2ithPtm/b/I2yDISTIIAAAghUg8AVqV0zNZw54s+7tXX1cuHy5K6Z0xvPqYZ5MwcEhgho6XItYe5vWrpcS5jTEEAAgYkWSJYMrxMTrUs91iYfI7VeOfGJbrHo2fBkOliZDFVquDLiBS1rY7GMkOVg8NL7mhaC8P8oYnk+jEc6nNk/MJAMbQ4kpK8/ngpuaogzFeYcDHWmAp2p4wbiiYm+VAZLodtEr9h4nyQfe5OP7sCEj48BIIAAAggggACBTK4BBBBAAAEEJkKAQOZEqHNOBBAIggCBzCCsQoWO4Yq3tMzsjdtviUjLcOWmrbGf3fnw5r0VOj2GPQECTWtaLhZrPy9Grss8vRkwYn8elcQt/7Xt/s4JGBqnRAABBBCoTIGZGsysa5jyld6u0zlnsGDxUm/XzIVLLq7MmTJqBEYQ0DCmhjL9TcOYGsqkIYAAAuUQSIYua32hy1T4UoOXTnaRhNKOqL4uJvWTaqRhUq00TIpJQ12t1E+KyeRJtb5wpSO1NRqy1N0qHW+3SN1R24oV3WeS58Hz0KvGC3VqQLMvLv3xhPT2D0h3z4B09fRJV2/ysbunX7p6+qW7t7wBSevGk8FMf0gzHdokrFnaNz29I4AAAggg4BNgh0wuBwQQQAABBBBAAAEEECiXAIHMcklX2XkuvfoPz4slYj8VkSszpmak37ryrUhD36faHnigu8qmzXTKIPDGN759SnddbIOI0ZRAjf+UVuRXsUj0XU889E8vl2EonAIBBBBAoEoEmtastyc7XpXOV16Uk0dfyTmraTNmyQXLL/fCmXX1DVUiwDTCLqBly7V8ub9p2XItX05DAAEEiiGgwcrMnS7LG7qcVBeTBg1a1iXDlhqyHAxdavhSg5j1teJ4fwtmtGa3eDW/tX43z0PnoSXUNZTphTXToc0eDXDq82Ros6u3X3rKENwcPqyZ3lkz2OXci3HvoA8EEEAAAQTKKUAgs5zanAsBBBBAAAEEEEAAgXALEMgM9/qPafYr1qx7r4j5WyOiu075W4ex5gM7HmnN/G3vmM7Ci8IusGLt+j80rnxfjMzOsLBy1HXsh5/auvnnYTdi/ggggAAChQloIDN9ZF/3GYm5PfLc009Kb3dXzg4uWJYsZz53/qLCTsRRCARYQAOZGsz0Nw1kajCThgACCBQiMCR06S81XqKdLr2gpReyrBnc2VJ3uZxcXyv62KCPtTGJRHw7WaZ3tOQxubMnDmN20NzumZ4+L5h5prvPF+JM7bSZCm/29JVmx83BsGa69HlGGXTCmoXctzgGAQQQQAABvwCBTK4HBBBAAAEEEEAAAQQQKJcAgcxySVfBed5wzbun9g3032qs/biI1GVOyTzhGLmpbWvr01UwVaYQEIHlq95xaSQS+aGIZCcFuq3IFwYS5pvPbG89E5DhMgwEEEAAgYAK+AOZOsTm5mZvpHuebpM9Tz8phw7syznyc+Yt8HbM1HCmBhtoCFSqgJYu1xLm/qaly7WEOQ0BBBA4K2DEiTWIidaLE6sXE9U/TypJefFYNCLTJtfJtCmTMh6nNtR5IUwnuaUlDYFAC7iu9XbVPNXVKyfP9MrJ0z0ZjwPxRNHH74U14z1i413iDnSLjXeLO6D/2Gjw3yEV/Zx0iAACCCCAQKULEMis9BVk/AgggAACCCCAAAIIVI4Af7NdOWs1oSNdvuq6+ZGoc6dYeWfWQHTDgJ8OJMwHCcZN6BJV7cmXX/2ehkii5wci8kdDJmnsvYm4/atd2+87ULUATAwBBBBAYNwCIwUy0x0feWW/PLfrSW/XTK+E6Qittq5eLlye3DVzeuM54x4XHSBQbgENY2oo0980jKmhTBoCCIRTwNv1MtqQCl5qADMZxCxmi0YdmT75bOBy6uQ6mZ4KYE6ur0vt4JiuHp7e0ZHnyWrqeCR3+Kzs60FLo588nQxrnjjTI6fO9HjPT5zplXiRw5rpYGbyUYOaXaLhTRoCCCCAAAIIiBDI5CpAAAEEEEAAAQQQQACBcgkQyCyXdAWfp3n1dStdE9kiYs/LmkaXiHtL+7b7fsQ/wa/gBa6MoZsVa9fdbKz5pojUZg35ReOalh2PtrZVxlQYJQIIIIBAuQXyBTLT4+nr7ZbndumumU/Iic6jOYe5YPFSb9fMhUsuLvd0OB8C4xLQsuVavtzftGxsH/f6AAAgAElEQVS5li+nIYBAdQuYSO1g4DK5+2WD6OeK0aIRZ3CXSw1bpkOXutPllIZa7987aKiORxy4DjLfBxrWPHG61wtp6uNJDWumdtmMJ9xivD3FJvq83TM1pDkY2Ez0FaVvOkEAAQQQQKCSBAhkVtJqMVYEEEAAAQQQQAABBCpbgEBmZa9fSUff0tISeaHT/aA15k4RmZR1sp0i5k/bt7U+XtJB0DkCPoGmq9avMa58xYo0ZcH0iNi/nJbo/Pb27dvZ+oGrBgEEEEAgQ6DQQKb/Rfuf3+3tmPnS3mdzak6bMUsuWH65F86sq29AHoGKENBApgYz/U0DmRrMpCGAQHUIDAYu/WXHnei4JucPXWaUGB8MXaZTl+nQIc+TKVQ8kiFMrofRXg9nevq9nTSTYc1UULNIYc1kyfPMcuca1qQhgAACCCBQzQIEMqt5dZkbAggggAACCCCAAALBEiCQGaz1CMxoVq1aFT0ZafyyiPkzEXEyB2YeiBr3z57Yuvm3gRkwAwmNQPPq6893TeJrIvKHWZN2rZWvL2k0f9Ha2poIDQgTRQABBBDIKzCWQGa605PHO2RPqpx5b3dXznNdsCxZznzu/EV5x8QBCEy0gJYu1xLm/qaly7WEOQ0BBCpIwERS5cZ9ZcejDckE4DjatMl10ji9QRqnT5bZ+jijQabU1yaraPv65TkeXA9n3xDlfD+c7u6TjuNd0nmiSzpOnPEedWfNcTVrxdUS575y51r2XCx/xTIuV16MAAIIIBAYAQKZgVkKBoIAAggggAACCCCAQNULjO9v6KueJ5wTbL563UWua34iVpqzBAbEmM+0b239UjhlmHWQBJrWrP9rEbk9OzBsRH4Vd83Nux5tfS5I42UsCCCAAAITJzCeQKZ/1Hue1nLmT8qhA/tyTmbOvAVeMFM/zDgDMROnxpmrXUDDmBrK9DcNY2ook4YAAsEVMNFJ4sSmiFMzRZzYZNHn42n6l0IavJw1Y7I0TqsffKyrjXk7Gur3MR5x4DqojPdB/0BCOo6fkc6T3d5jx8lu6Tx+xgtSj6fZeI+4A2fE7T8t7sBp0ec0BBBAAAEEKlngB3fexu9GK3kBGTsCCCCAAAIIIIAAAhUgwH90VMAilXOITavXvVOM+ZyILMk8r9ljjPvpHVs3/7yc4+FcCOQSWLFm3XuNOBtEbPZWZHtF5DPt2zb9E4IIIIAAAggUK5CZljxycL9Xzlw/RMtvjtBq6+rlwuUazGyW6Y3nsBAIBE5Ay5Zr+XJ/07LlWr6chgACwRBwYg1i0gHMmilinJoxD6wmFpFZqV0vZ02vl8YZk2XWtHoxjpP8fpasK80jDlwHVfQ+0J9U/SHNzhPd3o6aGt4ca7NufzKc2X9a7ICGNHPvIj/W8/A6BBBAAAEESiVAILNUsvSLAAIIIIAAAggggAACaQECmVwLnsDia66pnTLQ8Bdi5S9FpMHPYkTaXcfcuPPh1p1wIRA0gaar1l0u1nwne0dXI3JarHzGnJz5rba27w0EbdyMBwEEEECgfALFDmSmR97X2y3P7dJdM5+QE51Hc05oweKlcuGyy2XhkovLN3HOhEABAhrI1GCmv2kgU4OZNAQQKL9AcufL9A6YU0Sc6JgGMbm+NrnzpRfArJdZ0yfL1Ml1YsSIFd+OjzzHg+vh7E6wIXo/nDjdLclwZrLsuX6c6e4b0/1G3Li3c2Z6B019pCGAAAIIIBBkAQKZQV4dxoYAAggggAACCCCAQHUIEMisjnUc1yyW/cG7ZkR7+/9RRH4/oyMjroj99ulY9yeef/DBMf6t7LiGxosRKEhAA8WT++u/YcS8X0Qy72tW7quprX3frx/86amCOuMgBBBAAIGqEyhVINMPtf/53d6OmS/tfTan37QZs+SC5Zd74cy6+ox/A1N17kyocgS0dLmWMPc3LV2uJcxpCCBQQgHjiFMzNTOAqbszjrLNmFrvC19qCHOyTKrzBzm1T/+OzjzHg+vh7NuM90P6/dDTOzAY0EwHNY+f6h7lHUlvN3ZoQNOOfUfO0Q+AVyCAAAIIIJBbgEAmVwgCCCCAAAIIIIAAAgiUWmD0f9Nf6hHRf1kFVr65pdk17l3GmEuzTtxpRG45f6b5p9bWVv7WtKyrwsnGInDJJS01sde47zXWfEVEpmX1sUsce1P7w5ufHEvfvAYBBBBAoDoEbr71jpHrixdpiiePd8ieXcly5r3ducs3ainzC5ZdLnPnLyrS2ekGgbEJaBhTQ5n+pmFMDWXSEECgeALGiYnugDlYgjw2edSdx6IRmTtrqrxm1lSZM2uKzGmcKhHHnN3hzxix1rcDJs/x4Hrg/TGO+8BAPCFHj52RVztOyqGO03Ko45To50bb3IEzZ0uca6lzl0ImozXkeAQQQACB4gkQyCyeJT0hgAACCCCQT+D8te/J+L3MC1vvJaOUD42vI4BAVQhws6uKZRzTJEzT6nV/JMZ8W0SmZ/ZgXnaMvKtta+uvxtQzL0JgAgWa1q5bK9b8WETmZw3jpBX50M5tm3Q32JIHciaQgFMjgAACCIwgUI5Apv/Ue57WcuZPyqED+3KuyZx5C7xgpn6YMeyMxoIjUAwBLVuu5cv9TcuWa/lyGgIIjE3ARGq9AGa6BLmJ1o+6o0l1MZnbOHUwhDl75mSvJID+Bw2POHAd8D6YiPvA4WNn5HDHKXm145QX0OzpG3240sa7M0qc2wSFeUb9DYIXIIAAAgiMWYBA5pjpeCECCCCAAAKjFiCQOWoyXoAAAlUiQCCzShZyNNO44oqWST317t8bY24WK47/tcZIq42ZD7U/2Hp0NH1yLAJBEmhe9c5ZbqR/o4i5Pmtc+vuqHzr1fbe0PfDAGOpuBWmWjAUBBBBAYLQC5Q5kpsd35OB+b8dM/dASjiO12rp6uXB5Mpg5vXH2aKfH8QiMW0ADmRrM9DcNZGowk4YAAgUIGEcitdPF0Y+aqWIidQW8KPOQKQ11MnfWFC+AObdxisyc1uA7IB2/S3+K58k4Hh5JAa4HroeJeT8cO9kth3QHzU7dQfO0nO7qHfW9zyZ6xe0/JW7fCUn0nRCx7qj74AUIIIAAAggUKkAgs1ApjkMAAQQQQGD8AgQyx29IDwggUJkCBDIrc93GPOrLVrf8jmPkH0TsyqxOTlpjN0Ym9f8NQbUx8/LCAAlo8Li33t4mYm4RsVP9Q7NGfm3FfvCprZvbAzRkhoIAAgggUGKBiQpkpqfV19stz+160ts180Rn7n/7smDxUrlw2eWycMnFJVahewQyBbR0uZYw9zctXa4lzGkIIDBUwETrxKmZPhjEHK3RjKn1yfBlKoSpgcyJiVQlR06kj0gf19/ZdzHvh7G9H0519Xo7Z6ZLnB8/Nfp/D5sOZrr9J8TGRx/wHO29mOMRQAABBMIlQCAzXOvNbBFAAAEEJlaAQObE+nN2BBCYOAECmRNnX/YzN61pWS9i/25oKWezzxq5fefWVi3lTEOgqgRWrG15l7H2DhFZ4J+YFfmtcc3H2h9t/UVVTZjJIIAAAgiMKDDRgUz/wPY/v9vbMfOlvc/mXLFpM2d5O2ZqOLOu3r9LGguNQGkENIypoUx/0zCmhjJpCCCQFNDdL3UXTN0Nc7RlyLXkeLoEue6AWT+pRqy1YozhEQeuA94HVXkf0JLm/oDm0eNnRvXtRMub666ZGtLUXTRpCCCAAAIIjFeAQOZ4BXk9AggggAAChQsQyCzciiMRQKC6BAhkVtd6DjublpaWyN7j8jlj7e1DDzD/EU3I9U9sbz0UAgqmGFKBptXXLRQTaRWxr88mMNZ8ascjrX+T2gwmpEJMGwEEEAiHQJACmWnxk8c6vB0zNZzZ292VcyEuWNbshTPnzl8UjgVjlhMmoGXLtXy5v2nZci1fTkMgjALGiabKkCfLkevzQppjjMxJlR73dsBsnCaxWCT1UvbeG9vee2l5/PBjL8+z96HKej/0D8TlsFfe/JRX5vxwxylxrc4hf7NuPBXMTAY09TkNAQQQQACB0QoQyBytGMcjgAACCCAwdgECmWO345UIIFDZAgQyK3v98o5+5aqWxTbifkHEXJ918IC1sjFycuYn29q+N5C3Iw5AoMIFFl9zTe2UgfqvijUfFJH0b0HTs7rbMeYzbVtb91f4NBk+AggggEAOgSAGMv3D3fN0mxfOPHRgX851nDNvgRfM1A/dUY2GQCkENJCpwUx/00CmBjNpCIRBQHe+1B0wNYCpO2IW2rQE+fw50+W8uTPk3NlTxXEcsWLFiG8HTJ7jwfVwdidI3g+hfz+IFTl45IQcOHxC9h86LidO9RR6y/V2zEyXN9edNGkIIIAAAggUIkAgsxAljkEAAQQQQKA4AgQyi+NILwggUHkC/Aa38tas4BGvuKplhXHdH4qYlVkv6rUiH9+5bdO3C+6MAxGoEoGmNes/LiJfEpHsbW3+y7HuB9seuW9HlUyVaSCAAAIIZAkEPZCZHu7hg/uTu2buejLnBs61dfVy4fJkMHN642zWG4GiC2jpci1h7m9aulxLmNMQqEaBdBlybxfMSF3BU5ynAcw502X+3OkyY0q9iBeWT+325m1cx3M8uB68NxTvB+4HBdwPj5/qkgOHTsjLh054Qc1Cm030DoYzNaRJQwABBBBAYCQBAplcGwgggAACCJRPgEBm+aw5EwIIBEuAQGaw1qNoo2la2/JBsfbvRKQ2q9Nnjdh37ti2eVfRTkZHCFSYwMq11/2udZ0fi5GLsobeJ2I+1L6t9YcVNiWGiwACCCBQgEClBDLTU+nr7fZCmRrOPNF5NOcMFyxeKhcuu1wWLrm4AAkOQaAwgY7DB2XL3RszDtYwpoYyaQhUg4CJ1IhTk9wFU3fDFOMUNK1JtTFvB0wNYJ43d6bEoo63Y7G1lkccuA54H3AfKOJ9oK8/7u2c+fKh43Lg8HHp6S2wyI91JdGXLGvu9p8Qm+gv6P7OQQgggAAC1S3Q1taWMcH2bZv4HWl1LzmzQwABBBAIgACBzAAsAkNAAIEJEeA/NiaEvXQnbV7bMs219usi8u6sHQB1H4J7o8Z+7omtm39buhHQMwKVIfD6teteF7fmMyLyv3TPGt+o+8TIj/vj5i+e2d56pjJmwygRQAABBAoRqLRApn9O+5/fLc89/aS8tPfZnFOdNnOWt2OmhjPr6hsKYeEYBHIKaNlyLV/ub1q2XMuX0xCoRAETqZVIXaM4dTPFiU0ueAqN0xuSIcw502XurGQJc9++lzzHg+sha19v3h+D+8Jyfyji/eFQxykvoHng0HHpONFV8D3cHTgjbu8xSfR2ik30Ffw6DkQAAQQQqC4BApnVtZ7MBgEEEECgMgQIZFbGOjFKBBAovgCBzOKbTliPl61umecY+zMRuTJrED1i5G/quszXHn+8tWfCBsiJEQiYwBVXtEzqrbefEJHbRGRS5vDsVtc6Nzz1SGtmnc6AzYHhIIAAAggULlDJgcz0LE8e60iWM3/6Sentzv1L6AuWNXvhzLnzFxWOxJEIDCOggUwNZvqbBjI1mElDoCIEjOOFML0gpu6EWUBzjPF2wJw/d4ZXjnxKQ51Ym6o2nHo9z/Hwqi9zPXgCvB94P5T7/XCmu/fs7pmHToirF2EBTXfN1GCmfoh1C3gFhyCAAAIIVIsAgcxqWUnmgQACCCBQSQIEMitptRgrAggUU4BAZjE1J7CvlW9ef5115B9E5JysYRwQV25of3TTtgkcHqdGINACTWvXrRVr7hWRuRkDNXLUWvuBnds2bwn0BBgcAggggEBBAtUQyPRPdM/TbV4489CBfTnnP2fegsFdM8X/m/KC1DgIgaTAlns2SsehzH+noqXLtYQ5DYGgCji1M5JBzEmNWZviDz/iyfW1Mn/ODDkvFcSMOFqGnJBVuUNWnO/s9cn1x/uP90Nh7wfXtbL/0HE5mCpvfqa7kF0wrSR6ksFMt+94UL+VMS4EEEAAgSIKEMgsIiZdIYAAAgggUKAAgcwCoTgMAQSqToBAZoUv6SWrWibHIvYjRuR2EcmoS2mMPJSwiY88te3+PRU+TYaPQMkFVq59x1JXIj82Vt6QdbIuY8znartkIzvMlnwZOAECCCBQEoGmNesztstpbm4uyXkmqtPDB/cnd83c9WRWsdDMEdXW1cuFyy/3wpnTG2dP1HA5b4UKdBw+KFvu3pgxeg1jaiiThkCQBLQMuZMKYRqnJu/Q5jRO8cqQazlyLUtujIYwLY84cB3wPuA+UMH3gaPHTsuBIye90uaHO0/n/V5g3X4vnOlqOHPgTN7jOQABBBBAoDIFCGRW5roxagQQQAABBBBAAAEEKlGAQGYlrlpqzMtXXTc/GjGft2JuyJrGgIj8yKnv+/O2Bx7oruApMnQEyirwxje+fUr3pNi3xJp3iUgk6+TfTUQSn9n10P1HyjooToYAAgggMG6Bag9kpoH6eru9UKaGM090Hs3ptmDxUrlw2eWycMnF4/alg/AIaNlyLV/ub1q2XMuX0xCYSAETqZVI3SxvJ0wTrc87lHNmTpHXzZ8lr53fKPV1+UObeTvkAAQQQACBwAp09/bLiwc65bcHOuTIsQLCmfHu1M6ZHWIThey0GdipMzAEEEAAgSwBAplcEggggAACCCCAAAIIIFAuAQKZ5ZIu8nma3nz9ZeLEN4uY87O67rEi79+5bdNPi3xKukMgLAKmae2694k13xSRjN/mGmN+E0/I+l2Ptj4XFgzmiQACCFSDQFgCmf612v/8bnnu6Sflpb3P5lzCaTNnDZYzr6vP2Gy9GpaeOZRAQAOZGsz0Nw1kajCThkBZBUxksBy5UzMt76mnTq6T186bJeefN0umT5nEzncVvPMdO5iygys72bKT71jvA8dOdsmLBzvlty93yKmu3rzfO9z+k4NlzcUm8h7PAQgggAACwRYgkBns9WF0CCCAAAIIIIAAAghUkwCBzEpbzQ0bnJWP/eb9VuTrIlKbOXy7Q1z3xvZH73+q0qbFeBEImsCKNde93kjkOyJ2ZdbYToixH2/fuuwukQ1u0MbNeBBAAAEEhgqEMZCZVjh5rCNZzvzpJ6W3uyvn5XHBsmYvnDl3/iIuIwRyCmy5Z6N0HDqYcYyWLtcS5jQESi3g1M7wdsKM1DWKSO6/0qiJRbwQ5uvOmyWvmTX17NCMEbGW52kBPLgeeD9wPwjh/eDVoyfltwc75cUDHdI/kC9saSXR25ksa953vNTf6ugfAQQQQKBEAgQySwRLtwgggAACCCCAAAIIIDBEgEBmBV0ULS0tkb3H3c8Za24VkVjW0P/FJuJ/tnP7ln0VNCWGikCgBZZf3fLaaEL+1oq9Nmug/WLlzvZHNn1GRHy/yQ30dBgcAgggEFqBMAcy/Yu+5+k2L5x56EDuHxfnzFswuGumaEiHhkCWQMfhg7Ll7o0Zn9UwpoYyaQiUQsCJTfFCmE5doxgn+z+Fh55x4bkzvZLki+Y1shMmO2HKWHfS43XsxMlOnOHZiVN3zHzxYIe89MqxvN/GrDsgbjqcOZC/BHreDjkAAQQQQKBsAgQyy0bNiRBAAAEEEEAAAQQQCL0Av2GtkEugefW157tO7G6x9o1ZQ05YkU/v3LbpjgqZCsNEoOIEVq5Zf6sV+aKIRLMG//87xryzbWvr/oqbFANGAAEEQiRAIDNzsQ8f3J/cNXPXkzn/XUFtXb1cuPxyL5w5vXF2iK4YplqIgJYt1/Ll/qZly7V8OQ2BoggYR6L1cyQyabaYaH3eLuc0TpHXzp8lr53XKHW1+UObeTvkAAQQQACB0An09g14Jc1118zDnfnDljbeLYmeoxLvPixiKaISuguGCSOAQMUJEMisuCVjwAgggAACCCCAAAIIVKwAgcwKWLqVa1qut2I/LyJLsob7tDXy6Z1bN/1LBUyDISJQ0QJNa9etEzFfECsXZU3kWXHNbe2Ptv6ioifI4BFAAIEqFiCQOfzi9vV0e6XMNZx5ovNozitgweKlcuGyy2Xhkour+EphaqMV0ECmBjP9TQOZGsykITBWAROpk0j9HInWnyNiIjm7mTZ5krx2fqNXlnz61PrUToiprPngzpA89/b0x4Prw+qOl7wfeD9wPyj0fnjyTI+86O2c2Sn655zNJiTefUQS3YfFJnrH+i2Q1yGAAAIIlFiAQGaJgekeAQQQQAABBBBAAAEEBgUIZAb4Ymhu/kDMzuj8sLXmsyIyLXOo9j+Mcf9kx9b7dwd4CgwNgaoSWHFVywrj2u+LyOVZE+sUaz/tnGz8QVvb9waqatJMBgEEEKgCAQKZ+Rdx//O7vXDmS3ufzXnwtJmzBsuZ19U35O+YI6peYMs9G6Xj0MGMeWrpci1hTkNgNAJOzVQviBmpa8z5stqaqLcL5qJ5s+Q1s6ams1VirYgva8ZzPLgezmYveT/wfuD9MM73w+GOU/Lbgx2y72Cn9PXHc36fSmg58+7D4vafGs23QY5FAAEEECiDAIHMMiBzCgQQQAABBBBAAAEEEPAECGQG9EJoftvb6m1P7V3WSkvWEHVvi2+2X3npx2TDBmrhBHT9GFb1CmhQ2p3R+bci5k/FipM1002JyKQbdj10b1f1CjAzBBBAoPIECGQWvmYnj3Uky5k//aT0duf+dnbBsmYvnDl3/qLCT8CRVSfQcfigbLl7Y8a8NIypoUwaAoUIRCbNksikOeLUTMl5+KJzG2WR7oZ5bqPYZAxz8C81eI4H1wPvh/RfcnI/4H5Q6vvBvleOyb4DnbLvlc6c37fc/tOS6DksiZ6OQr4dcgwCCCCAQBkFfnDnbfxutIzenAoBBBBAAAEEEEAAgTAK8B8dAVz1lWuvX2olca9Yac4aXqc15r07t7b+awCHzZAQCJVA0+r114iRe0UkcwsfI23W2HfufHjz3lCBMFkEEEAgwAIEMse2OHuebvPCmYcO7MvZwZx5C0XDmVrSPFkLlRY2AS1bruXL/U3Llmv5choCwwkYJyqRSed4O2KaSO2ISPV1NXLBojly4WvnyKTaGJgIIIAAAggERqCnb0Cee/Gw7Nl3WLp7+0ccl030eTtmeuXMbSIw42cgCCCAQJgFCGSGefWZOwIIIIAAAggggAAC5RHgN6blcR7VWZpWr/+GGPlI5ovMPmMS79yx9b7/ParOOBgBBEomcNnqlt9xjP25iCzMOsnX2rdt+kTJTkzHCCCAAAKjEiCQOSquIQcfPviSaDjzuV1P5OyodlK9F8rUXTOnN84e30l5dcUJaCBTg5n+poFMDWbSEEgLmGi9ROvP8XbEzBXgnjVjsly4aI4sXjBbjDFireURB64D3gfcB7gPBPY+oKHMPS8dkY7jZ0b+pm+tt2NmvPuI2Hg3PxwggAACCEygAIHMCcTn1AgggAACCCCAAAIIhESAQGYAF3rF2pY/MNY+kK7BZsXe1dM78NHn/vMXpwM4XIaEQKgFVqy6drpxIt8SY941+Itma9++45HN+h6mIYAAAggEQIBAZnEWoa+n2ytlrrtmnug8mrPTBYuXeuHMhUsuLs7J6aUiBLbcs1E6Dh3MGKuWLtcS5rRwCzi105M7YtbNzH3veM1MuWDROTLvnBkig2XJ0+V3eUyW4cUBB64D3gfcB4J6Hzh45KS3Y+b+V4/l/H6X6D0miZ4j4vadCPcPCMweAQQQmCABApkTBM9pEUAAAQQQQAABBBAIkQCBzIAu9oo1628zYn5fxP7idE3XxucffLAvoENlWAiEXmDxNdfUTumv/5CIc41Yu7X9kU1fDj0KAAgggEAABW6+9Q797TWtCAL7n9/thTNf2vtszt6mzZzl7Zip4cy6+oYinJkugizQcfigbLl7Y8YQNYypoUxaOAWSZcnPESc2eUQAxzFywcI5Xmny6VMniREjViyPOHAd8D7gPsB9oGLvA8dPdcmefUdkz0uHxXVH/k8Qd+CMJLqPeOFMGgIIIIBA+QQIZJbPmjMhgAACCCBw/tr3ZPxH0Qtb7yWjxGWBAAKhEOBmF4plZpIIIIAAAggggAACBDKLfw2cPNbh7Zip4cze7q6cJ7hgWbMXzpw7f1HxB0KPgRHQsuVavtzftGy5li+nhUPAODGJ1M/xgpjGqRlx0pPra70Qpu6IWROLhgOHWSKAAAIIhEqgfyCeDGbuOyxnukf+t/bW7U8GM7sPi3UHQmXEZBFAAIGJECCQORHqnBMBBBBAIKwCBDLDuvLMGwEECGRyDSCAAAIIIIAAAgiEQoBAZmmXec/TbV4489CBfTlPNGfeQtFwpu6aKYb/HCntqkxM7xrI1GCmv2kgU4OZtCoWMBGJTp4n0YZzc07ynMYp3o6Yrztvtlhrk7cBr/qu4TkeXA+8H7gfcD+s2u8HLx7o8IKZR46dzvl9Mt71isTPHBSxiSr+oYGpIYAAAhMrQCBzYv05OwIIIIBAuAQIZIZrvZktAgicFeA3oFwNCCCAAAIIIIAAAqEQIJBZnmU+fPAl0XDmc7ueyHnC2kn1XihTd82c3ji7PIPjLGUT2HLPRuk4dDDjfFq6XEuY06pPQEOYGsYUExlxcovmNcqShXNk7qypks6cpQ/meTKDhkdSgOuB64H3A/eDar4fvtpxSva+dFj2Hewc+QcCm/BCmRrOpCGAAAIIFF+AQGbxTekRAQQQQACBkQQIZHJtIIBAWAUIZIZ15Zk3AggggAACCCAQMgECmeVd8L6ebq+Uue6aeaLzaM6TL1i81AtnLlxycXkHydlKJtBx+KBsuXtjRv8axtRQJq16BLQsebRhnphI7bCTikYjcsHCc7wg5tTJdWeP8XaA872E53hwPfD+SAtwP+B+EJL7wakzvV4wc89LRyQeH343TJvok3jXQa+cOQ0BBBBAoHgCBDKLZ0lPCCCAAAII5BMgkJlPiK8jgEC1ChDIrNaVZV4IIIAAAggggAACGQIEMifugtj//G4vnPnS3mdzDmLazFnejpkazqyrb5i4AXPmoh2lDEoAACAASURBVAho2XItX+5vWrZcy5fTKlsgUjdTIg3zxIkN/z6dXF8rF712rixZNEeiESc5WUJWhKxCErLieuf9zv2O0P1o/tFBPO56wcz/fvGQnOnuG/YHBHegSxIazOw9Vtk/QDB6BBBAICACBDIDshAMAwEEEEAgFAIEMkOxzEwSAQSGESCQyWWBAAIIIIAAAgggEAoBApkTv8wnj3V4O2ZqOLO3uyvngC5Y1uwFM+fMXzTxA2cEYxbQQKYGM/1NA5kazKRVnoBTM9UrTe7UTBt28LFoRC5dMk8uWfwaMcaItZZHHLgOeB9wH+A+wH2gwPvAb/YelN/sfUUGRtgx0+0/6ZUyd/tPVd4PEYwYAQQQCJAAgcwALQZDQQABBBCoegECmVW/xEwQAQRGECCQyaWBAAIIIIAAAgggEAoBApnBWuY9T7d54cxDB/blHNiceQvFC2cuvzxru6VgzYfRjCyw5Z6N0nHoYMYBWrpcS5jTKkPAidV7O2JG6hpHHPDF558rly45V2piEbZGG83WaGylx/XC9eK7r7CVLlvpspVu/0BcfvP8K/Ls86+M+D030dspia5XRHfOpCGAAAIIjF6AQObozXgFAggggAACYxUgkDlWOV6HAAKVLkAgs9JXkPEjgAACCCCAAAIIFCRAILMgprIfdPjgS6LhzOd2PZHz3LWT6r0dM7Wk+fTG2WUfJyccu0DH4YOy5e6NGR1oGFNDmbRgC5hIrUQbzpVI/ZwRB7p4wTlyyeJzZUpDHTugFbgDGjuHsnMqO8iygy73Ae4D+e4DXT193m6Zz+8/MuL34ET3YYl3vSI2MXyp82D/lMHoEEAAgfILtLW1ZZy0fdsmfkda/mXgjAgggAACIRMgkBmyBWe6CCAwKMB/bHAxIIAAAggggAACCIRCgEBmsJe5r6fbK2Wuu2ae6Dyac7ALFi/1wpkLl1wc7EkxukEBLVuu5cv9TcuWa/lyWgAFTESik8+VaMPIu5ieN3emXLJknjROq09u6OZtbGdErOU5HlwPvB+4H3A/5PtBkb4fdp7okmeef0VefvXYiD8wxLsOSvzMKyI2EcAfKhgSAgggEBwBApnBWQtGggACCCAQHgECmeFZa2aKAAKZAgQyuSIQQAABBBBAAAEEQiFAILNylnn/87u9cOZLe5/NOehpM2d5O2ZqOLOuvqFyJhjSkWogU4OZ/qaBTA1m0oIjEG14jVee3DjRYQc1p3GqXLz4XDn3nOnsiMmOmJJvhze+zk6Q7ATJTpDcB4pzHzjUcUqe2XtQDneeGvb7s3XjktBgZterwfmhgpEggAACARMgkBmwBWE4CCCAAAKhECCQGYplZpIIIDCMAIFMLgsEEEAAAQQQQACBUAgQyKy8ZT55rMPbMfO5XU9Kb09XzglcsKzZC2bOmb+o8iYaohFvuWejdBw6mDFjLV2uJcxpEysQmTRbopPniYnUDTuQ6VPrvdLkC89tHNwQM31gekNInicF8EhukMn1wPXA+4H7AffD4t8P973SKc8+/4ocP9U97Pdrm+iV+JmDkujJveP8xP7UwdkRQACBiREgkDkx7pwVAQQQQCDcAgQyw73+zB6BMAsQyAzz6jN3BBBAAAEEEEAgBAJNa9b7cyHS3NwcgllX3xT3PN3m7Zp5+MC+nJObM29hctfM5brO/OdO0K6EjsMHZcvdGzOGpWFMDWXSJkbARCdJbMoCcWpnDDuA+kk1csn558qSRXNSZajT5cl5TJZpxwEHrgPeB9wHuA+U/z6wd/9hr5R5d0//sN+/3b7jMnB6v9h4z8T8gMFZEUAAgQAKEMgM4KIwJAQQQAABBBBAAAEEqlSA31BW6cIyLQQQQAABBBBAAIGkAIHM6roSDh98aXDXzFwzq51U7+2YqeHM6Y2zqwuhwmejZcu1fLm/adlyLV9OK69AtGGeRKecN+xJoxHH2xHz4sXzzmatfFudeVlEng9ufYYH1wPvh1QoMZ1N5P7A/SH1T6K4P5bu/qi2Gsp89vmDEk+4w34/j59+WeJdmbuTl/enDc6GAAIIBEeAQGZw1oKRIIAAAggggAACCCBQ7QIEMqt9hZkfAggggAACCCAQcgECmdV5AfT1dHs7ZmpJ8xOduUsyLli81AtnLlxycXViVOCsNJCpwUx/00CmBjNppRdwaqZKVHfFjE0e9mQXvW6uXLJ4ntTEImLEiBUrxhix1vIcD64H3g/cD7gf8v0gYN8Pe/sG5NkXXpX//u2rw35fdwfOSPz0fnH7T5X+hwzOgAACCARYgEBmgBeHoSGAAAIIIIAAAgggUGUCBDKrbEGZDgIIIIAAAggggECmAIHM6r8i9j+/2wtnvrT32ZyTnTZzVrKc+bLLpa6+ofphAj7DLfdslI5DmTs2aelyLWFOK5GAcbzy5JH6ucOeYN6cGXLZRfNl2uR639fTdbnTn+J5sk45HkkBrgeuB94P3A+4HwblfnjyTK889d8vy8HDx4f9Pp/oPuSVMRc7/G6aJfrpg24RQACBwAgQyAzMUjAQBBBAAAEEEEAAAQSqXoBAZtUvMRNEAAEEEEAAAQTCLUAgMzzrf/JYx2A5896erpwTv2BZsxfMnDN/UXiAAjbTjsMHZcvdGzNGpWFMDWXSii8QqWv0dsU0kdohndfWRGXFRQvktfNnnd35Lr0DHI/JneBwwIHrgPcB9wHuAxVyH3hh/xF56rmXpa8/PuR7vk30ebtlJno7i//DBj0igAACARcgkBnwBWJ4CCCAAAIIIIAAAghUkQCBzCpaTKaCAAIIIIAAAgggMFSAQGY4r4o9T7d5u2YePrAvJ8CceQuTu2Yub5bMXc7C6VbuWWvZci1f7m9atlzLl9OKJxCb+lqJ1M8ZtsPXnTdbLrtwgdTWRFLvgfSOhzwm7wk44MB1wPuA+wD3gcq7D/T1D3ihzN++fHTY7/+J7sMycOrF4v2wQU8IIIBABQgQyKyARWKICCCAAAIIIIAAAghUiQCBzCpZSKaBAAIIIIAAAgggMLwAgcxwXxmHD740uGtmLonaSfXejpkazpzeODvcaGWevQYyNZjpbxrI1GAmbXwCTs1UiU1dJCbqL0Ge7HPalEmy/MLzZN45M8SKbwdIMTzH4+xOiFwPvB94P/B+SO8Myv2gIu8Hrx49KU/t3i8nz/QM+aHCxrtl4NQ+cftPje8Hjv/D3nmAR1Wlb/xNQhotEErooSShhiIIWLGtoGtX7B0UsVFUQBSpimDBggXEAnbF/aNrX91d2woaBBIghIQSIEAgBEJLz/yfb1qm3HvnTs2U9/jwjJO595Tf+c65d2beeT+eTQIkQAIhQoCCzBCZKHaTBEiABEiABEiABEiABMKAAAWZYTCJHAIJkAAJkAAJkAAJkIA6AQoyGR1CoLL8pNExc2tOFo4cUnYKspDqktbbKM5MTe9DeAEisGrFYpTsL7JrTVKXSwpzFs8INGraEY2adlY8uU+PDsjs2cn6msX3y/IHPjf5AZKHiQDjgfHA9cD9gPth6O+HOXl7sHnbXsX7gprju1Fz3P4+zLO7D55FAiRAAsFNgILM4J4f9o4ESIAESIAESIAESIAEwokABZnhNJscCwmQAAmQAAmQAAmQgBMBCjIZFI4EdhXkGsWZhfmbNeEkJbc2pzMfgoTEJgTpRwIlxUVYtXyxXQsixhRRJot7BKIaJSC2WTdExyc5ndiieWOc0jcVbVo0Y/bZ0Ms+y6zRzBrNdct1y32A+4BX+8DB0mP4a3Mhjhw96XSPUFdZhupjO2CoqXDvxoNHkwAJkEAIEli28FF+NxqC88YukwAJkAAJkAAJkAAJkEAoEeCbjlCaLfaVBEiABEiABEiABEjAbQIUZLqNLGJOKCstsaYzryg/oTnujMzBRtfMlE5dI4ZPoAcqacslfbltkbTlkr6cRR+BmMS2xhTliIp2OiE9NQWn9Ek1Oj9S00RNE+OA64D7APcB7gORuw+s21yI/MJi55sLQ50xhXlt+QF9Nx48igRIgARClAAFmSE6cew2CZAACZAACZAACZAACYQQAQoyQ2iy2FUSIAESIAESIAESIAH3CVCQ6T6zSDxja85ao2tm8Z6dmsNP6Zhqdc2MRE7+HrMIMkWYaVtEkCnCTBZtAiLEjGnczumghPhYDOqTii7tkmEwGIAo08cARjEWn5MH44HrgfsB90NeDyLyeri7+DBEmFlRWe1071B7cr9RmMlCAiRAAuFKgILMcJ1ZjosESIAESIAESIAESIAEgocABZnBMxfsCQmQAAmQAAmQAAmQgB8IUJDpB6hhXGVxUaHVNVNrmPGJjY2OmRmZQ9CiVZswJhL4oa1asRgl+4vsGpbU5ZLCnMWZQFRMHGKTeiA6zjlFeed2yRjUuwsSEuLqT7QRYRr/yOdWUSZ5MB64HupF21wPXA9cD+G/HiqqaowpzPfsL3W6wairKkN12TYYaqt4+0UCJEACYUeAgsywm1IOiARIgARIgARIgARIgASCjgAFmUE3JewQCZAACZAACZAACZCAPwiMnTJfMjOykIAuApXlJ42OmVtzsnDk0EHNc7qk9TaKM1PT++iqmwdpEygpLsKq5YvtDhIxpogyWewJRMcnGcWYUdE2gkvzIeKKmdalLaKioozOX3wkB8YB1wH3Ae4D3Ae4DyjtA/k792Nd7i6n2yxDXZVRlFlXWcZbMBIgARIIKwIUZIbVdHIwJEACJEACQU6gxwW32H0vs+2Hd6lRCvI5Y/dIgAR8Q4CbnW84shYSIAESIAESIAESIIEgJ0BBZpBPUBB3b1dBrlGcWZi/WbOXScmtrenMExKbBPGIgr9rkrZc0pfbFklbLunLWUwEJD25pCl3LM2bJuLUzO5ITmpsSUTMR1NCYnIgB8YB1wH3Ae4D3AdU9oHSsuP4M2cHjh4vd7q3kPTlksachQRIgATChQAFmeEykxwHCZAACZBAKBCgIDMUZol9JAES8AcBCjL9QZV1kgAJkAAJkAAJkAAJBB0BCjKDbkpCrkNlpSUm18zsLFSUn9Dsf0bmYKNrZkonZ8FcyA28gTosgkwRZtoWEWSKMDPSS2zzbohpnOKEoVNKS6MYM6ZRNKJg4wQHA5+TR71TKuOB64HrgevB4pzM/YD7gc1+UF1Tg6yNOxVTmNeeLEb10R2RfgvG8ZMACYQJAQoyw2QiOQwSIAESIIGQIEBBZkhMEztJAiTgBwIUZPoBKqskARIgARIgARIgARIIPgIUZAbfnIRyj7bmrDWKM4v37NQcRkrHVKtrZiiPt6H6vmrFYpTsL7JrXlKXSwrzSCxR0Y0Q2yId0XFJTsPv3aMD+qZ3rDeCtBxhMYbkcxMB8oDRII/xwHjgeuB+wP2Q+6HK9WBTfhFyt+11uteoqzqK6iNbYairicTbMI6ZBEggjAhQkBlGk8mhkAAJkAAJBD0BCjKDforYQRIgAT8RoCDTT2BZLQmQAAmQAAmQAAmQQHARoCAzuOYjXHpTXFSIrTlZyMvO0hxSfGJjo2NmRuYQtGjVJlyG7/dxlBQXYdXyxXbtiBhTRJmRVqJiEhDXMgNRjSQVeX2Jjo7GkH5d0aVDK7O4yOKMaREf8rnB6ARHHiYxKuOB8cD1wP2A+yH3Q9fXg937S/FnznbU1cnFo74Yak6i6vBWGGorIu1WjOMlARIIIwIUZIbRZHIoJEACJEACQU+AgsygnyJ2kARIwE8EKMj0E1hWSwIkQAIkQAIkQAIkEFwEKMgMrvkIt95Ulp80pTPPycKRQwc1h9clrbdRnJma3ifcMPhlPJK2XNKX2xZJWy7pyyOlRMc2RWyLDETFxNkNuUWzxhic2Q0tmzW2Gj9aDM/4aDI+IwdyYBxwHXAf4D7AfcCzfaDs2Elk5ezAkWMn7e4/DLVVRqfMuurjkXIrxnGSAAmEGQEKMsNsQjkcEiABEiCBoCZAQWZQTw87RwIk4EcCFGT6ES6rJgESIAESIAESIAESCB4CFGQGz1yEe092FeQaxZmF+Zs1h5qU3Nrkmtl/CBISm4Q7Fq/GJ4JMEWbaFhFkijAz3Et0fAvEtcgAoqLthtqhbQsM698D0THRRpWFOL6J85/pf/icPBgPXA/cD7gf8nrA66H39wOyl67eUIC9B47Y33IZ6lAlosxKh7+H+40Zx0cCJBAWBCjIDItp5CBIgARIgARChAAFmSEyUewmCZCAzwlQkOlzpKyQBEiABEiABEiABEggGAlQkBmMsxLefSorLTG5ZmZnoaL8hOZgMzIHG8WZKZ26hjcUL0a3asVilOwvsqtBUpdLCvNwLTGJrRGblOY0vK4dW2Nw327Gv5uzUJv+h8/Jw5SFlvHA9cD9gPsh90Puhz69HmRt2oHCohKne5LqsgLUljv/PVzvzTguEiCB8CBAQWZ4zCNHQQIkQAIkEBoEKMgMjXliL0mABHxPgIJM3zNljSRAAiRAAiRAAiRAAkFIgILMIJyUCOqSpDLPy1mL4j07NUed0jEVGZlD0LP/kAiio2+oJcVFWLV8sd3BIsYUUWY4lpjG7RDb3Fmgm9G1HfpldEJUVJTREZOP5MA44DrgPsB9gPsA94FA7APZebuRv3O/021X9dGdqD3p/PdwvD/jmEiABEKbwNq1a+0GsO7HlfyONLSnlL0nARIgARIIAQIUZIbAJLGLJEACfiHANxt+wcpKSYAESIAESIAESIAEgo0ABZnBNiOR2Z/iokIYxZnZWZoA4hMbm9KZZw5Bi1ZtIhOWwqglbbmkL7ctkrZc0peHU4lpnILY5iYHTNvSN70TenZrJ55fFu83Ppo84MiBHBgHXAfcB7gPcB8IwD6Qt2MvNuXbO5bLvUr10R2oPVkcTrdjHAsJkEAYEqAgMwwnlUMiARIgARIIegIUZAb9FLGDJEACfiJAQaafwLJaEiABEiABEiABEiCB4CJAQWZwzUek96ay/KQpnXlOFo4cOqiJo0tab6M4MzW9T6RjM45fBJkizLQtIsgUYWY4lJjEtohN6u40lEF9ukJSlQfCAYtOa3RaY5zRcZH7APcB7gPcB9T2gR27D2BdbqHTvUp12XbUlh8Ih9sxjoEESCBMCVCQGaYTy2GRAAmQAAkENQEKMoN6etg5EiABPxKgINOPcFk1CZAACZAACZAACZBA8BCgIDN45oI9sSewqyDXKM4szN+siSYpubXJNbP/ECQkNolojKtWLEbJfnt3JkldLinMQ7nEJLZBbFIPpyEMHZCGjm1b1P89KgowiDOkufA5eTAeuB64H5gIcD/kfsj9MCD7YVHxYfyRvc3pnqW6bBtqy7V/bBTK92rsOwmQQGgToCAztOePvScBEiABEghNAhRkhua8sdckQALeE6Ag03uGrIEESIAESIAESIAESCCICQw6/xob1RIwePDgIO4tuxbJBMpKS0yumdlZqCg/oYkiI3OwUZyZ0qlrRCIrKS7CquWL7cYuYkwRZYZqiUlohdgW6U7dH9q/BzqktEQUomCAgY/kwDjgOuA+wH2A+wD3gaDYB/YUH8Kf2dud7l2qj+SjtuJQqN6Ssd8kQAJhTICCzDCeXA6NBEiABEiABEiABEiABIKMAAWZ9RMSDaAdgCEABgA4xfx8uMOcrQOwF8B6AGsB/AVgN4C6IJtbdocESIAESIAESIAESAAABZkMg1AkIKnM83LWonjPTs3up3RMRUbmEPTsL29jIqtI2nJJX25bJG25pC8PtRKTkIzYFhlO3R7crxs6t28FeeMuynI+kgPjgOuA+wD3Ae4D3AeCaR/Yte8Q1m7c4XQPU31kK2orSkPtloz9JQESCHMCFGSG+QRzeCRAAiRAAiRAAiRAAiQQRAQiXZAp408FcLP5X08P56YQwHsAPgIgeQZDQZx5BoBfFcb7HYCbAPBnzB4GQxCfpjbn0mVZA+8HqO8zAMxRaGsDgOsA5AWoH2yGBEiABEggQghQkBkhEx2mwywuKoRRnJmdpTnC+MTG1nTmLZLbhCkN52GJIFOEmbZFBJkizAyVEh3XHHHJfZy6O6hPV6R2aGVOv2tRYxr43JiOmDxM6lzGgyk9NeOB8cD1wP2A+2FD7oeFew5iXa58PG5fqko3o67qaKjckrGfJEACEUCAgswImGQOkQRIgARIgARIgARIgASChECkCjLFDVMcMKcD8LV9iggaFwD4KUDCzCZmAeW/ARS4EVcUZLoBK0wOpSAzTCaSwyABEiABEnCPAAWZ7vHi0cFJoLL8pDWd+ZHSg5qd7JLW2yjOTE13FvkF5+i869WqFYtRsr/IrhJJXS4pzIO9RMXEIS65H+TRtgzo1QXdOrU1/smiNbO8zucmZzTyMBFgPDAeuB64H3A/5H4YDNeD7XsOIHvLLrv7GUNtFapKN0IeWUiABEggGAhQkBkMs8A+kAAJkAAJkAAJkAAJkEBkEIhEQWZXALMB3OrnKf4SgDgBSmpzfxQRlZ4H4CkA8u2du86CFGT6Y1aCu04KMoN7ftg7EiABEiABPxGgINNPYFltgxEoLMg1umYW5os5v3pJSm5tdc1MSJTfcYVnKSkuwqrli+0GJ2JMEWUGexFnTHHItC2ZGZ3RvUtbRCEKBhj4SA6MA64D7gPcB7gPcB8IiX2gYNd+bNy6x+6+RhwyxSmThQRIgASCgQAFmcEwC+wDCZAACZAACZAACZAACUQGgUgSZIqA8SoA8wB4mprc3agoBfAEgGUAKt09WeN4R1GpJ6meKcj04YSESFUUZIbIRLGbJEACJEACviVAQaZvebK24CFQVlpidc2sKD+h2bGMzCHomTkYKZ3krUT4FUlbLunLbYukLZf05cFaYpN6ICbRPr18etf26JNmcfak9yG9D+l9WL9+uR64HrgeuB4sBLgfBPN+sLlgD/J37re7/aotP4jqsm3BekvGfpEACUQQAQoyI2iyOVQSIAESIAESIAESIAESaGACkSLITATwEIApAJq5wfyY2eGy3HyOiDrTAaS6UYcc+gaAaQBEoOlNkXHcA+BxAMk2FVGQ6Q3VyDmXgszImWuOlARIgARIwIYABZkMh0ggII6ZeTlZKN5TqDnclI6pMIoz+w8JOywiyBRhpm0RQaYIM4OtNGraEY2adrbrVseUZAzu1w1RUVEwGAx8JAfGAdcB9wHuA9wHuA+E5D7wZ8427C0+bHefU3N8N2qOFwXbLRn7QwIkEGEEKMiMsAnncEmABEiABEiABEiABEigAQlEgiBTcvNNN/9zhVq+vfwCwD8AiMjxCAD52bVjEWFkDwAXA7gZQKarigF8DuA+AN588iTOnh8DGODQHgWZOiaAh4CCTAYBCZAACZBARBKgIDMipz1iB11cVGhMZ56XnaXJID6xsTWdeYtke5fGUIa3asVilOy3f8slqcslhXmwlJiE1ohtkWbXnRbNm+DMwT0RHW15iy6Ptm9F+Zw8GA/1i4brgeuB64HrwUKA+0Ew7gd1dQb8unYLjhw9aXe/U30kH7UVh4Llloz9IAESiEACFGRG4KRzyCRAAiRAAiRAAiRAAiTQQATCXZCpV4z5J4BnAHwJwOKGqXdKGgEYAeARACNdnCSizHEAivVW7nAcBZkeguNpRgIUZDIQSIAESIAEIpIABZkROe0RP+jK8pPWdOZHSg9q8uiS1tsozkxN7xPy3EqKi7Bq+WK7cYgYU0SZwVCiYhIQ37o/ECXJF0wlNrYRzjylJ5o1TYQBBkTBxiGTz8mD8VDvEMj1wPXA9cD1YHHM5H4Q9PvBiROV+GXtFlRX19TfghnqUFmSDUNtRTDclrEPJEACEUxg2cJHw/270QieXQ6dBEiABEiABEiABEiABIKDQDi/6RChpKQpf1oDtaQknwPgNQAnvJySeACjAcxzkdL8VXPqdE/aoyDTy0mK8NMpyIzwAODwSYAESCBSCVCQGakzz3FbCBQW5BpdMwvzN2tCSUpubXXNTEiU37aFZpG05ZK+3LZI2nJJX97QJa5lT0THt7TrxtABaUhpnWQyuLJ9h87n5MF4qF8rXA9cD1wPXA8WAtwPQmY/KC4pwx8bCuzue+oqD6PqcF5D35KxfRIggQgnQEFmhAcAh08CJEACJEACJEACJEACASAQzoLMCwGsBNBMhaOk+ZYU4v9TSUvuKf5eAF4EIO2rlSkAngdQ62YjFGS6CYyH2xGgIJMBQQIkQAIkEJEEKMiMyGnnoBUIlJWWWF0zK8q1fx+WkTkEPTMHI6VT15BkKYJMEWbaFhFkijCzoUqjJu3RqFmqXfN90zuje5e2VjGmwQBEWbKvRgF8Th6MB/MnNlwP3A+4P/L6wOtjSN4vbN9zAJu27ra7/6k5VoiaE/sa6paM7ZIACZAAKMhkEJAACZAACZAACZAACZAACfibQLgKMuVbw/fMKZqVGH4PQHLW5fsJcEcArwC4XKX+QgA3AfjNzfYpyHQTGA+3I0BBJgOCBEiABEggIglQkBmR085BuyAgjpl5OVko3iNvTdRLSsdUGMWZ/YeEHNNVKxajZH+RXb8ldbmkMA90iY5tgrhWmXbNtmvdAqf270FjTBqD0hjVZmXQ+C5kjO+Ms8b54nzRuLR+A+N6UF8Pf2Zvw/6SI3b3QVWHclBX7UkCqUDfxbE9EiCBcCRAQWY4zirHRAIkQAIkQAIkQAIkQALBRSAcBZmSqnw2gOkqqNcAuANArp+nojeAtwEMU2nnUwDjABx2ox8UZLoBi4c6EaAgk0FBAiRAAiQQ0QTGTpkv35OykAAJ2BAoLio0pjPPy87S5BKf2NiazrxFcpuQYFhSXIRVyxfb9VXEmCLKDHSJS+6L6Lj65A2NGsXgnKF9kBAfi6ioKBgMBj6SA+OA64D7APcB7gPcB8JyHzhZXomf/sxFTU19sqi6qmOoKt0U6FsytkcCJEACRgIUZDIQSIAESIAESCBwBHpccIvd9zLbfng3HDVKgQPKlkiABEKGQDhudmLdIqnK7XPBvHlr7AAAIABJREFUmaZE7F9uA/BTgGZoBIDlKn2RLlwN4B9u9IWCTDdg8VAnAhRkMihIgARIgAQimgAFmRE9/Ry8CwIV5SeNwsyt2Vk4UnpQ8+guab2N4szU9D5Bz1XSlkv6ctsiacslfXmgSqOmndGoqb0r58DeXdGpXSuTlZTFUouP5MF44HrgPsB9gPsA94Ew3Qd27zuEDbk77W6/ao4Xoea4fTrzQN2fsR0SIIHIJkBBZmTPP0dPAiRAAiQQWAIUZAaWN1sjARIIHgLhJsh05Y45BcDzAOp/juvfuYgBMBnAQpVm5JvBMW64ZFKQ6d/5CvfaKcgM9xnm+EiABEiABDQJUJDJACEBfQQKC3KN4szC/M2aJyQlt7a6ZiYkNtFXeQMcJYJMEWbaFhFkijDT3yWqUSLiWw+wa6ZT+1YY0Cs1LB2w6PQZ+k6nmzeswUO3X+jvpYFmSS3RPaMf4hMao3vPTKT26I0u3Xqic7d0xMYlcH3QKZJOkXSK5D4QhvvA+s07sWf/IbtrTGXJBhhqyv1+3WEDJEACJGBLgIJMxgMJkAAJkAAJBI4ABZmBY82WSIAEgotAuAky+wKQVOCSLtyx/AfALQCKAjwFYoXyLoBzFdo9BkCsWX7U2aeGFGRGA0gHcI753yAA0h8pMo71AHIA/ALg3wAO6ByTN4dJ/KYAkG9SR5rnXb7tTDZXWgpggzk9/XcA5FvYYrMHjTftunOucJO09SK8vcDslipOrdKvrwCsChAr6XMkCDItMSFxepZCTAiHdQD2ApC8nP8DsBaAxIq/09gyXt1ZOTyWBEiABPxAgIJMP0BllWFNoKz0IPJy1hpdMyvKT2iONSNziFGcmdJJKVFBw2NatWIxSvbbvxWU1OWSwtyfJbZFGmISWlubSEyIw1mn9kZsI/ktoe3tp8USzXIon5NPw8TH5vWr8dAd8va6YUpik6Y4/dxLcfHVtxv3lJgYWStcD1wPDbMeTKvAPv4qysvxn68/xoChZ6ND5+6MT65PXs/duJ+prqnDL39uRnlFlfUiU1tRguojBQ1z0WGrJEACEUuAgsyInXoOnARIgARIoAEIUJDZANDZJAmQQFAQCDdB5jgAr6uQfQjAogCIrpSaFzHeMpV+vQRAnDsrFV6fAWCOl5FyM4D3FepQE+eJcPEmAJafK8ebhYRTzQI3vd35EMACANl+YC7fyEg6+IkALtHbIfNxX5pdUiVtfZ2b59oersbvTAC/mQ8UYehcAPdqtCNi1pXmebbP2+NF51RODWdBZqI5Fh5wM04tqEQUvQSAxIevf5bPePV9LLNGEiABEvCIAAWZHmHjSSRgJCCOmXnZWSgukt8WqZeUjqkwijP7DwkqciXFRVi1fLFdn0SMKaJMf5XouCTEJdv/VlCcMTu1b03nNzq/Ba3zW644ZN7hf4dMPetu6FmjMHbyPHRKTQ9aXlFh6GBHp1tlp9u62lpsyPoZ77w8GzXV1Zj29Nvo3C2D+zn3c+5Pbu6DRcWlTqnLq0pzUVdVpufSwGNIgARIwCcEKMj0CUZWQgIkQAIkQAK6CFCQqQsTDyIBEghDAuEkyEwyix6vUZinXACjAWxqoDnsBkAEiuKU6FjEKfE6AHkKrzW0IFN+6v+s2cXTE3QiNnwZwNNmF01P6rA9R+JVnDlneyDEdGz7EwCPAtjuYadcCTLFuVPGLnGnp2gJc/Wcr+eYcBRkSkycBuAFAKfqgeDimD8BTDe7vHoj2JVmGK8+mBBWQQIkQAK+JEBBpi9psq5IJSCCTIs4U4tBfGJjazrzFsltggKXpC2X9OW2RdKWS/pyf5S45D6IjmturTq5RVMMH5RhMrqzGK7xkTyCLB42r1uNh+9sOIdMx7XYtn1n3P/YIgw+7QJERUcxXoIsXiJlPysu2oX3Xn8KP34pH+0B3TP6YdqCd4xiYe7n5p9h83rG/cmN/Wn1+q0oPXLcuuXXVR1FVelmf9yOsU4SIAESUCRAQSYDgwRIgARIgAQCR4CCzMCxZkskQALBRSCcBJn9zU6DklbbsbwDQKxPtPPs+W9uYsxOiSIAVCqXA/hC4YWGEmSKq2Y/s9uoJS25N3QkZbs4lB70ohJxGRTnzudtUpJ7UZ3xVLH3mQxAvpV1N121liBzjVk0KsI+vUUtBvSer+e4cBNkSjr4683CV0uaej0cXB0jQuJ5AF5Uca51db68znjVQ4nHkAAJkECACVCQGWDgbC6sCVSUnzQKMyWd+ZFS7dv81LTeRtfM1PQ+Dc5EBJkizLQtIsgUYaYvS0xiG8Qm9bCrcujAdLRq0cyo3TEWi6MUn5NHEMVD7vrgEmQKGhFlPjR3CfqdcgbXD/eLgO4X1ZXl+GrlW/ho2TM4VnbYuqd3z8jEVHHI7Gr+CJL7uckplPEZ0PgMZd4lpUfxx4Z8u/uk6rJtqC335qNjX97JsS4SIIFwJ0BBZrjPMMdHAiRAAiQQTAQoyAym2WBfSIAEAkkgnASZItZ7TwXePeZ0xIFk69jW3wB8r9KB+QBEfFnr8HpDCDJ/MDuNSrrxVB8Ck/yAkprdk3TQkjZdhJNP+bA/lqpEfCcpxT9wM4W5liCziVkc3Exnf4X5rQD26Tze08PCSZApe9cNZtGwXs7ucpN4FQGw47p0VQ/j1RUhvk4CJEACDUSAgswGAs9mw55AYUGuUZxZmK/tbJSU3NrqmpmQKLfMDVNWrViMkv1Fdo1L6nJJYe6rEt9mIKJiEqzVdUhJxoDeXWmkRiO1oDcU3LR+NR5Rccjs0as/klq29nqZ1NRUY8fWjXYCN1eV9uw3BJNnv4pO3XpyHXEdBWwd7d6ZjwXTbsf2rRvtQrRbRj88+vQ76Ng1nfHIeAxYPLphQBkScbk+dyf2Fpda15ahtgKVB9e7uhzwdRIgARLwCQEKMn2CkZWQAAmQAAmQgC4CFGTqwsSDSIAEwpBAuAgytRwoRXB3EYDfGnj+0gB8BGCwQj++AnALgPqf25sOaghBphYmcZT8GsCvAPaaD+wA4EwAF7sQcMo8yBg/d3MexGlQ3DUl7blW+RKA/BN3yt3mA9sC6GVOG34JADXhnvRNRLuSe0qvU6aauPFaALcB+Lsb45xrdtR0V/jnRhPGQ8NJkCk2FOK8OkwFQh6ATwH8DKAAwFHzceKq2RXAKea09xIXakXi/RoAWW6AZry6AYuHkgAJkECgCVCQGWjibC/SCJSVHkRezlqja2ZFuXZyAnHM7Nl/CFI6+vI3YPqIlxQXYdVy+b1YfRExpogyfVFiEtsiNqm7XVVnndobTZskGt9tREnWZYPlf/icPIIrHnI3qDtkPjzvDZx38bU+i9+qinLs3pGHP379Dt+vehcH9lneyiuvxEuvuxtjJs5BbFyCeeFw/XD9+Hf9FBXmY/60240CYtsigsxpT79jdMjkfs7rmenCzv3I3f3oRHkFfv7D/sc81WXbUVt+wBe3Y6yDBEiABBQJrF271u7v635cGS7fkXLGSYAESIAESCBoCVCQGbRTw46RAAn4mUC4vNkQod0rZsGfIzJ5hyVpjUWU1ZBFq485AETIt8VFByV9+McABjgctwHAdQBEhKa3aInzHOv40ywY/LeGw6VY3NwN4HGNlOLSdznGIo5z1Vc9LogiwpwJYJ0LMaWI8GabnSiV2hXxnbis6hXuqvH7H4DTHRoQwafUK69VAegC4HwAMp/iinkFAPu8ia7IePZ6uAgyRYAtcy6CZcci8ygxKGLMSheYJL4GARCH2gtVjn3J7Ozqqi45nfHqWVzyLBIgARIIGAEKMgOGmg2RgNExMy87C8VFcnumXkSQaRFnBhKbpC2X9OW2RdKWS/pyb0tcq36Ijm1qraZb5xT06u47901v+8fzSUCLwOYN6g6ZIsg89yL56ML3paL8JL5euQwfLF2A8pPHFRtIbNwUjz/3AQYOHeH7DrBGElAgsKcwH09rCDI7pZpTlpMeCZCARwS2bC/Cjt3F1nPrqo+j6pC9ANqjinkSCZAACagQoCCToUECJEACJEACgSdAQWbgmbNFEiCB4CAQLoJMcWl8H8A5CljV3CcDPQPCWkRk8k+piMukKzFgQwgyxZlSUoWLqNBVkTGeC+AtFbdMER9eCsD+Z4jqtbpyQZwFYKEbadDFvVDcKxepuGXKN7LjABx0NVAXbpO2p68wz/lOhzrFqXEggMsBvKDgjqqjC24fEi6CzG5mN1NHd0yJUZnfVW44nQrEFABLzHPhCNUdsTPj1e2Q5AkkQAIkEFgCFGQGljdbIwEhIIJMizhTi0h8YmNrOvMWyW0CAk8EmSLMtC0iyBRhpqclOi4Jccm97U4/e2hfNE6MQxSiYICBj+QQ1HGQu2GNasryh+ctxbkXXee3/tcZ6vDzd59h8ZMTVUWZl11/D+6YMBtxcQl+6wfXKfcpy35dVFigKsic+vTb6JyawTjkdY3XdS+u68fLK/CLg0tmVWku6qrKPL0V43kkQAIkoEmAgkwGCAmQAAmQAAkEngAFmYFnzhZJgASCg0C4CDIlLfUnADIVsIrQapIboj1/zoyI/V5XaeBms6hUq/1ACzKnA3heh9OgbZ8lpsYCWKoyEEkNLnPiqsQDeNKcrlzp2GkAngNQ46oih9dFCHkjgFdVRJnS9zd11KnHYdRdwaiOZr06JFwEmZcB+FyBhDtulo6n9wfwEQD7b89NR4lo9gsX5BmvXoUmTyYBEiCBwBCgIDMwnNkKCSgREPc7EWZKOvMjpdq/f0pN6210zUxN7+N3mKtWLEbJ/iK7diR1uaQw96TEtkhHTEIr66nt2rTEwD5i1i9vkwx8JIegj4PNG37HlDtHKYa/OGSec9Fov8ZxbW01/u/dV/DOy8q/ZZVU0VOffgedUtP82g+uV+5Xsm/vKdyKBdPuUExZzjjkdY37hG/2ifWbt2P/wSPW605txSFUH8n35DaM55AACZCASwIUZLpExANIgARIgARIwOcEKMj0OVJWSAIkECIEwkWQqSU0ewLA3CCZD0krLqIvpTLZ7Nyo1dVACjLF2fEBN9KL2/a7PQA5/wKFwYg7pYgpJXW3VhkCYKWK0+YbZpHtCQ/nNdHsrHm/wvk/mNOai5unVnElyJSU2SLAPexhH/1xWrgIMh81u7Y6MroewMceghNBpbitPqhwvqS6l3/ySbNaYbx6CJ6nkQAJkEAgCAw6/xq7PXzw4MGBaJZtkAAJqBAoLMg1CjMLCzZrMkpKbm11zUxIbOIXniXFRVi1fLFd3SLGFFGmuyUqJgHxbcQEv74MyUxD6+TmMBgMiIqK4iM5BH0c5GavwZQ7RyqG/0Nzl+Lci6/zexwfOXQALz85AWt++lqxH48//yGGj7jY7/3guuW+VbSrAAtUUpZPnf82OnXNYBxyXw/6fT3Y7z9KjxzHn9n2AszKkvUw1FS4eyvG40mABEjAJQEKMl0i4gEkQAIkQAIkQAIkQAIkQAI+IhAugsy/AfhehUkwCTK9FY4GSpApqZ+vBPCjh3EmcfWYihD2XQD3uUiBHmNO8z1Dof1cACK8y/awb5bT1FjK61cD+IeL+rXmUvhdoxGTXnbd49PDRZApcTFHgcKFAP7lMR1ABNMTAUh6+RwAEmt7ABQAkJ/qqwkyGa9eQOepJEACJBAIAhRkBoIy2yAB9wmUlR5EntE1cy0qyrV/ayWOmT37D0FKx1T3G3JxhqQtl/TltkXSlkv6cndKo2Zd0KhJB+spSc0aY/ggedvBQgKhQyB3w2pMGaPskCmCzHMuujYgg/n8g1ex7HlJ2uFcbr3vCYy+Q37TykIC/iVQVJiPBY+qOGTOfxsdU9P92wHWTgIRQmD1ujyUHTtpHW3Nib2oObYrQkbPYZIACQSSAAWZgaTNtkiABEiABEiABEiABEggsgmEiyDzJgDvqUzlbWa3xmCY6VARZIozpaTuLvMCmlpa6e8AyHwd0qhbvsV8H8A5Csc8ZRZrupuq3LEqEdGJc6q4LToWPamvtebyv+Yx7vWCnz9ODXdB5kNml1ktJ0t/cGW8+oMq6yQBEiABHxKgINOHMFkVCfiJgKQzz8vOQnFRoWYLIsi0iDN92RURZIow07aIIFOEmXqLuGOKS6al9M1IRceUZERZ33VbHDItR/C5yYGQPEwEgiMetmSrCzIni0OmVZDp3/7mbliDKWOUnTovHj0WYyY9idjYeMYP1495A/FPPO7dpS7InPKUOGRaBJn+aZ/7I68PwXR98Gc87tlXgk359QJMQ20FKg+u13sLxuNIgARIQDcBCjJ1o+KBJEACJEACJEACJEACJEACXhKIBEHmzWZxn5eofHK6liBuiTkNd7lGS4FyyBQbivlejni42SGymUM9/wNwIwCtb1rVHE/FefIiAL952TfL6Wrt6Omj1lzqTcvuo2HoriZcBJlqKcvXALjD7GypG4oPDmS8+gAiqyABEiABfxKgINOfdFk3CfiWgAgyLeJMrZrjExtb05m3SG7jk06sWrEYJfuL7OqS1OWSwtxViY5tgrhWmdbDoqOjcP4ZA4xpTMVn3fxgep3PycMUFkEZD7nrV2PqWGWHTBFknjPq2oDM357CfCxUcCYUaKOuugNjH5qPuPgEr9eToc6AssMHsHXTX/jr9x+xe0cedm7diGNHDxvnp1nzluiW0Q+duvXEKaedj/Q+p6Blq7amRR3A9VxnMOBI6QFk/fI9NvzxXwif7XmmxCGJjZuie89MpKb1xZDT/4beA4ahSfMWAemfobYOJQeKsP6P/2Lz+t+xf88ObM/LQfnJ40HDD4Y6bNmYhX99/q6R3YF9u9G2fWd0Te+HU88cidPO+TuaW64jDvtz0c58LJyu7JA5RRwyu6R7vR4kiA+XHsDGtb9i01+/Y8/OPOywiUEB2b1nfyS3aY/03oPQe8BQ9Og9EE2bt0SU/BfE+wmvd7z+641P+YHGj79tQF1d/W+sqw7loK5a20Hd1f0ZXycBEiABRwIUZDImSIAESIAESIAESIAESIAEAkWAgsxAkTa1EyqCzMsBfOElGm/Eo2qCO187T0q+ww8AnK4w1hEAftZgoDWXweTKajuEcBFkqgkgZawi1pW042s1Uox7GdpOpzNefU2U9ZEACZCAjwlQkOljoKyOBAJAoKL8pFGYuTU7C0dKD2q2mJrW2+iamZrex6uelRQXYdXyxXZ1iBhTRJmuSqOmnSD/LKVt6xYY2KebSXUn77r5SA4hEge52asxVSVluVGQKQ6ZAYjnol35WDjtDuzI3+i0/KyCzLgEj+Oqtq4GG9f+hi8+fA1//vKtqyVu9/qpZ43CFTfdh36DzkBUTLTHPNTEr46cD+zdhY+WLcBvP3xuFTpqdVgEmmdccDmuvPlBdOqWYRTt+XofOnnyGH76+hN8/dmbKCzY7Ba/AaeOwOU33YsBp56D2Ph4n/NbsOxb9B443FjvsWOH8f6rT+LrlctU+2jhdf3YqfjP1x/h/dclMYvnRe86qaqowJ+/fosvP16CTet+d7tB4Tjq6jtw6pmjEJdgEif7ep5ZH6/fgYyr9bk7cKDkiHUt1BzfA/nHQgIkQAK+JEBBpi9psi4SIAESIAESIAESIAESIAEtAhRkBjY+tARxswHIP610y96IHB1HqtYXcaG8EMBqL9F42tfGAF40p0x37MKrACQtdYWXfbOcngRAPpW/RqG+ewCIa6la0ZrLM33o4umjoRqrCRdBppaQ1sLrS7Mz7ncATNYm/imMV/9wZa0kQAIk4FMCFGT6FCcrI4GAEygsyDUKM12JfpKSW1tdMxMSm3jUT0lbLunLbYukLZf05VolrlU/RMc2tR7SN6MLOqa08qgPPIkEGpJA7gbXDpmB6F9B7nrMnXw9Dpfsd2rOKMicbHbIdLMz4sImzpIfLJ3vthDTsakzL7gSt94/E+06dnWzF6bD1VhbnEgNdXX437+/wNsvzTC6OrpbRGh41S0P4vKb7kdCorx19b5UV1Ua+/TRsoUoKsz3qsK+g07DbffPQs/MoSY3YTeLGj+jIHPAcKOj6JJnpuC3H1bpqvnS6+9Bk6ZJRvGrN8Uyf2p1SAzm5fyBN557FPmb//KmKeO54tp6631PoP+QsxEVHe11fayABBqKQNH+Q3Zpy+uqj6PqkLMov6H6x3ZJgATCgwAFmeExjxwFCZAACZAACZAACZAACYQCAfc/8QzOUd0E4D2VroVKyvInAMx1gddTkaNStWrivA0ArgOQ5+VUe9pX+dbyfQAjFdrXw8idbscBeNqcKt7xPEnZPgNArUqFavxyAFwLYIs7HQnQseEiyJR960EAL+jk9hOArwGISHMrgBqd5+k5jPGqhxKPIQESIIEGJkBBZgNPAJsnAR8RKCs9iDyja+ZaVJRrp7AUx8ye/YcgpaP8lse9IoJMEWbaFhFkijBTqUTFxCO+zSC7l0YM64f4uFiI8EaERgYYjC51fE4ewR4PW7LXqKcsn2NyyAxEPP/07ad4fsbdimvuxnHTcf3YKW6vp5qaavz87UosWzQdx80pyd3bHZyPltTXd056Eqedc6nxRXfmd/P61Zh2l3N6eBH0nfW3q/DNyrfw7qtzdLliao1j+DmXGAWsbdp1cqt/jvtVaUkx3nttLn74Qu3jN/dpimj0+rum4u+j70JsXLxb/VPj9/Syb9Gz3xB8sOQpfPr287o79dizH2Bn/ka8v8QHDpmjrlWMTxgM+Pn7z7D0mSk45qMYlAEKx2vHPIzLrh+PRnFxvN7weuv2/hgM9yfV1bX47xr5WLW+VB5cD0Otr36Xr3s74IEkQAJhTICCzDCeXA6NBEiABEiABEiABEiABIKMQLgIMs8GIKIrpeJrEZ83U3gZgM9VKpgOQESAWsVTkaNSncEqyFQbo4zhXgCfeDMBCudOBiDsHYu4Y04CUK7Snho/SZV9PYACH/fTF9WFiyBTWKSYHUwvdxNMKYCvAHwM4H8+cM9kvLo5ATycBEiABBqCAAWZDUGdbZKAfwlIOvO87CwUFxVqNiSCTIs4050erVqxGCX7i+xOkdTlksLcscQ0bofY5vUOeS2TmmJI//T6wwwGUWnxuYUAeQR1PEgabSWRoEyfCAVHjBzt9/5XV1fhnZdn4suPXldctsZ+jJLfQUqOEX3rS5wdP//gFbz7yhx3tgJdx4oY7p5pzxnZGJ0eda53cXicNtZZkDlpzhJER0Xj1fmTvBZjWgYw5MyRGDflWbRt10l3/2z57t29DUsXPoJ1q/+ti4m7B4k75c33PoGEhETd/VPjJ4LMivKTWDD1Vt38Bgw9B5Nmv47vV60wCjm9KWrxKYK3X75b6dN5dezn7Q/MxuU334/o6Bi31oe1Hp3ricebCZCX7vWqd7/OyinA4bLj1hCrProTtSednZK9WaM8lwRIILIJUJAZ2fPP0ZMACZAACZAACZAACZBAIAmEiyBzOIDvATRTgKcnFXigmN8KYLlKY3qcPCNBkDkYwD8BtA/UpKi0I6muxXn1kMrrauJGV+c15LDCSZApHHsDeBvAMC+g/gjgM7N75h75Os/NuhivbgLj4SRAAiTQEAQoyGwI6myTBAJDQASZFnGmVovxiY2t6cxbJLdx2bmS4iKsWr7Y7jgRY4oo07HEJqUhJrG19c8Z3TqiS8c2Jqc3i0MmH8kjROJBHDKVRIIS4JMsDpl+jueNf/2GZx8bo5iuvEPnHpiyYDm6pffTvb7EGfPz91/BisWzNNe+iBaHnjUK6X0HG90kZf0ePVyC3Tu34n8/fm5McV5+sl4oZFuZiDLHP7oIZ4+8xvhnPetfHB4fVXDIPOOCK5G/KcspTXnT5i1x7sXX4fzLbkbHLmlGR0kRpB49cgh5G7Pw9afLsG61vMVVLuKUee/0F9C8RStd/bPsX0W7CvDGM1M0xZjStyFnXojTzr0UXdP7oUnT5kZ+hw7sxc78Tfjtx1UuU8RfdM0Y3P7gXMQnJOrqnxq/R+a/jf989RGyfpWPZ/SV68ZOgfxb+fbzXgsy1daJcHxh5j3YujFLsVMdU9NxxgVXoM/A09ChSw+j66XEUV1tLQ7s341tueuR9dv3mhzFsXXK08uNacx5/TE7Mvt5vyJn33LeuacY+Tv2WtdIbXkJqsuC8Tfv+vYWHkUCJBC8BJYtfDRcvhsNXsjsGQmQAAmQAAmQAAmQAAlEOIFwedORBuAjACKOcizLAEwAcLKB51pYzzT/U+rKCAA/u+hjIASZvhIUetpXLdFgIKfQFQcKMj2fDUkFr2RLsgHAdQDy3Ki6F4BnAFzixjlqh/4CQCxYJLX5UZ31MV51guJhJEACJNCQBCjIbEj6bJsEAkNA3NBEmLk1OwtHSg9qNpqa1tvompma3kfzOElbLunLbYukLZf05bYlvnV/RDVqbP3T4Mw0iEsmCwmEIoHcDWsURYIyFhGajRg12q/DOlJ6AK/Nn4Q1P32t2M55l9yIux95BgmJ9WtOq0NGV8LvPzPWqSamFCHmDXc/iu49+5scLlXKgX278OGS+fjP1/Lxk3Np074zJs95A70H6PvNoBZrx9qljyJW7NTVxn3X4SBxARXh6Huvz8PBfbsV+3ibOCjedF+9g6KL2ZS99a1F0/H9KuXfFoto8KJrxkIcLlu2lkQWykXmYXteNj5cOl9TKOlO/9T49eo/FFuy/7DriPRT5qVX/2FoFBuLg/v3IPvPn1FUmG/s9/Rn3jcKcR2LvP7M9DuNqcxti4hOH3nqLYiIUk+pq6vFR28swCdvyscX9kXi5uZ7Hsfp519uEtlqFAtHcXpdv0bZrfSS68ZBOLqqS0+/eQwJBJqAuGOuzakXYBpqTqKyJDvQ3WB7JEACEUCAgswImGQOkQRIgARIgARIgARIgAQamEC4CDJbAngXwN8VeP4A4EYA2t/K+X8i5NuCFwGMVWgqB4Dk29riohueihyVqvW3oNDTvlLg5r9YDDeHTAsp+cbiKgCPAsiHuxuUAAAgAElEQVT0AT5Jaz4PwFIAJ1zUx3j1AXBWQQIkQAL+JkBBpr8Js34SCC4ChQW5RmFmYcFmzY4lJbe2umYmJDZRPFYEmSLMtC0iyBRhpqlEIaGdvfhqxPD+aBQTrcvhjc5avnXWIk/veYpDppJro0T7pNlLMeKia/3mvHesrBTvvjJbU/w3dcEKDBh6ru71tW/PdrzwxDhs3aTsSnj9XdNw5S0TjK6MeuJHhHX//vIDo0hRSeApLpTjpy1CUnIbl/VJevhH73ZOWe64Gf3tittw2/2z0KRZC13jFofR1+ZPNIoNHYuI/6bM1+egWFdXh68+WYo3n5+muD+2adcZ46c9j4HDz0d0dLTL8Qrfmuoq/POj1/DpW88q8jOKWme/gd4Dh7usTy+/cy++HjeMmw7pr61zqThP7sjfiDU/fYXLbrwXTZomOfHdu6sAz0y/Q1GQ+fCTb6FT1wyX/ZRxi5j3ucfGOMWhCEUfnPkaJG6MVxSdTrplhw/i1acm4o+fnYXLJrHo2+jQJU13fXrb5XF0vtazT3oTJ9XVNfhpjXxMXl8q9q/xIKFNcN2bsjckQALBR4CCzOCbE/aIBEiABEiABEiABEiABMKNQLgIMuMAPC3fDyhM0D4AlwJY28CTlwrgAwCnK/TjWwC3AChx0UdPRY5K1VKQqQ07HB0ytdJr3wZgRQDWiJZTrCcOmbZdbmROX34DAPmX7OV4vgcgOSmdv8Wqr5iCTC8h83QSIAESCAQBCjIDQZltkEDwESgrPYg8o2vmWlSUa//ORhwze/YfgpSO8rbNvqxasRgl+4vs/iipyyWFeXRsE8S1qv9NUGJCHE4f3Adismcw1J/C5+QRKvGwRRwyVUSCIsg8e9Ron8d3TXUlNvzxEz5atgAFm/9S3UwuHn0XbntgDuITEnStL3GMfP/1efj8/cWKdd5y30xcftP9aNSoka76rJUY6vDTtyuxZOFDiqLC+x9/CedfKh/xmIra+tdibTl36NkX497pi5DUsq3L+mzb27j2N7w4ezwO7nd2yhQHxVvvr3dQVOufCDqffczZHVLaEXHjhJmvoe8pZ7gdD3V1NVj13mKj+FapiIBy7MML0bhJM6/5ieD2qlsnIDYuwS1+lvWqxkBEjyLIFIdMPfv7mp+/wfyH5bfi9uXv143D7Q/MRqPYemdMPfVJ/3YWbMJzj92JPTu3OtX76LMfYOhZF2nycxWffF17/ZKP//j8lrUZ5RVV1riuOpSDumpXv5dWvXTwBRIgARJQJEBBJgODBEiABEiABEiABEiABEjA3wTCRZApnG4C8J4KsJsBvO9vmC7qF+HWNwBMnyjbl0UAxHKg/tMm5cooyAzcJIajIFMtfoTqEwDmBgBvIgCJ93EKbbli7k73RKQ90CzGlpx6MnZPym8AxmikUacg0xOqPIcESIAEGojA2CnzbeRRDdQJNksCJNAgBCSdeV52FoqLCjXbF0GmRZxpObCkuAirltsLukSMKaLMmMQ2iE3qYa2zTask9O/dDZDdRt5t85EcQiwOXDlknn3RaK/i2mCow4njR3HieBn2bM/D5g2/45fvPlMUDtou1ox+Q/DAjFfQqVuG7vYLNq/DwkdvU0zfLa6Td058CgmNG+uuz3Y9V1VVYPlLT+DrT99w2lMGDD0HE2a9jpatUjTjf8t6dfGrVJrRdwgemPkKOqVmuL2O6gy1+OL9V7D85ZlO/RNXx0eeXo4u3Xqp1muAAf/84FW8/eLjinvmxNlLcPbI0YiKFvW5+/tdRcVJrHj5CXyz8k2n+sU1csqC5Rg49Dyv+J1+/hUYP30RmjZt4TY/y/5dtCsfz6qkLDcKMiWFvI7xf7Z8Ed57dY7TWB968k2cecFVHvWvurISyxfPxFcfL3Gq97q7puK6MVM9nh9ev3j91hPX/oqT7C07cPBQmTWuq8u2oba8oRNfNcjtKxslARLwIwEKMv0Il1WTAAmQAAmQgAOBHhfcYve9zLYf3g0njRLnmwRIgARUCYTTZtcfwEoA6QqjlU8nxT2zvIFiQTg/piF40ysYjWRBprfuib6een87jPq6v1KflkurWFPIP38LVUSQ/IrZEdZxjL4UZNrWLesvBYDklZTU5ueYWehlLN++T1HZP9TigPGqly6PIwESIIEAEqAgM4Cw2RQJBCkBEWRKOnNxztQq8YmNrenMWyS3MaYtl/TltkXSlp9zzUQ0atLe+udunduhe5d2xucWjY7lRT43aY7Iw0QgWONBj2tjoJe3uBGOm/o8emWeqjt+autq8cmyBfjkzWecuiuCxIeefAtd0/rqrk9pvvZqOEhOeXoFTjtXkrWoz3eehhupnHXvoy/ggstvNaWdNmse3Vk/pQf34cWZ45Cz9hcnBrdPmIfLbrjXWLdSPJaWFOOl2fdgwx//dTpXHCzHPLwQTcwOlp7Gsxa/8y65EXc9/AwSEhurrhctfkZR59PLMXDYeV6tNz0OmXrGL3H44dKnnFjOevkfGDD0XI/mV2bu13/9w5gCvm37LkhN62tMod66bQekdO6OpuYU7Hr650l8cT/n9cyd/cideNm+az927N5vBVxzYh9qjmn/oCbQ1yW2RwIkEPoEKMgM/TnkCEiABEiABEKHAAWZoTNX7CkJkIBvCYSTILMJABFO3a6AKBeAuORt8i0+3bXJN3SSDvoChTPcEW5FgiBTy8XxTADiWBgMJRQFma3MTrEjFQAGSrTcBsAHKmshUH2Q1OYZAC4xCzSHuQioYwCuBPCjwnGM12BYjewDCZAACegkQEGmTlA8jAQigEBF+UlYXDMltblWSU3rjYz+Q7B7W55RmGlbRlwxDplnX2/9U9+MVLRr0xIGg8EkouIjOYRYHORl/6GasrwhtoZeA4Zh/NRF6NKjt1vr6fChYiyacRc2/vWrU7evvn0ybrj7UURHx3gVn7W1NfhwyVMQ90PHIqmob71/FuLiJL268n6Qu2E1pt9tSivtWMRl88EnXkNym3Zujdt236mrq8OXH72m6HI5/JxLcO9jL6FZc+X96s9fv1VMsS1Cx6kL3oX0z9v9Tat/RhfPp97RnHctfv1OORMT5yxFqzbtvern3l0FimnbRST80Ly30Klruq76P33rWUVB5h0T5uGS68cjOjpaVz28rvC66u26C4XzDxwqw8a8ndZtsbbiEKqP5DfEJYhtkgAJhDEBCjLDeHI5NBIgARIggaAjQEFm0E0JO0QCJBAgAuEkyBRkklp4mQq76QAWAqgNEFvbZsSV7zOVdl8yu+9V6uhXJAgytVwcLwfwhQ5OgTgkFAWZgUoXrsVfy8k2UC6dtv2LBtAHwGQA1wAQB0+lMh/ADIX9g/EaiNXGNkiABEjARwQoyPQRSFZDAmFGoLAg1+iaWViwWXNkScltUFNdiRPHjtodd+2kJWjbWX7vAwzo0wOtWjQFxHXO6j1v4HPyCJl42JKtLhIM5NIX4d+oq8fiylseQNOkZLf5bVjzH8x+UD6KsS9S74wXVqJXf8vv8rxbnxv+UG6nV+ZQTJq7DG3adVJd/5IefvrdoxSxioPlpdeLg6VYY3q+n2zbsg5PPXwDDpcU27XTsnUKpj/7EXr0GuBUf52hDh++/qSi0HTQ8PMxYfYSNE+S33tK8Y5fYcFGLHz0duzbvc2Jw8TZS3H2yGs84nfpDffilntnolFsrFf8xCHzucfvxM78jXb9swgyO6am6ar/s3cW4f3XnFOWZ/QdjPufeNWUlt4HPL2dD57vXTyTn2/4lR4+hvWb6/eEusoyVB0WrwUWEiABEvAdAQoyfceSNZEACZAACZCAKwIUZLoixNdJgATClUC4CTK7AfgQgJLjnTtOlL6c77YA3gBwmUqlVwP4h84GI0GQmWQW1Yo4zrGIqFaEccFQQlGQKet9pvmfI0P5qbkwz/YzXFkHn6u0cQ8AcclsiCLCzBsBvKoiyvzKnGb9sEPnGK8NMVtskwRIgAQ8JEBBpofgeBoJRAgBccqUVOYizhQHTb2lbacMXDvZdBs7ODMdSc2awAADoiBphvlIDqEVB+KQqSYS1LsmvDmuTbvOOP+ym3HexTeiVbuOHq+jfyx/QVEAJ86JE8Q5sXV7n6zPkv178PyMscjLsXfPFQZzX/sSfQedodpObvZqPKbgkGkRjfbsP9Tj8VvW3bEjpXhx1jisW+2c8EGElSNGXuvUv2PHDuOlWfdg7W/fO03lDeMegziMRkdF+4RfxckTWPrMw/jpm4+d2rr0hvG45d5ZiImNVeSgxk8qEnfRERdf5zW/vYUFLgSZ6bo4ZP/xX0WBsPRVxMFjJs1Ht14DfMaV+25o7bucL/v5OnasHFk5W617Ql31cVQdshdFe3Od4bkkQAIkIAQoyGQckAAJkAAJkEDgCFCQGTjWbIkESCC4CISbIDPG7Db5lArm5wA8BkCPG6UvZkr4jgWwVKWy/zO7ejqKvNTajgRBpszhXACPKkB4F8B9ACSFdEOXUBRkCrPrAHykAs8dcbAn/LXmVuobAeBnTyr20TmSylxcOkX461jUBN2MVx/BZzUkQAIkEAgCFGQGgjLbIIHwIGBJZ15cVKhrQH1PuwTnjn4Iwwb1QuPEeLG0MznH8ZEcQiwOxCFTSSSoayF4eFBGvyHof+o5GHLWKHRL74dGsbKGPF8/lRUVeOv5qfjhC/kIwb6MunoMbp/wJGLj4nyyPk8eL8OrT03A7/92/t3huKnP48Irb1dtZ0v2H3hMwSGzrznddnLr9l5xkP1HXH3fe3UO/vmh/PbQvlw7diquHTMFUVHy+8R63moiRDl72jPv49SzLva6X7btqYlnB59xIR6c9TqaNmup2J4aP+nnk0u/Qa/+w73u514XDpkdxCFTxz5/cP8uLJpxl6Jw1zIrQ84cibNGjsbA4eejaTP57SevI97sA+QXuvFzsrwCa9ZtsW5YhpoKVJas9/AKw9NIgARIQJkABZmMDBIgARIgARIIHAEKMgPHmi2RAAkEF4FwE2QKXTXRorwmQj5x4RMXTWsCOT9OiYj23gcgaY2Vys3m1/V2IRIEmcLiJgDvKUDxtYtjEwCSMj4dgOTCkU/75CfYB8z/X6oRJ6EqyBwM4J8A5JsdxyIspvhRsCxtrgBwgULb/zM7VLr6xltEk5IbTb716AXgFACZAOSbNnGi9bb8DYCzDQig5bDLePWWOs8nARIggQARoCAzQKDZDAmEEQERZIpjpjhnuirnjp6Mux6Yivi4OBgMBkRFRfGRHEIuDsTpUUkkKPHfLaM/mrds7VLkZqirxb7d23Fw/27NZXPeJTdBRIGtUzr5lNPRI4eMrpDrFVwhr797Oq6542GftVdbU413X5mFLz96zWmsV906CTfc85hR8Ki0H+RuWI3Hx13kdN75l92CMZMXIC4+wSf9FDHmOy/Kb5Pty9+uuB13TpqP2Lh4u3bU+tW+cw88Mn85uvTo45N+WfbJX//1DyyaMcapf917DcRD895ESsdubvGT/j381Dvo0CXN637u26XukDl53lvomJqua5+XwX318et4+wWl3386LxNxVh10+t9w6pmj0K5zdzRqFKurHV53eN0Nh/uP6uoa/Ja1ybgwvvn6LVe3X3avn3tKH7eO/89fm906nvVr4yIf8rElEOzry5Ug01E44mqz2PbDu25918r6tYmSD/nYEuD60o4H8iEfWwLBun9SkOnqToKvkwAJhCsBt94khAgEGdODAF5Q6a8Ivm4D8JOfx9MRwCsALldp51MA4wDodceUaiJFkNkXgPDprcDuIQCLfCSoHQpglYo4cYaYKoShIFOsJd4EcKUC230ArvejS+VVAD5TWQ+S43ESgHKNdamVcl1iYhqAKi/XtZrQVkuQyXj1EjpPJwESIIFAEaAgM1Ck2Q4JhB8BSWFucc2U1OaOpVu/M/D3O+fh7GGZiI6OtvqaWY6z+FTxuYkAedj/QjSYeGzJXqMoEpR5mzBridHBT29/Txw7gr9+/wFfffQaCnLXKW4MTZu3NAokL7zyDqMA0RfxoSaik7rveuRZnHH+FXa/0NU7HrX1++WHr+Kz5c87jU8Ej3dMfArx8QmK7amxvnbMVIw2OleaPrLztn+/fPepUaDqWAYOOw8TZi9F86Rku/7974f/w/MKAsmemUMxcc4baNuus0/55WWvwWMKwlQRgIqwsmtaX7f49eg1EJPmLkO7Tt295rd3VwGef/xO7My3T5fcNb0fRJBpFH06fHCk9vxI6UEsWTAJf/78tVsXSVkj4hZ6+vlXolf/oWjarIVP+evtP69fvH75Yj/SE2+1dXX4eU2OETgFmdrbRbAL3lxtduw/59eWQKAFvRRk2scfBV3a65F8yMeWQLAK3lxddy2vs//apMjHP3woyNS7QnkcCZBAuBEIR0GmzFEKABF4qYkhRVw1HsDvfppQV2JMEb6JO+a/3WxfnDY/AHC6w3laYjG1Jvzt8OiNeFScKxcDkNxejsWTsSoxkBxoIrgUgadjkfm5AsAfGvPjb35uhobuw2XNi/DxOZUz/s8sFHb+lll3E4oHtgOwDMDfVarRmy79MgDOueCANQBuALDDu27ibBWxtpaDJ+PVS+g8nQRIgAQCRYCCzECRZjskEN4ECgs2Y2v2WsijlKTWHXHLdJPBv0WQGd4EOLpwJqBHkOnu+CvLT+Jfny/HyrefxfGjyr9JHTbiEtw+8Um0adfZ3eqdjt++ZT3mP3IDDpcUe12XNxVYBI/NkpIVq1FjfeP4GRB3TV8VtXYkNboIMpNby9v1+uJKwKk2Hk/7qyZ6lPrmLZHU48Pc4ueKuzv91CPIdKe+PTu34pV59yF/01p3TrM7NnPICAw/91IMPmMkWrXtYBXuelwhTySBICNQR0Gm7hmhoFEbFfmQjy0Bi+Bz7Vr7a/C6H1cqfkdKQY52/JAP+dgSoGBVOx7Ih3xsCXD/1H2rywNJgARIICwIhKsgUyZnBIDlGunC8wBMBPCdj9wWLQEhaZRfBHChRoSIk58I4mrcjCJJ1Swp0Ec6nOdJKm9/Cwq9EWTK8ERMK2momykwetWcWvuEm/xsD5f5WalSvx73Un/z82JoLk/VcnSUkyV+JZ+ZN3xtOyGCxYUA7lXp2Q8AbgUgQlhXRS2u5Ly7zaJPg6tKVF7XEqtKLN4H4JjKuYxXD6HzNBIgARIIJAEKMgNJm22RQPgTEKfMnPU56NBjEPoMM6UdPn1IH8TGxlod0yxOUHw0OUKSQ/BzyM1egxkKboUS3+KQeaaNQ6Y781lnMGDD6h+xdOFDqqnMRXg3/rGX0bFLmlfxIo6LSqnAA70riTDwQRsHSkdeav30hrPSOlNrR1weJ0nabQfe4miqlOL8tPMuwz2PvoQmTZt7NT+OHMTRVMmFUuZr7pJv0Lv/MMX21Mblirs7cVu0qwCLNBwy29s4ZOqtd29hPla8/ATW/iYfR3pXeg88zeguK+LMxk2a+XRe9I6HxwX/vh5q19/K6mr8nmX60QsdMrX3CAoOyceWQKAdJl1dwYI1PinIVJ45Csa0I5p8yMeWAAV12vFAPuRjS8Dd/dPV/QVfJwESIIFQIxDOgkwZmzjmva4iupO5EnHVMwAkt5S34jNxXBSXvyfMqcXVYmEFgAcAHPUgWNQEmVLVmQB+c6NOfwsKvRVkSmptcTkdrTImT0WtUp2kQn8bgLLNgmke/+GCpb/5uTGVbh+q5Q5qqUxEr7MAeOuU2cZcj5oYU9pzR0iZaE5Z75xvzeSSeQeAXLeJmE7QiovJ5nbVqma8egidp5EACZBAIAlQkBlI2myLBCKDQHzrgYhqZEqzLOXUAT3RuHGCUZ0h2YYNBsv/8Dl5hEY8bMn5Q1WQ+eDM13HWqGs9jm9xPfvj56+w/MXHVUWZA4adizGTF6JDlx4er58tG9Zgxj0mkXRDFoswsFnzZMX9IHfDasy452KnLj44cwnOHjXa4/E77j9qPLqm9cOkJ99Ch85pdv1b+dYz+PiN+U79khTst098CnFxCT7d3/YWFmDRDOe04NIBEWT2yhzmFj+LQ6ak+jad6Pn+u3f3Nix67E7sLHBOWT5p7pvokJruUf01NZVY/Z9/4v9WvIBd20zCM2+KjPXq2x+CzFF8QmOfzo83/Lzlz/O9i99Q5VdeUYk/1m+xLglDTQUqS9Z7s0R4LgmQAAlYCegVZBIZCZAACZAACZAACZAACZAACXhLIJwFmcKmkTkl9dMuQP1pFmZ+CaDcTajR5hTiUwFc4uJcSbUsQjJP82ZpCTJF8CbiU73ugP4WFHoryBSU5wGQ3H/tVbjONs+bO2JaSfv+ikbqbD3umNIdf/NzMwzdPtyVKFUqFBfZeQA+82BdNDcLlGVdSCyoFb28bc8/H4CkVldyT/3K7GRZ6CaRFLMAWJwuHYsIPEUYvMlFnYxXN6HzcBIgARIINAEKMgNNnO2RQPgTiGvVD9GxTa0DHdQvHc2bym+IbN9qW7ypLIfxOfkEb3xsyVYWCUr0ilDwrJHXeBXfBkMdfvl+JV6efY/qBnHqWRdj3NRFSEqW3/e5v162ZP8RPILMWUvQLEk+ynFe/5JKXEk4auJs+W2q++N3XF9qPIyCzHlvokOXdLv+SWp5VUHmhCcRFy97nO/2s727tplcKB1Ej9LC3Ne/Rq/+w93iZxTCzloKU2p17/jt3ZWPRY+PcRZkGtm9ZRQOe7Of1dZWI3/TX/jtX5/h1399huNHD3t14Rww9FyMeWgh2neWfknxbvw8n/y8iW9P4+fo8ZNYt1GSQZlKXfVxVB2yF0V7tVB4MgmQQEQToCAzoqefgycBEiABEiABEiABEiCBgBIId0GmwBQ3QHG3e0oHWRFxiQDwCwDyE/XjKufIp8/y6aZYGVyl4bRoe/r3AO4HUP+Jko4OORyi5Q4ofZeUyt/IZ1XmT4S7AehnHo9ja/4WFPpCkKlHUCsiWhFm/mUetxpVPQ6mwlC+XcrSMTX+5qejC14dosdB1tKAcJE1Iaw3mN1dbYXLMk8ijmwHYBCAUWbBq3z7oVU8dbQUsefL5jTnSvWLkHSOWUha6aIPwkH6LPYfksZeqUw3p1yvdVEX49WrkOTJJEACJOA/AoPOv8buByuDBw/2X2OsmQRIIKIIxLXsjej4JOuYM3t1Q3KL5kZnu6ioKBhgQBSi+Jw8QiYe8jTEjA/MfB1nj7zW63iuKD+B916Zhe/+8abqfjHyqjG4+b5ZSEhs4nZ7W8R5cryz82SgN6cBw87DhFlLIe6FSvuBmvjVytlH+4caj+69BmDSnDeR0rGbXf/++/VHeGWec5KL4edehvGPvoTEJs18Gs9Fhfl4YYaz6FHma+7r36Bn5lC3+Fm5J7X0ev/dt2ubMZ16oaNDZlo/TJz3Jjp2SXc7PtWuD9XVlSjM34SsX7/B7//+HHt3FXgUsj37D8O9019G+y49vB4/r1+8fjfE/czhsuPI2bLdGv91lWWoOuxpMhyPlhFPIgESCGMCFGSG8eRyaCRAAiRAAiRAAiRAAiQQZAQiQZApyEUodZM5NbkrkZjtFElKc8mJYhGfiRumWAeIy6I75V0AUwDsd+ckhWNlvmaa/6lVJWI0EdCJlYQIzRYBkPTeVQ4n+FtQ6AtBpnS5iVkMp5XyWo77xZxmfDWAbWZxpsx7BoDTANwMIFODv8y1WHR8qNNl1N/8vAwVXafrERDqqsiDgyRGbwPwkwfnyin9AXxkTjOutRYk9fxvZoH1UfOBMu40cx2Snl4cN9WKu662jFcPJ5SnkQAJkIA/CVCQ6U+6rJsEIptAbIt0xCTUu9/1Tk9Fm1Yi0DTmKzflybU4lPE5eYRAPORpOGQ+YOuQ6WU8lx7Yi5fnjMemv+StvHIRYeKZF16DqKhot9aTmqg01dYR0sv++2J950l6eIXU6vfNeBUjRl3ns/WS9cu3WDhVPhKzLyJcfNDi4GnD45fvxMFUkrvoO97b/a6wYDOef+w27NtdL8CSlhMbN8XjL36G9L6nKs6/Gj/juGYuQbMWsjebHQ49nG+LQ6ajINMUSzYOmR7Wr9Y/Q10dyg6XoGDzWqz56Uts/utXHNy/W/cFd9TVY3Hz/XMQFy+/Teb1yBfrldfzwN3PHCw5jNyCXdZ4r604hOoj3vgb6F46PJAESCACCFCQGQGTzCGSAAmQAAmQAAmQAAmQQJAQiBRBpuCWsYow7wUApwaIv4j8xL3xVQ9SPqt18TIAIhLTW1YCGAugzOEEfwsKfSXIlG6LiFbSzt+ld9BuHifzJC6IkvK9Rue5/uansxteHybiRBGiioOsUgpwrxtQqEBcNscD+N2Lyt1x+PS0GU8dPBmvnhLneSRAAiTgJwIUZPoJLKslARJAo2apaNSkvZVEl44p6Nq5Xb1jmsUZko8mhztyCHoOW1VEghLkIpA8y9Yh08v5zMn6GYtnj8PhQ8WKu0mbdp0x+al30L3nQLe4WRwXHUV00og4LmZYHBe97L+38SzOlU8oOHleO/ZRXHPnIz5bL79894liinhxvLzH1vHSzOPPX77BMwoCTuE2YfYbaJ3Sya35cMVJjYNF9Cjpt5X2D7XzTEJTG2dSL+Z5325TOnUlQebEuW+iY6qNQ6YX7bjaH+vqao2OmX/99j3W/PefRqGmVhEx68Pz30XmqSN8Fkeu5pGvm52x/RgHruIkXF7fVVSMwj3114WaE/tQc0x+181CAiRAAt4ToCDTe4asgQRIgARIgARIgARIgARIQB+BSBJkWoiIWErcKsVx0Z8CNEnvLG6W63Q6LuqbMaAtgDcAiDBTT/kfgBvNrpm2x/tbUOhLQab0W5wHxelzgo/nTT7Re8Sc3lpSvest/uantx++OE72gfMAPAdggC8q1KhjBYDHAei3dlCvTPp9HYBXzKJdX3b9e3OsbfGwUsarh+B4GgmQAAn4gwAFmf6gyjpJgASEQExiG8Qm9bDCaNWyOfpkdBVlL3EAACAASURBVCUcEghZAnnZaxRFgjIgk2PlaJ+Nrba2Bl9++Ao+eG2Oap3Dz7scd095Hk2atdDdrjgJvjTrboi41LE8suB9DDlzlO66/HmgGuu/XzceN45/Ao1i43zS/GdvP4tPls13qkutHbV+te/cHZPnvYMuaX190i9LJb9+/6miYLTPoDOMwsqWrdsptqfWTxFkiptrsyR3EuQoD0lEkJJOXU2Q2aGLJN8IbBH3zD078/DlR69izX++QPnJ44oduOKWibju7umIjo4JbAfZGgl4SWDz1p04dNiS5AaoLtuG2vKDXtbK00mABEjARICCTEYCCZAACZAACZAACZAACZBAoAhEoiDTwla+JXvInDbZl8JMEWI+b07F7I7Az505HwFguc7U6ZLT5RoA2Q4N+FtQ6GtBpnRfUsaLcFDcHH3hcipzNcOclt4d/nKsv/m52x9fHC9p7iUv2SQ/CBz/BLAAgDCv9EVnbeoYKEYnAC7xQb3iliqOtgsBlHpZH+PVS4A8nQRIgAR8RYCCTF+RZD0kQAKOBKJjmyCuVab1zwnxcTh1YG+zI5klW67FGZLPTdmDycPkJBec8SBpoJ8Yf5HiYn/giddxptUh0zf9l7TMSxdORNYv36huMHdNWYTzL7sFUZL4REf8nDhWhqULJmD1f75wqvOGe2bg8psnBgV/NUHhMHGunPYiGjdprmu8WvFUWVmBd16Yhn//810nFrc+MA9/v/5ep/1KUoe/NHMMtudJcgv7IoLWwWeM8hk/2RJWvrUAK9+St+D2RRw8x017CYlNmim251KQ2TzZa357d2/DCzNUHDLnvIkOVodM36wHPfFtmW9DbR1+/eEzvPnsw4qizFNOvxD3P/E6GjdN8tl8udM/7ve83nkaL1kbtqCissq6IVQdykFd9QnehJIACZCATwhQkOkTjKyEBEiABEiABEiABEiABEhAB4FIFmRa8Ijj5LUAbgYwTAczpUPyALxn/ieOi/KZsr/LKQBeMgsDXbV1IYB/ORzkb0GhPwSZliEkmsV3DwA4y9XgFV7/P7NoVtxDPRXN+pufB8Py2SnNzXzvBHC+F7WKuFEEmG8D+NkPQkzbrsUDOBfAfR4KM2XdvmkWOu/yYsxKpzJefQyU1ZEACZCAuwQoyHSXGI8nARLQTyAKCe3s30YOP6UvYmNjYDAYtUB8JIeQioMt2WswUyGNtqwJccg842+jfT6eTX/9gpdnj8MRldTlkrr6wVlvoFO3DF3ryWCoxcdLn8Kqd19wWsqScn3Mw88gIbGpz8fh7nrfmqPsRirjnTBH0mGn6RqvVrsH9+3GS7OV3UIfe+EzZA45x4lD+YmjeP3pCUb3Rcdy7V3TcdVtk0Vp5hN+J44dVRXPisOjtBcTo7yfqvETh8z7n1iC5i2SveZXVFiAF59Qd8hs3znNJxw8vV7U1NRg5ZtP4/9WLHKaK1/Gkaf943m8D3B3X6ytrcXvazfZxXPF/jUB+qhd/90fjyQBEghdAhRkhu7cseckQAIkQAIkQAIkQAIkEGoEKMisnzFhIfmMBgMYYnZglLxIwx0mVVKQ7zW7Kkr+qywA+70Q9nkTMyJCOw3AlQAGARCnQHH7FCGc9O0nAN+a06bXeNNQkJ4rc5YCYCiAM80M0h2cQ0UsW2CeJxFgilPj4SAdTzB2KwlAbwAiABZX0g5mviK4tS3CWUSNwvovyf4BQP5W3gCDamnuq9Y6Xg1gJwCJCfmXA6D+5/f+6TTj1T9cWSsJkAAJuCRAQaZLRDyABEjACwLxrfsjqlFjaw2ZvXsgqVkTs0jHoka0iDL43ASGPEwileCLB3HIVBNkitvemSNH+3z+amtq8MV7L+LjNyQZhnIZdfVY3HjvLMQlJOpq/7d/KafBbmdOu52a1tcn/Csry/HO89Owb892pHTsio6p6RCRXlLL1mjfJQ1Nk5KNzp5K870lezVmjv+74oBNTpQjzQvF8/WSk/UTnpx4tVMbGZlD8eDMJWjdvosTz7raWnzyhrKgdcDw83H/jNfQvEUrn/DbvjUbCx+5QVGM6yre1PhZUpY3bd7Sa37ikPmiSsryCXOWGR0yXe1nEt8njh7Gvj3bICnQd2zJxq7tmyHi4PMvv9Xl+a7qz/njv3hykvMcGwWZc99EB6toNPj2G14PeD10jO+yoyeQk7vNumcZak6issQx6ZMXN208lQRIIOIJUJAZ8SFAACRAAiRAAiRAAiRAAiQQMAIUZAYMNRsiARIgARIgARIgARJoCAIUZDYEdbZJApFDIDYpDTGJra0D7tq5PTq1b2N9bszSbYODz8kjmONhS84azFJxyBSB3BkXjvZLPJce3IdX5t6DTX/9qrh5JDZuCkldftoFV+lqf8+OLVg04w4U7dzqVN8t98/FxdeNR5SkP/dyfRbk/oVnp92sKCgUd8crbp2MaGN+elOxbS8vR92NdNTou3HTvbPRKDZO13iV6q+ursL7r87Et58udWLgqv6cP5VFfjIPk+a9g/5DJUGF/XjcfS6C5K8+fg3vLZ7h1L92nbpj8pPvoHOPvqrjV+NncchslpTs9fwW7SrASyoOmeJiKqJbrfVcZzDgH28vVEzJLjF4wz1PIDY2zqvrhTiFKomojc6y4rTaJc2r+oN5v/J2/fL84Lse7913EDt277PGbG15CarL5LffLCRAAiTgGwIUZPqGI2shARIgARIgARIgARIgARJwTYCCTNeMeAQJkAAJkAAJkAAJkEAIE6AgM4Qnj10ngRAgENO4HWKbd7X2VNwx+/XqbhJ7GQx8JIeQioOtG9UdMu+b8TrOGjnab+P585ev8erc8Sg/eVxx5ffMHAYRhbZu19nluqqqLMdbz03BT9986FSXJZVz+849XNajtY6rqirxydIn8eVHrzi10aJVCh6e/y7S+gxW5SUOj7PuVXbIlDFOmvs2evQe5DHvwoKNeGnWXYqi1Eeefh+nnDFSdfxlpQfwytzxEIdNx3L2qOtwx6QFSGgsad893+eKCvPx0sz/b+8+wCQ7zzrRvxU6pwkajaQZyZIVLNuSkRgswESjaz8LMmFBrL2ki7FxNixwMQhskBO+K7AB++IAAky4sIDBLFxYwCtYwsXYMMhYsoyV0yiMJvVMz3SotM851dXTPZ2quzrUqfrV43ZNdZ/wnd/3ne+cmf7rPa+OpJ3nvr7mG/5zfR8DQ2v2e8ENXxdv/umPRFIhs5X2JfP30acfj/ff+ppIzov5rzTs+Pbb04qoq83z//L3/yN+7pbvWnSMydj4gbf/Suy54JKW2nnPZ/4x3vGmb1y0/auuuSF+4NZfjt1797e0/dWOz89d51s9z+avn1THHD91em48l04+HJUzyYOpvAgQILCxArffdovfjW4sqa0RIECAAAECBAgQIHCOgL90GBIECBAgQIAAAQIdLSCQ2dHd6+AIbLtArtAffXuuW9COG657XvT0FBrPGZ6twTf3nG6f05pyPGafY91W4+ELK4QE35g8svwlN29ae5OA4+988KfjL//w9mXP62/57h+Km1/141EorH5+/cs//EV88J2vWzLg+ZL/+H3xnW98e/T1Daz7eD77z/8rfuGt37vk9r/sxd8cr37L+2JoeGzZ7X/h7k8vW400Afi6b/qe+J43vyv6+ofWfL5MT52O3/zAW+Ov/+Q3F1ke+Mqvj9e85edjdNeeiFqjRuDC87FWq8af//6Hl6xemWzwjW/70LxqqWs/n5P2/b8ffHt84uO/umRfJ1U4b/jab1y2fcn8sZxfGsj8qQ/H8I7dK67fzPk3ceJofOAdr4vPfvqvF7QzqeD5Q+/+aFzy7OetOn6eePSBeP9Pv2rJ4GlS9fXFL/vutCnNtOfc/qpVl++n5JHor/zh22JgcGTN48f87Pq0nvG43HzS7HgqzZTi05/5/IJzbfqZO6NWmd72ez0NIECg8wQEMjuvTx0RAQIECBAgQIAAgXYTEMhstx7RHgIECBAgQIAAgQ0VEMjcUE4bI0BgCYHe3ddEvmd47idXXLY/9u7ZVa+cFsljkedV0PKZRxuPh3vv+nTc+oZvWPI8TypkfuVLv31T+++JR+6LD9z6/UuG15JGJZUnk2DoNQe+etXza+Lk8fjVn/2R+Ke/+e9LHk/yuOibXvHGyBcKZysINnl+Ju388M+8Ke6/5+CS2/6hd/9GvPCrb1rx/F8p/NrYaNLGb3jFG6JY7Fn1eBvzTblSij//vQ/G737oHcv3Y6PS6QrHmxzjchUskwqer73l/fH8678qfebxXIW7JvxWa9+Br/wP8Zof+8UY2bF7XX6NCplDSYXMJtqz0vx8evx4fOAdr10UyExgb/3gn8Vzrv2yVc+H6enJ+K0PvDXu+O8fXdQfSZXM1/7EB2L/pc9pun/nt3elcfhdb35n3PSf3rBq+1yfXJ/Xcv5u5ng5fOR43P/Q43PnSbU0ETNHF1fQdSNKgACBjRAQyNwIRdsgQIAAAQIECBAgQGAlAYFM44MAAQIECBAgQKCjBQQyO7p7HRyBthAoDu+P5Kvx2r1zLJ5zxSXz2jZbQW7uOz6nFbN4zAq0z3i4965PLfsY7SSQ+RUvnVchcxP6LwkV/s3/99tx+20/tOy5nQQdX/Wj74vRpAJi+lre73P/+vfxS+94XZw4+vSS2/u2V74lXvYdb46+/qRSZuO1cn8ceerx+PX3/Wjc+clPLLnNL02qY/7oe2NoZMeK7VvJurHh5LHgr3jN2+LGb/k/o1Aornq8pdJMWhXz9375XTG1xKPf6217XwyNJJU7Vz7e1foiCWV+5xtujRu+5psil5//z4vL+yXt+4s/+Eh8/Dfeu2T7kuP9L+/8aLzghq9dtX3L+SWBzOTR9sNju1b1Wm38TIwfi/9niQqZyXrf9yM/Gzd+8/dGLpevV6BcwfPug38b7/uJ71nymK//8pfGK3/4v0biuVp75v98/NgzcfvP/nAc/If/sWgc7nvWVfGD7/y12H/Z1SueH2vZ32rjxc+bmz9Wmq+6vT++cP8jcfT4ybmhVJ54PJIvLwIECGyGgEDmZqjaJgECBAgQIECAAAEC8wUEMo0HAgQIECBAgACBrhB49VveM/+35V1xzA6SAIGtEcj3DEXv7mvndpZUm/qyA9ekn+cqT+Vy9Qpo3jm08Ti4L3mM9jIVMt/QqJC5ye1PK1v+3I/Ep5apbJmcV9/zAz8TL/227498Pr/ieKpWK/Fnv/tL8d8+snS1yGRb17/opfFtr/yxuPTKa9Nqmcudp8kj1f/5b/80/uijPxtPPnr/kpNLEqr7wXf8elz+3OtXHedJhcy3v/Gmpiapl/zHV8W3fM8Px87zLlh2u4effCT+8Nf+a/z9X/zesm170099JK685oam56GZ6cn4zff/RPzNn/7WkttMApTJ49+//ttfF2O7zl92u8nKhx65N/74N94b//g//3DZY04qgn79y+dVBF1hvlzOrx7I/EikFTJbnG9LM9PxW+//ibjjT35jUZuTvk4eCf5FN9yYjptqtRpHnno0Hnvw85E8Fn7+OErCsR/9hR9btm8uvOSK+Nbv/dG44Wu/Ka2GulK7k/08cv/d8d8+/I6465//ZknLl7/mbfGy73hTGuJ13XHdbfU82Ir1k3H9qX/9XDpeG6+Zo3dFtXS6qTnSQgQIEFirgEDmWsUsT4AAAQIECBAgQIDAWgUEMtcqZnkCBAgQIECAAIFMCghkZrLbNJpAZgT69lwXuUL/XHsvv3Rf7D1vV1o3rVEvznu9jhyH9nX4wl2fWjYkmFTIfNFLbt6S/kva8UvvfF0ceeqxJeeApALgm2/9lbj48uev2p6ZqTPxOx+6NT7x8V9bcT65+gVfFi/8mpfFlc/7ktiz77Io5HNRrlTiqcceiPvu/uf4h7/6g3jswXuW3UYSTnzV//XeeNGN35oksVdt131JNdImA5nJTodHd8aX3/it8cUvemnsf/Zzo6+vP6anp+LxBz8f/3jHH8U//92fLVmBMVm30bZk/XwSUlzDefj04w/Gr//8jy0b/mu07fovf0l8yVfdFJdeeU30D42kx3/k6SdSs3/6mz+OO//xr1b0T4Kd//n1t0Z//2BT7VvOLwlkJo+1Hxltff6t1mrx8Y/+bPzhr9+2bNuTMOV5ey+OUyeOxMP33RXf8J9eHy9/7duip6d3wXE89sDn4gO3fn8aTF3ulWzrhq9+WVx57ZfGxZdeNeeYjMPDjz8YjzxwTxoKvvvg3y27jSQMmlSQ3bFzT1OO5uP2nY/Xcp5mvR8PHzkWDzx8aG5c1ypTMf3MZzJzD6ihBAhkT0AgM3t9psUECBAgQIAAAQIEsiYgkJm1HtNeAgQIECBAgACBdQkIZK6LzUoECDQpUBy5JIpDF80tPTw0GNc+99mzsadG+qkRr/C5nlbjUY+nts94uPeuTy8byHzD2z4UX/GSb9+S9laq5fjT3/7F+IPb37PsGfjib/zu+O43vzv6+gdnU77Lj6eJU8fTioLLVXps8jRfdrEk8Pjy1/xk3PjNr6w/WryJ8X3vZ5cOvz7nBV8Wl171gvjLj/1yq81K16+37a1x4zcnjz3vWVf/PXXowfjo+1YOZbbS2KQvX/Hat8Xw6OxjxlvwawQykwDrRpxf//r//0W895bvavrwkiqX3//jvxCDgyML9l+rVuOTd3w8rf661OPkm97BCgte8bwD8ZpbPhD7Lr3K/Or6siHjf6uuT3fdc39MnJ6cG93l009E+dSjG3Fa2AYBAgSWFBDINDAIECBAgAABAgQIENhsAYHMzRa2fQIECBAgQIAAgbYQEMhsi27QCAIdK5Ar9kffedctOL7nXXVZjI4ONyJ36c/mRcZ85tF24yGpTPmOZao2Jo8sb1TIbAz0zRzPx595Mj74rtfHPXf+w7LzxuvfmoREb04f8bza+TU9dSb+5Ld/Mf7iYx/Z0EBc8ujq73j9rXHD13xjRD7f9Pl+7zLVSJNA4at/9H3x57/3obStrbzmty2XPN79bERrVa9zPU8cOxy/+6Fb4x/+8vdbadKCdZOw6Le98i3xf3zL90VvX/+a2reSX1IhMwl3tnK8jeM/dfxI/Mpt/yWSYGYzr6uuuSHe+FMficT+3P0nFTc/9dd/HB/9+bfExMnjzWyu6WWufeGL47t/8Gdi3yVXzq2zEcc//x+ObW8u4rvm82e1+ambfz5+ciLuufehBWM9qY6ZVMn0IkCAwGYJCGRulqztEiBAgAABAgQIECDQEBDINBYIECBAgAABAgS6QkAgsyu62UES2FaBnh1XRqF/91wbdu8ci6suvyRqtVoaGPPOod3HwX13L18hMwk/fuVLv31Lx3ESgktCmctVFEwqAr7uJz8YF158eVPtSqqy3v2vfxe//8vvjgf//c6W54vrX/TSuPlVt8SlV17b1P7n9/8XPvupeMebblrUhhfc8OI00NfbPxR/+2e/HR/71f97XeG9pG3f8Ya3x4UXX7Fh80+5XIpP/68/iY//xs/Fk4/e35Jfavd9Px6XXHFN5JOw6BrnydX8hkZ2bthx//u/fTI+/O43xpGnH1v1mC/Y/+z4wXf+elz87Octu/9H7/9c/MGv/syqj3FfdWezFVCTx73f9Io3xcjYrjU7rtXd8q5jG30du+/Bx+Lo8fG54V6ZOhqlE/c1M/wtQ4AAgXULCGSum86KBAgQIECAAAECBAg0KSCQ2SSUxQgQIECAAAECBLItIJCZ7f7TegJZEMj3jkXvrucuaOp1z78q+vv71ILckFp1arWdHVybU6suqTq4VEgw2e/r3/rhtBpl/bU5+z/3+Gamp+J3P3xrfOKPbl92CviGl78hvv37fzJ6epLzrPFauX0z05Nx5yf/Kv7qD38lvvDZf1rz9PIlX3VTfP3LXx9XPf+GSCpPrscjeTz80oHMr4vk8fDDo7vTcN1jD9wTf/o7vxifvOOPmmpnUmHzple8Ma6+7ivqj0/fhP6aOHk0Pvk/Px5//ae/GY89eE9T7UoWSipiftENN8ZLv+3VccXzX9hS+5rxa3Y8NNN/D997V/zm+2+J5BxZ7fXj7/2DuOZLXrzieCyVSvH5O/8+PvHxX11XMPO8vRfH1970nfFV/+EVsXvvvhZqn27d+byR/aFWZWdcD6empuMzn7t3wSk1c+zzUZ05G9Bc7XzzcwIECKxHQCBzPWrWIUCAAAECBAgQIEBgLQICmWvRsiwBAgQIECBAgEBmBQQyM9t1Gk4gUwK9u6+JfM/wXJsv3HteXLL/gsjFvAqZUfOZx9lKdsbDtp0PyYk6fvxwPPj5O9Ng5iP33RVPPf7ggkqIF15yRezdd1lc9pzrInkc9WVXXxfDIztb7r/k8fDvXKJC5rVJhcy3fSTmKjwm4ddaxNHDh+Iz//SJ+Oyn7oikwmKjWmPSvqRC59Vf9BVx3Ze/JHbuuTDyuXkVJzdxfFWrlXj60ENpSDHxO/zEw/HI/XfPVTRNQoN79z87Ln/u9XH1F70oLn/uF8fgyNi29Xda2a8Fj6RC6H2f+3Qc/Ls/j4fv++zcsSZB08uv/uJ47nUvimu/9Ovi0itfEPl8oV4hs4n9nTk1Hg98/l/j4Xv/LR749ztj/OjhuP+ef1lw7bvieV8Sey68OK645oY0CLz/squjp7evqe27/rj+zlU2bWI8buV4eeTxJ+PJp4/MjfVqaSJmjt6dqfs+jSVAIJsCApnZ7DetJkCAAAECBAgQIJAlAYHMLPWWthIgQIAAAQIECKxbQCBz3XRWJEBgDQKFgfOjZ+zZC9Z4wfOvioH+3vr30sJ9yV/Fkz/4zMN46NbzIanwuHQgs1Ehc5f5wnzpeuF62bH3C5OT0/HZexY+mrw0/mBUJg+v4a7LogQIEFifgEDm+tysRYAAAQIECBAgQIBA8wICmc1bWZIAAQIECBAgQCDDAgKZGe48TSeQMYG+PddFrtA/1+rdu8biissuOVtRr1arV07zzsE46NrzIKkquWQg84Uvjjf81LwKmeYJ84R5omvniU6+T3jg4cfj6LETc/dKtcpUTD/zmYzd8WkuAQJZEzh48OCCJt95x8f8jjRrnai9BAgQIECAAAECBDIi4C8bGekozSRAgAABAgQIEGhNQCCzNT9rEyDQvEBhYE/0jF2+YIWrr7w0xkaGG3Ux05/Nq5PpMw/j4WwduK44H+67e5kKmS98cbz+bR+OkdFd5ot5s6j5cq6uclecH/q7s/v75KmJ+Pf7Hl5wn1QafyAqk880f7NlSQIECKxDQCBzHWhWIUCAAAECBAgQIEBgXQICmetisxIBAgQIECBAgEDWBAQys9Zj2ksg2wK9u54X+d7RuYMYGR6Kq6+8rP505tlXrTb7NFqfUwEexkM3nR/JI8vf9eabFk10184GModGdpkvzJeuF66PHXl9/Py9D8WpidNz47s6czJmjt2T7Rs/rSdAIBMCApmZ6CaNJECAAAECBAgQINARAgKZHdGNDoIAAQIECBAgQGA1AYHM1YT8nACBjRTI945F767nLtjks5+1P3bv2iFkJWQ1Ny6EULs3hLpahczhpEKm0Lb50nxpvpwV6JT54MjRE/HgI48vuD+aOfb5qM6Mb+RtmG0RIEBgSQGBTAODAAECBAgQIECAAIGtEhDI3Cpp+yFAgAABAgQIENgWgetvvLk2f8cHDhzYlnbYKQEC3SfQs+OKKPSfN3fgvb09ce1zr4h8Ph+5XC5qtZp3DsZBl54H9971qXjXm1+2aGI8WyFzp/nB/GB+6NL5oVPvD8rlctz97w/EzExpbu6rTB2J0on7u+8m0RETILAtAgKZ28JupwQIECBAgAABAgS6UkAgsyu73UETIECAAAECBLpHQCCze/rakRJoN4FccSD6zvuiBc06b9eOuOxZ+9utqdpDgMAWCyQVMpd7ZPnr3vrhSCpkehEgQKCTBB565PE4cuzEgkOaPvJvUStPdtJhOhYCBNpYQCCzjTtH0wgQIECAAAECBAh0mIBAZod1qMMhQIAAAQIECBBYKCCQaUQQILCdAsXhi6M4vG9BEy69ZF/s2b1T5TOVz1RA7OIKiEmFzHf/wNIVMpNA5tCICpkqCauk3KmVIrvxuI4ePxEPPXJowf1QeeJQlCce287bNPsmQKDLBAQyu6zDHS4BAgQIECBAgACBbRQQyNxGfLsmQIAAAQIECBDYfAGBzM03tgcCBFYW6N31/Mj3jswtVCjk4/nPuSKSR5inr1wuolY7uxGfeRgPHX8+JBUylwtkvvYnkwqZO80P5kfXB9fDjrgeJo8o/9wX7o9KpTo3t1dnTsXMsc+5hSRAgMCWCghkbim3nREgQIAAAQIECBDoagGBzK7ufgdPgAABAgQIEOh8AYHMzu9jR0ig3QXyPUPRu/vaBc3cMTYal192sQqJXVwhsRsrpKl4eLbiYVIh82eWqJB5zQtfHCpkqgxpfqi5PnbQ9fH+Bx+JE+OnFtwHzRy9K6ql0+1+C6d9BAh0mIBAZod1qMMhQIAAAQIECBAg0MYCAplt3DmaRoAAAQIECBAg0LqAQGbrhrZAgEDrAsWhC6M48qwFG7p43wVx/p7drW/cFggQyJxAUiFzuUDmggqZmTsyDSZAgMBZgcPPHI3HDj21gKR86pEon34SEwECBLZcQCBzy8ntkAABAgQIECBAgEDXCghkdm3XO3ACBAgQIECAQHcICGR2Rz87SgJZEOjd+ZzI980+hni2wVc8+5IYGxlJH0tbr4gWEcnTy33mYTx09PmQVMh8zw++bNHUlVTITAKZQyM7O/r4zXfme9e7zr/ej4+fivsfenTBPFedPh4zx7+Qhds2bSRAoAMFBDI7sFMdEgECBAgQIECAAIE2FRDIbNOO0SwCBAgQIECAAIGNERDI3BhHWyFAoHWBXKE/+s57QUQuP7exQqEQV195WfT19cW8LGbUauHz2awKD+Oh486H+5MKmcsExI0tfwAAIABJREFUMl/zEx+OkdGdjWy28W/8d9z4d72b+28vOvb8npyajnvvfyjKlcrZG6haNaaPfDZqlanWb6psgQABAusQEMhcB5pVCBAgQIAAAQIECBBYl4BA5rrYrESAAAECBAgQIJAVAYHMrPSUdhLoDoFC/+7o2XHlgoMdHByI51xxWeRyudnQTVoiM12mHlrxmYfx4HwwH5gPXQ9cD7NxP5BUwP3C/Q/FmTOTC+53Sifuj8rUke644XOUBAi0tcDtt93id6Nt3UMaR4AAAQIECBAgQCD7Av7Skf0+dAQECBAgQIAAAQIrCAhkGh4ECLSbQHF4XxSHL17QrJ07xuKyZ+1vt6ZqDwECBAgQIEBgTQIPPfJ4HD8xvmCd8sRjUZ44tKbtWJgAAQKbJSCQuVmytkuAAAECBAgQIECAQENAINNYIECAAAECBAgQ6GgBgcyO7l4HRyCzAj1jl0dhYM+C9u89/7zYd+HeSCpLJdUyvXMwDpwH5gHzgHnAPJCleeDJpw7HU4cXVsGsTD4TpfEHMnvPpuEECHSegEBm5/WpIyJAgAABAgQIECDQbgICme3WI9pDgAABAgQIECCwoQICmRvKaWMECGygQO+u50W+d3TBFvddtDfOP++89EHljQcUe68/qJgDB+PAeWAeMA+YB9p3Hjh85FgceuKpBfc11ZmTMXPsng28e7IpAgQItC4gkNm6oS0QIECAAAECBAgQILCygECmEUKAAAECBAgQINAVAq9+y3uS3156ESBAoG0EcoXe6N11TSTv81/7910Ye3bvilrUIhc57xyMA+eBecA8YB4wD7T1PHD06PF47NCTC+5napWZmDl2dyTvXgQIEGgnAYHMduoNbSFAgAABAgQIECDQmQICmZ3Zr46KAAECBAgQIEDgHAGBTEOCAIF2FEgqZCaVMs99Xbz/oti9a0c7NlmbCBAgQIAAAQJzAkePnYjHHn9ikUhSGTOpkOlFgACBdhMQyGy3HtEeAgQIECBAgAABAp0nIJDZeX3qiAgQIECAAAECBJYQEMg0LAgQaFeBQv+u6Nlx1aLmXXLxvti1c2z26ay5qNVqkZt7Wq3PPIwH50OYH9KnN5sPzYfmw+2aD4+dGI9HHzu06B6mdOLeqEwda9dbL+0iQKDLBQQyu3wAOHwCBAgQIECAAAECWyAgkLkFyHZBgAABAgQIECCw/QICmdvfB1pAgMDyAoX+3dGz48pFCzzrkv2xc2w0ksxR49XIZPpcF+BRz+QZD8aD88F8YD40H27l9WB8/GQ8/Ojji+5dSifui8rUUbd9BAgQaFsBgcy27RoNI0CAAAECBAgQINAxAgKZHdOVDoQAAQIECBAgQGAlAYFM44MAgXYXKAzsiZ6xyxc189JL9sfY2OjZ76cV4eYt5jMP48H50RAwH5gPzAfmgy2YD5YNY44/EJXJZ9r9lkv7CBDocgGBzC4fAA6fAAECBAgQIECAwBYICGRuAbJdECBAgAABAgQIbL+AQOb294EWECCwukBh4PzoGXv2ogX3X3Rh7N698+z3ha6EroSunA8NAfOB+cB8YD7Ywvng6PHj8fihJxfdq5TGH4zK5OHVb3YsQYAAgW0WEMjc5g6wewIECBAgQIAAAQJdICCQ2QWd7BAJECBAgAABAgQiBDKNAgIEsiJQGNwbPaOXLWruBXvPj73nnxe1Wi1yuZx3DsaB88A8YB4wD5gHtnQeeObI0XjyqcWhy9LJh6Jy5ums3GppJwECXS4gkNnlA8DhEyBAgAABAgQIENgCAYHMLUC2CwIECBAgQIAAge0XEMjc/j7QAgIEmhcoDF4QPaOXLlphz3m748IL9s77vtJ4SuMpjXf2hHA+OB+cD86HhoD5YKPngySImQQyz32VTj4clTNPNX+TY0kCBAhss4BA5jZ3gN0TIECAAAECBAgQ6AIBgcwu6GSHSIAAAQIECBAgoEKmMUCAQPYECgPnRc/YFYsavnPHjrh4/0VbWhFLRU4VSVVmVZnWPGAeMA907zxw6Ikn49jxE4vuSUrj90dl8kj2brK0mACBrhQ4ePDgguO+846P+R1pV44EB02AAAECBAgQIEBg8wX8ZWPzje2BAAECBAgQIECgDQRUyGyDTtAEAgTWLJDv2xG9O66KyOUXrDs6MhKXXLI/0r/UJ/+XFgLLRdRqPvMwHpwP5gPzoeuB6+GG3A/UqrV49PFDcfLkqYX3MLVqzJy4N6rTi0Oaa77ZsQIBAgS2SEAgc4ug7YYAAQIECBAgQIAAgfrvbrwIECBAgAABAgQIdLqAQGan97DjI9C5Avme4ejZcVXkCr0LDrK/vz+tlNnX1xcq16lcp3Jd91auc/47/53/zv/NmAcmJyfj8UNPxtTU1IL7j1plJkpJGLM00bk3X46MAIGOFBDI7MhudVAECBAgQIAAAQIE2lJAILMtu0WjCBAgQIAAAQIENlpAIHOjRW2PAIGtFMgV+qN351WRKw4u2G0SwNi/76IYGxud+36jQGTjGz7XC0byqAsYD8aD88F8YD40H652PRgfPxmPH3oikrDv/FetfCZmjt8btcrCkOZW3hPZFwECBNYrIJC5XjnrESBAgAABAgQIECCwVgGBzLWKWZ4AAQIECBAgQCBTAtffePOC3yIeOHAgU+3XWAIECDQEcvliWikz33s2fNn42fl7zovz9+yZ93jSxmPMvdcf586Bg3HgPDAPmAfMA83MA08ffiaeeebIohuw6sx4lE7cF7Vq2c0ZAQIEMikgkJnJbtNoAgQIECBAgAABApkUEMjMZLdpNAECBAgQIECAQLMCApnNSlmOAIGsCPSMXhaFwb2Lmjs6Ohr7L7ow8oV8JAWtcvNCiD7zMB7OhvGcD84H54PzoRFONR+cnQ+qtWpaFfPkyVOL7jEqZ56O0smHsnKrpJ0ECBBYUkAg08AgQIAAAQIECBAgQGCrBAQyt0rafggQIECAAAECBLZFQCBzW9jtlACBTRYoDF4QPaOXLtpLX19f7LvowhgcHEgfM5qLXNSiFsmjzX3mYTw4H8wH5kPXA9fDpe4Hpian4vEnnozp6elF9xalkw9H5cxTm3xnY/MECBDYfAGBzM03tgcCBAgQIECAAAECBOoCAplGAgECBAgQIECAQEcLCGR2dPc6OAJdLZDvG4uescsjl+9d5HDhBXtj165d857P21ik8fxun+sCPBb+0xAPHvP/qdB4MB6Mh7MX2M49H44dOxZPPvX0onuJWnUmSuMPRHV6vKvvtxw8AQKdIyCQ2Tl96UgIECBAgAABAgQItLuAQGa795D2ESBAgAABAgQItCQgkNkSn5UJEGhzgVyhNw1l5nvHFrV0dHQkLrzggigUCmcrZDYqZXqvVwzlwME4cB6YB8wDXToPlEqleOrpw3Hy5MlF9xDVmfE0jFmrzLT5nZDmESBAoHkBgczmrSxJgAABAgQIECBAgEBrAgKZrflZmwABAgQIECBAoM0FBDLbvIM0jwCBDRFIHl+ePMb83FexWIwL9u6NJJxZr/TWqPDlnYfx4HwwD5gHzAPdOg8kIcynnn46yuXyonuH5PHkyWPKvQgQINBpAgKZndajjocAAQIECBAgQIBA+woIZLZv32gZAQIECBAgQIDABggIZG4Aok0QIJAJgcLA+ZEEMyOXX9Te5PHle/eeH7nIRS1q3jkYB84D84B5wDzQpfPAU08/FceOHV98b1OrpkHMyuThTNz3aCQBAgTWKiCQuVYxyxMgQIAAAQIECBAgsF4Bgcz1ylmPAAECBAgQIEAgEwICmZnoJo0kQGCDBHLF/ugZuSzyfYsfYd7f3xd7914QQ4MDaZ3MxqtRH83nugCPer0448F4cD6YD8yHnTUfTp6ZjCSMOTU1veiuozo9HqVTD0WtPLVBdyQ2Q4AAgfYTEMhsvz7RIgIECBAgQIAAAQKdKiCQ2ak967gIECBAgAABAgRSAYFMA4EAgW4UKA7vi+LwxUse+nm7d8ee8/d061NaHbenVHtKtadUmwfMA103Dzxz5Jk4cuTokvcF5YnHojxxqBtvlxwzAQJdKnD7bbf43WiX9r3DJkCAAAECBAgQILBVAv7SsVXS9kOAAAECBAgQILAtAgKZ28JupwQItIFAvnc0fYR5rji4qDV9fX1x/p49MTQ8PFcRUkZLRktGq+syWs7/cN477zv7vD81MRHPPPNMTE8vropZK59JH1FenTnZBnctmkCAAIGtExDI3DpreyJAgAABAgQIECDQrQICmd3a846bAAECBAgQINAlAgKZXdLRDpMAgWUFekYvi8Lg3iV/vmPHjtizZ08UC4Wo1WoRufo/E6ThTJ95GA/OB/OB+dD1IJPXw0q1mgYxT5w4seT1v3Lm6SidfMjdEwECBLpSQCCzK7vdQRMgQIAAAQIECBDYUgGBzC3ltjMCBAgQIECAAIGtFhDI3Gpx+yNAoB0FCv27ozhySeQKfYuaVygU4vzz98TY2I4khTkXQkwX9JnHbCjTeHA+mA/Mj43QvvmgveeD8fHxOHz4cFQqlUXX/FplOsqnHo3K1NKPL2/HexhtIkCAwEYLCGRutKjtESBAgAABAgQIECBwroBApjFBgAABAgQIECDQFQKvfst7kicyehEgQKB7BXL56Bm5JAqDFyxpMDw8nFbL7O3tjVwul1YE887BOHAemAfMA+aBbMwDyWPJk6qYExMTS17nK2eeitKpRyNq1e69F3LkBAgQiAiBTMOAAAECBAgQIECAAIHNFhDI3Gxh2ydAgAABAgQIEGgLAYHMtugGjSBAoA0E8r2jabXMfM/wkq3ZtWtXJF+FQjEpAdZ4YLH3+oOLOXAwDpwH5gHzQFvNA5VKNY4dOxrHjh1b8rpeLU2kVTGrMyfb4C5EEwgQILD9AgKZ298HWkCAAAECBAgQIECg0wUEMju9hx0fAQIECBAgQIBAKiCQaSAQIEBgoUBxaF8URy5ekiWfz6ehzN27z4ta1CIX8yrE+czDeDhbQdb54HxwPjgfGhWlt2E+OHb0WBrGrFaXrnpZPvVYlE8fcgtEgAABAvMEBDINBwIECBAgQIAAAQIENltAIHOzhW2fAAECBAgQIECgLQQEMtuiGzSCAIE2E8gVB9LHmOf7di7ZsmKxGLt2744dO3bUf94oENlY2udIC8XxMD6cH+YH86H5cAuvByeOn0iDmOVyecnrd3X6ePp48lp5ss3uPDSHAAEC2y8gkLn9faAFBAgQIECAAAECBDpdQCCz03vY8REgQIAAAQIECKQCApkGAgECBJYXKAzsieLwvsgV+pdcqK+vL3bt2h0jo6OzldAa4cxG5Uyf62FVHrW0UpzxYDw4H8wH5sPNmA8nJk7FsaNHY3p6esnrda0yFeWJQ1GZfMZtDwECBAgsIyCQaWgQIECAAAECBAgQILDZAgKZmy1s+wQIECBAgAABAm0hIJDZFt2gEQQItLlAcejCKAzti1y+uGRLBwYHY/euXTEwOJQWhmwUhPNeLwzHgYNx4DwwD5gHNmMeOH3mdBw/dizOnDmz5PW5Vi1H5fShKJ9+ss3vNDSPAAEC2y8gkLn9faAFBAgQIECAAAECBDpdQCCz03vY8REgQIAAAQIECKQCApkGAgECBJoUyBWiOHxRFIf2LbvC8PBI7Ny5M/oHBtL0VVIRMakEVv+DzzyMB+eD+cB86HqwEdfD6emp9NHkExMTy16Ty0kQc+KJiFqlyQu9xQgQINDdAgKZ3d3/jp4AAQIECBAgQIDAVggIZG6Fsn0QIECAAAECBAhsu4BA5rZ3gQYQIJAxgVyhL4pDF0VhcO+yLR8dG0sfZd5T7EmXmX1qd/0PPvOoP7XaeHA+mA/Mh+bDNc6HM6VSHD9+NE6Ojy97Da6ceTrKp5+IWmXpx5dn7LZDcwkQILBlAgKZW0ZtRwQIECBAgAABAgS6VkAgs2u73oETIECAAAECBLpLQCCzu/rb0RIgsHEC+Z6hKCTBzP7dy250565dsXPnrigUCmmlzFwu552DceA8MA+YB8wDa5wHatVqHDt2LI4fP7bsNbcydTR9PHm1tPTjyzfuDsCWCBAg0FkCBw8eXHBAd97xMb8j7awudjQECBAgQIAAAQIE2kbAXzbapis0hAABAgQIECBAYDMFBDI3U9e2CRDoBoF872gUh/dFvndsycPN5/NRD2Ymwc20VqZ3DsaB88A8YB4wDzQ5Dxw/fjyOHzsa1Wp1yetsdWY8yhOHojpzshtuOxwjAQIENlxAIHPDSW2QAAECBAgQIECAAIFlBAQyDQ0CBAgQIECAAIGuEBDI7IpudpAECGyBQKF/VxSG9kVSOXOpV7GnJ3bs2Bmjo6ORz6uYqWKoiqkqxqqYax4wDyw3D0StFifGT8TJ8RNRKpWWvK5WS6fTipiVqeWrZm7B5d8uCBAgkHkBgczMd6EDIECAAAECBAgQIJAZAYHMzHSVhhIgQIAAAQIECLQiIJDZip51CRAgsFigMHh+FIf2Ra7QtyRPUjFzdHQsRsd2RE9Pz9llcrlIAihzL595GA/Oh4aA+cB80CXzQak0EydPnkyDmMtVxKxVpqOcBDHPHHYbQoAAAQIbICCQuQGINkGAAAECBAgQIECAQFMCAplNMVmIAAECBAgQIEAgqwLX33jzvNRPxIEDB7J6KNpNgACBthQoDl2UPso8coVl2zc8PBIjY2MxODAUtahFLnLeORgHzgPzgHmg6+aBqcnJNIQ5MXFq+Wt6rZI+mrx8+om2vO5rFAECBLIqIJCZ1Z7TbgIECBAgQIAAAQLZExDIzF6faTEBAgQIECBAgMAaBAQy14BlUQIECKxXIFdIQ5lJOHOlV3//QIyOjcXwyGgk/yCRJOa9czAOnAfmAfNAp88Dp04l1TDHY2pqcsXrZBLCTMKYUaus94psPQIECBBYRkAg09AgQIAAAQIECBAgQGCrBAQyt0rafggQIECAAAECBLZFQCBzW9jtlACBLhXI5XuiMLg3kseZ5/K9yyoUe3pmH2c+FvmksmaaxqpFpI8rbqQ0feZhPDgfzAfmx+xeH6qVSpw8OZ4GMcvl0rLXxFp1Jn0seeXM01GrLr9cl95aOGwCBAhsmIBA5oZR2hABAgQIECBAgAABAqsICGQaIgQIECBAgAABAh0tIJDZ0d3r4AgQaGOBwsD5aTAz3zO8bCtzuVyMjI6l4cze3r657FljhUY20+e6AI96dtd4MB6cD+aDdp4PZ2am0yDmqZPjUUv+Y4NlXtXSRD2IOXm4ja/mmkaAAIHOERDI7Jy+dCQECBAgQIAAAQIE2l1AILPde0j7CBAgQIAAAQIEWhIQyGyJz8oECBBoWSDftyPScGb/rhW3NTg0nAYzBwYHIxe5qEXNOwfjwHlgHjAPZGYeOHPmdBrCPH16YsXrXWXqWBrCrE6faPkaawMECBAg0LyAQGbzVpYkQIAAAQIECBAgQKA1AYHM1vysTYAAAQIECBAg0OYCAplt3kGaR4BA1wjkioNRHDw/CgN7648mX+bV19efVs1Mvs6+2rkWWtJK7VO7Uu1O52tDwHzQbfPBqZMn0yDm9PTU8tf0Wi0qk09H+czhqJXPdM2134ESIECgnQQEMtupN7SFAAECBAgQIECAQGcLCGR2dv86OgIECBAgQIBA1wsIZHb9EABAgECbCeRyhSgM7k2/coW+ZVtXKBRjdGwshkfGolgspo99TR5x7p2DceA8MA+YB7Z7HqhWK3FyfDxOnRqPSrm87LWsVpmOypmn04qYteryy7XZpVpzCBAg0JECApkd2a0OigABAgQIECBAgEBbCghktmW3aBQBAgQIECBAgMBGCQhkbpSk7RAgQGDjBQoD56UVM/O9IytufGhoOAaHRyJ5r1deSyrQNV4+8zAenA/mg7qA+XCz58PTp0/FmYlTqz6WvDpzKq2IWZk8svEXT1skQIAAgXUJCGSui81KBAgQIECAAAECBAisQ0Agcx1oViFAgAABAgQIEMiOgEBmdvpKSwkQ6F6BfO9ovWpm/+4VEfL5QgwND8fQ8Gj09fdHLuZVCoyazzzOVlA1HpwPzgfnQ6OycovzweTUmTgzMRGnJ05FUhlzpVdl6mhaEbM6c7J7L+qOnAABAm0ucPttt/jdaJv3keYRIECAAAECBAgQyLqAv3RkvQe1nwABAgQIECBAYEUBgUwDhAABAtkRyBX602BmcfD8iFxhxYb39PTGYBLOHBqJ5M9pYbjGKymY6DMP46Eu4HwwH5gP1zwflmZmol4NcyJKpZmVL6S1SpTPHE6DmLXKVHYuulpKgACBLhUQyOzSjnfYBAgQIECAAAECBLZQQCBzC7HtigABAgQIECBAYOsFBDK33tweCRAg0LJALh/FpGLmwJ7IFQdX3Vxf/0AMDiWVM0eikC+k4ataLSLXeHqvzzyMB+eD+WAunGt+XPr6UClX4syZU3F6YiKmpyZXvfbUymeiMvlMlM88HVGrrrq8BQgQIECgPQQEMtujH7SCAAECBAgQIECAQCcLCGR2cu86NgIECBAgQIAAgRDINAgIECCQbYF8z0gUBnZHvn935PI9qx7M4ODwXOVMhQEVBlQY8Owp43xwPjgflj4f0kqYpyfSr9VetWopqsljySePRrV0arXF/ZwAAQIE2lBAILMNO0WTCBAgQIAAAQIECHSYgEBmh3WowyFAgAABAgQIEFha4NVveU+SQ/AiQIAAgQwL5Pt2puHMQv/uc55Jvvig8vl8DA6NpJUzBwYGo1arRS6X887BOHAemAfMA2kFzEYQs1pdrbplLSqNEOb08QxfRTWdAAECBBIBgUzjgAABAgQIECBAgACBzRYQyNxsYdsnQIAAAQIECBBoCwGBzLboBo0gQIDAxgjkCmkoM62c2Tu26jaLPT1pOHNocDh6+vrmHtsbjZKB3uulAzlwMA6cBx08D5RKM3F64lT6WPJyqbTqtaM6M55WwkzCmFGrrLq8BQgQIEAgGwICmdnoJ60kQIAAAQIECBAgkGUBgcws9562EyBAgAABAgQINC0gkNk0lQUJECCQKYFcoS8K/eel4cxccXDVtvf29cfQ8EgMDA5FsdijUp5KeSpmqphpHujgeaBaraQhzMnTEzE9PbXqNaJWPjMbwjwStcr0qstbgAABAgSyJyCQmb0+02ICBAgQIECAAAECWRMQyMxaj2kvAQIECBAgQIDAugQEMtfFZiUCBAhkSiDfMxz52cqZuXzvqm3v6+uP/oGh6B8YjN6kcmb6apQIbKzuc71kIA/jw/lhfsjGfDgzPR1Tk6djavJMcyHM6kwawqxOHY1qaWLVa4cFCBAgQCDbAgKZ2e4/rSdAgAABAgQIECCQBQGBzCz0kjYSIECAAAECBAi0LCCQ2TKhDRAgQCBTAvm+nXOPNa+HqFZ+FYrFGBgYir7+wbR6ZvLKqRyocmAHVw40vnPGd4eM72q1GtNTkzE5eTqmJ09HuVxebcqPJGjeeBx5dfp4E8tbhAABAgQ6RUAgs1N60nEQIECAAAECBAgQaF+B1X8j0b5t1zICBAgQIECAAAECTQsIZDZNZUECBAh0lkAuXw9m9u+OfN+O5o4tl0urZvb3D6bvyaPNFc5M80tnX9kolKe9DQH9Zfx22PlbLpXSCpjp19SZiNr8A1x+qq9On4jK1NH0K2rV5q4JliJAgACBjhIQyOyo7nQwBAgQIECAAAECBNpSQCCzLbtFowgQIECAAAECBDZaQCBzo0VtjwABAtkTyBX66sHM/l2RPN682VdPb189oDkwGH19A0npzHplvcYGfOZhPDgfzAd1gU2cD6enJ2NqMvk6HaWZ6Wan8PQx5NWpY2kIs1Zpfr2md2BBAgQIEMiUgEBmprpLYwkQIECAAAECBAhkUkAgM5PdptEECBAgQIAAAQJrFRDIXKuY5QkQINDZArlCb+R7d6RVMwtJ5cxcvqkDLhQK0ZdWzxxK3wv5fFo4slGA0Hu9ECEHDsaB86DVeaBWrc5WwDydvlcrlabm6aTyZWX6RCTVMKszJ6JWmWluPUsRIECAQFcICGR2RTc7SAIECBAgQIAAAQLbKiCQua38dk6AAAECBAgQILBVAgKZWyVtPwQIEMimQCOYmbznCv1NH0Rf/0D0Dwyljzfv6e1NK0UmFeKSVGL65jMP48H5YD5oej4sl+uPIp9uPIq8ydm4VplKA5iNIGaTq1mMAAECBLpI4ODBgwuO9s47PuZ3pF3U/w6VAAECBAgQIECAwFYK+MvGVmrbFwECBAgQIECAwLYJCGRuG70dEyBAIHMCueJgWjUzCWfme0ebbn+xpzcNZqaPNu8fmK0T2fTqFiRAgEAXCtRieip5DPmZmJo6E+VS89UsqzMn50KYtfKZLrRzyAQIECCwFgGBzLVoWZYAAQIECBAgQIAAgVYEBDJb0bMuAQIECBAgQIBAZgQEMjPTVRpKgACBthLI5Yuzwcx6QDP53NwrF319/dHT15+GM3t7+yKfL0QtapHL5dLKmbnI+czDeHA+dNV8ELV6AHNmeiqmp6fS97SEahOvWrU89xjypBpm8tmLAAECBAg0KyCQ2ayU5QgQIECAAAECBAgQaFVAILNVQesTIECAAAECBAhkQkAgMxPdpJEECBBoe4GkYmbj8eZJJc21vHp6+6K3byB6k5Bm30DkC/nZKppJGCn5JxrvHIwD50FnzQPVSnk2fJmEMKejNJMEMJt/JZUvG48hTypiehEgQIAAgfUKCGSuV856BAgQIECAAAECBAisVUAgc61ilidAgAABAgQIEMiUwPU33ryg5M6BAwcy1X6NJUCAAIH2FcgV+yPfu2Pu8eZrbWnyiPMknJmGNHv7IvmcVs5sVAz0zsN4cD5kbB5IAphpBcyZevXLtTyCvDGHJtUv0xDmzImoldcW4FzrPGx5AgQIEOgeAYHM7ulrR0qAAAECBAgQIEBguwUEMre7B+z9CnYhAAAgAElEQVSfAAECBAgQIEBgUwUEMjeV18YJECBAoCGQy88FM5MqmrlC/5ptCsVi9PbWK2gmX0lA04sAAQLtLJAELpPgZfo1MxmV8tofI16rTEVS/bIRxIxatZ0PWdsIECBAIKMCApkZ7TjNJkCAAAECBAgQIJBBAYHMDHaaJhMgQIAAAQIECDQvIJDZvJUlCRAgQGDjBHKFvsj3jkS+ZyR9X+vjzZOW5AuF6O2tV9DsSd/7ZhuYm60c2Wivz/XKojzqAsaD8bB550NpZjqmpyejlAYwp6Jaqax54kweQ16dORXV0qn0vVaZXvM2rECAAAECBNYqIJC5VjHLEyBAgAABAgQIECCwXgGBzPXKWY8AAQIECBAgQCATAgKZmegmjSRAgEDHC+TyPfVg5mxAM98zvOZjzuXyaeXMntkKmj09/ZHP56LW2FIt0lCiz7MgPIwH50NL80EymzQePZ4GMKenoraO6pXV0kQ9eNkIYFZLa57/rECAAAECBFoVEMhsVdD6BAgQIECAAAECBAg0KyCQ2ayU5QgQIECAAAECBDIpIJCZyW7TaAIECHS+QK6woIJmUklzXonHpo8/eax58tXT0xfF3t7oKfZFvliopzKTf/XxzsE4cB40MQ9Uq5VIql+WyzP199JM+rXmV602V/myXgHzZHgE+ZoVrUCAAAECmyAgkLkJqDZJgAABAgQIECBAgMCSAgKZBgYBAgQIECBAgEBHCwhkdnT3OjgCBAh0lMD8R5ynAc18cV3HVygU6yHN3r65sGah2LOubVmJAIHOE6iUS1Eq1UOXjfBlpVJe34FWy+cEME+tbzvWIkCAAAECmywgkLnJwDZPgAABAgQIECBAgMCcgECmwUCAAAECBAgQINDRAgKZHd29Do4AAQIdLZDvGTr7iPPkcef53nUfby6fr1fRnK2mWejpid7e/qhFLXKRi1qtFrlc8vhzn3kYD510PpRnZubCl+XSdJRKM1GrVtc9l9SqM+njx+ceQV46ve5tWZEAAQIECGylgEDmVmrbFwECBAgQIECAAIHuFhDI7O7+d/QECBAgQIAAgY4XEMjs+C52gAQIEOgagVxxIJLKmfVKmsORfG71Vezpi57e5LHnfVEs9kSxtz/y+Xx9s7Xawseo+8wjN++fEo2HthoP1Uolfdx4/VHj03OVL1udI2rlyaiWJuohzNKpSD57ESBAgACBLAoIZGax17SZAAECBAgQIECAQDYFBDKz2W9aTYAAAQIECBAg0KSAQGaTUBYjQIAAgewJ5AqR7xmMXHFo9n0w8sWhhSGxdRxV8njzs5U0648+z+cL9QqajUqa3nkYD9t2PpTLpagkjxuffex4EsJMHkPe0qtWi2r5dNTKZ6JaOhO18un0PWqVljZrZQIECBAg0G4Ct992i9+NtlunaA8BAgQIECBAgACBDhPwl44O61CHQ4AAAQIECBAgsFBAINOIIECAAIFuE8gVByN93Hn6Xg9s5vLFlhiSMGYS1Ey/CrPvxWJaVTNfaG3bLTXMygQ6VKBaKUcavCyX07BlpZL8uf6VBKNbedWq5bnAZT2AWQ9iehEgQIAAgW4QEMjshl52jAQIECBAgAABAgS2V0Agc3v97Z0AAQIECBAgQGCTBQQyNxnY5gkQIEAgEwK5Qt9cSHMusFno25C2LxnWLBTTKps5lTVV0lRJc9lKmvWg5bzAZels8LLV0GXj5K5VpucCl3Phy8r0hpz7NkKAAAECBLIoIJCZxV7TZgIECBAgQIAAAQLZEhDIzFZ/aS0BAgQIECBAgMAaBQQy1whmcQIECBDoGoGkauaCx53PVtXcSIC5sOZcVc2kwmYxrbSZVNbM5SLmF/vzmUenjYezFS7L9SqXmxC6bJyz86tdNh47nlTD9CJAgAABAgTOCghkGg0ECBAgQIAAAQIECGy2gEDmZgvbPgECBAgQIECAQFsIvPot72nt2Y5tcRQaQYAAAQIENlsgt/hx58WBlh95vlSrl34Mek/ki8Uo5AoR+SStGRHJv15559Cu4yBqUalUInnE+NyjxTcxdJmcS/VHjk8ueux4/UTxIkCAAAECBFYSEMg0PggQIECAAAECBAgQ2GwBgczNFrZ9AgQIECBAgACBthAQyGyLbtAIAgQIEMioQFpNs9AfuWJ//X3+n/PFTTmqfL4Q+UIh8vli/X3+n/PFKMx+rxa5NLPZeDWymz7XBXjUs6xrHw+1qFYq9bBltZz+ee59wfcqmzL+09BlZSpq5an6+/w/q3q5KeY2SoAAAQLdISCQ2R397CgJECBAgAABAgQIbKeAQOZ26ts3AQIECBAgQIDAlgkIZG4ZtR0RIECAQJcJLAprzg9tblJYcz7x4uBmMfL5fPpI9ORnySPSc/l85HL5qNVqkVTm9N7NDhHJY8Sr1Wpa1bJarVe3XPiehC83J2g5f+zOhS7nhy0bAUyhyy6bSR0uAQIECGyVgEDmVknbDwECBAgQIECAAIHuFRDI7N6+d+QECBAgQIAAga4SEMjsqu52sAQIECDQJgK5fM9sNc2+xRU2tyCsOZ9hUXAzrcBZD23mkq9cLnJJ1c3IpwHOtLZkbvax6emGfG5Xj1oSrqxV0qBt8udaErJMqlo2QpdbUNFyuVNu+dDldNSqpTY5UzWDAAECBAh0j4BAZvf0tSMlQIAAAQIECBAgsF0CApnbJW+/BAgQIECAAAECWyogkLml3HZGgAABAgRWFTgb1pz/CPQkuNkbuXzvqutv9gJJRc1GZc3kPZ9+zkUulwQ4c5HPFSLOeZ/7fi6XBj1rUX+guvflHaJamwtTplUpa7V6dcrZ93rIsh62PPv9atRqSfCy/r7dryRYWatMzz5WvPE++5hxocvt7h77J0CAAAECCwQEMg0IAgQIECBAgAABAgQ2W0Agc7OFbZ8AAQIECBAgQKAtBAQy26IbNIIAAQIECDQtkIQyc4WeiPQ9CWn2pEHNc7/X9Aa3YcG5QGcunz5GfX7IM6k2mVTlTF6N90jim+m38skf0zBn8r/536//vP79sz9Ptj1/ucbPk+3U0u01fj4XYEyCjskqaaAxeYx7PdiYBB9n/zDv52e/f/bn1dmf15ef+34SP023kbynP1gQnkyqVrZTmHKlYVEPWs5EVGfSapbJn89+rxS15PvJz70IECBAgACBzAgIZGamqzSUAAECBAgQIECAQGYFBDIz23UaToAAAQIECBAgsBYBgcy1aFmWAAECBAhkR6AR1sxycDM72p3R0qVClYKWndG3joIAAQIECKwmIJC5mpCfEyBAgAABAgQIECDQqoBAZquC1idAgAABAgQIEMiEgEBmJrpJIwkQIECAwKYJzD0KPam02ai4Ofse6WPIi5G8z/1501piwxstUKuWI2rJY84r0fjz8hUtS2n1Ti8CBAgQIECgOwUEMruz3x01AQIECBAgQIAAga0UEMjcSm37IkCAAAECBAgQ2DYBgcxto7djAgQIECCQTYE0pJkENIuz74XI5YoR+eS9EJEvzr7Pfn+J5bN54Fvc6jREmYQpy7PvlajVyhHV5L0SUS3Pvs9+f4nlt7jFdkeAAAECBAhkUODgwYMLWn3nHR/zO9IM9qMmEyBAgAABAgQIEMiCgL9sZKGXtJEAAQIECBAgQKBlAYHMlgltgAABAgQIEFijwMKqm+eGO/MRkYvIJf88N/s1++dc43u5hcuc/f65y88uN397i7Y1+8+AtaQ6ZC1qs+9x7nv6s2q9iuQ5P1u8Tn25Rd+ft276s/lhy3OrWa7R1OIECBAgQIAAgfUICGSuR806BAgQIECAAAECBAisR0Agcz1q1iFAgAABAgQIEMicgEBm5rpMgwkQIECAAAECBAgQIECAAAECGyIgkLkhjDZCgAABAgQIECBAgEATAgKZTSBZhAABAgQIECBAIPsCApnZ70NHQIAAAQIECBAgQIAAAQIECBBYj4BA5nrUrEOAAAECBAgQIECAwHoEBDLXo2YdAgQIECBAgACBzAhcf+PNyXM5514HDhzITNs1lAABAgQIECBAgAABAgQIECBAoHUBgczWDW2BAAECBAgQIECAAIHmBAQym3OyFAECBAgQIECAQEYFBDIz2nGaTYAAAQIECBAgQIAAAQIECBDYIAGBzA2CtBkCBAgQIECAAAECBFYVEMhclcgCBAgQIECAAAECWRYQyMxy72k7AQIECBAgQIAAAQIECBAgQKB1AYHM1g1tgQABAgQIECBAgACB5gQEMptzshQBAgQIECBAgEBGBQQyM9pxmk2AAAECBAgQIECAAAECBAgQ2CABgcwNgrQZAgQIECBAgAABAgRWFRDIXJXIAgQIECBAgAABAlkWEMjMcu9pOwECBAgQIECAAAECBAgQIECgdQGBzNYNbYEAAQIECBAgQIAAgeYEBDKbc7IUAQIECBAgQIBARgUEMjPacZpNgAABAgQIECBAgAABAgQIENggAYHMDYK0GQIECBAgQIAAAQIEVhUQyFyVyAIECBAgQIAAAQJZFhDIzHLvaTsBAgQIECBAgAABAgQIECBAoHUBgczWDW2BAAECBAgQIECAAIHmBAQym3OyFAECBAgQIECAQEYFBDIz2nGaTYAAAQIECBAgQIAAAQIECBDYIAGBzA2CtBkCBAgQIECAAAECBFYVEMhclcgCBAgQIECAAAECWRYQyMxy72k7AQIECBAgQIAAAQIECBAgQGDjBG6/7Ra/G904TlsiQIAAAQIECBAgQGAJAX/pMCwIECBAgAABAgQ6WkAgs6O718ERIECAAAECBAgQIECAAAECBJoWEMhsmsqCBAgQIECAAAECBAisU0Agc51wViNAgAABAgQIEMiGgEBmNvpJKwkQIECAAAECBAgQIECAAAECmy0gkLnZwrZPgAABAgQIECBAgIBApjFAgAABAgQIECDQ0QICmR3dvQ6OAAECBAgQIECAAAECBAgQINC0gEBm01QWJECAAAECBAgQIEBgnQICmeuEsxoBAgQIECBAgEC2BF79lvfUstVirSVAgAABAgQIECBAgAABAgQIENhIAYHMjdS0LQIECBAgQIAAAQIElhIQyDQuCBAgQIAAAQIEukJAILMrutlBEiBAgAABAgQIECBAgAABAgSWFRDINDgIECBAgAABAgQIENhsAYHMzRa2fQIECBAgQIAAgbYQEMhsi27QCAIECBAgQIAAAQIECBAgQIDAtgkIZG4bvR0TIECAAAECBAgQ6BoBgcyu6WoHSoAAAQIECBDobgGBzO7uf0dPgAABAgQIECBAgAABAgQIEBDINAYIECBAgAABAgQIENhsAYHMzRa2fQIECBAgQIAAgbYQEMhsi27QCAIECBAgQIAAAQIECBAgQIDAtgkIZG4bvR0TIECAAAECBAgQ6BoBgcyu6WoHSoAAAQIECBDobgGBzO7uf0dPgAABAgQIECBAgAABAgQIEBDINAYIECBAgAABAgQIENhsAYHMzRa2fQIECBAgQIAAgbYQEMhsi27QCAIECBAgQIAAAQIECBAgQIDAtgkIZG4bvR0TIECAAAECBAgQ6BoBgcyu6WoHSoAAAQIECBDobgGBzO7uf0dPgAABAgQIECBAgAABAgQIEBDINAYIECBAgAABAgQIENhsAYHMzRa2fQIECBAgQIAAgbYQEMhsi27QCAIECBAgQIAAAQIECBAgQIDAlgscPHhwwT7vvONjfke65b1ghwQIECBAgAABAgS6Q8BfNrqjnx0lAQIECBAgQKDrBQQyu34IACBAgAABAgQIECBAgAABAgS6VEAgs0s73mETIECAAAECBAgQ2AYBgcxtQLdLAgQIECBAgACBrRcQyNx6c3skQIAAAQIECBAgQIAAAQIECLSDgEBmO/SCNhAgQIAAAQIECBDoDgGBzO7oZ0dJgAABAgQIEOh6AYHMrh8CAAgQIECAAAECBAgQIECAAIEuFRDI7NKOd9gECBAgQIAAAQIEtkFAIHMb0O2SAAECBAgQIEBg6wSuv/Hm2vy9HThwYOt2bk8ECBAgQIAAAQIECBAgQIAAAQLbLiCQue1doAEECBAgQIAAAQIEukZAILNrutqBEiBAgAABAgS6U0Agszv73VETIECAAAECBAgQIECAAAECBBoCApnGAgECBAgQIECAAAECWyUgkLlV0vZDgAABAgQIECCwLQICmdvCbqcECBAgQIAAAQIECBAgQIAAgbYREMhsm67QEAIECBAgQIAAAQIdLyCQ2fFd7AAJECBAgAABAt0tIJDZ3f3v6AkQIECAAAECBAgQIECAAAECApnGAAECBAgQIECAAAECWyUgkLlV0vZDgAABAgQIECCwLQICmdvCbqcECBAgQIAAAQIECBAgQIAAgbYREMhsm67QEAIECBAgQIAAAQIdLyCQ2fFd7AAJECBAgAABAt0tIJDZ3f3v6AkQIECAAAECBAgQIECAAAECApnGAAECBAgQIECAAAECWyUgkLlV0vZDgAABAgQIECCwLQICmdvCbqcECBAgQIAAAQIECBAgQIAAgbYREMhsm67QEAIECBAgQIAAAQIdLyCQ2fFd7AAJECBAgAABAt0tIJDZ3f3v6AkQIECAAAECBAgQIECAAAECApnGAAECBAgQIECAAAECWyUgkLlV0vZDgAABAgQIECCwLQICmdvCbqcECBAgQIAAAQIECBAgQIAAgbYTuP22W/xutO16RYMIECBAgAABAgQIdJaAv3R0Vn86GgIECBAgQIAAgXMEBDINCQIECBAgQIAAAQIECBAgQIAAgURAINM4IECAAAECBAgQIEBgswUEMjdb2PYJECBAgAABAgS2VWC9gcxzH2W12kEcOHBgtUUW/Nz2V+biw2e+gPNr5fHAh898AfOn+dP82fwtmfnT/Gn+bP58cX1xfXF9af58cX1p7+uLQGbzY9mSBAgQIECAAAECBAisT0Agc31u1iJAgAABAgQIEMiIgEBmcx3lF0bt/Qujc1vnF+J+Ie4X4s3NbclS5jfz23wB86f50/xp/lxOwPxgfjA/mB/MD3WBTr9/Fshs/ly3JAECBAgQIECAAAEC6xMQyFyfm7UIECBAgAABAgQ6XODcIOdqh3vnHR9b07217a8syofPfAHn18rjgQ+f+QLmT/On+XO1u7azPzd/mj/Nn82fL64vri+uL82fL64v2bq+NN+zliRAgAABAgQIECBAgEBzAmv6pXFzm7QUAQIECBAgQIAAgewL+IWjXzj6hWPz57FfOGbrF47mN/Ob+c38tpyA+cH8YH4wP5gf6gLub93fzhdwfezs62PzM78lCRAgQIAAAQIECBAg0JyAQGZzTpYiQIAAAQIECBAgQIAAAQIECBAgQIAAAQIECBAgQIAAAQIECBAgQIAAAQIECCwrIJBpcBAgQIAAAQIECBAgQIAAAQIECBAgQIAAAQIECBAgQIAAAQIECBAgQIAAAQIEWhQQyGwR0OoECBAgQIAAAQIECBAgQIAAAQIECBAgQIAAAQIECBAgQIAAAQIECBAgQIAAAYFMY4AAAQIECBAgQIAAAQIECBAgQIAAAQIECBAgQIAAAQIECBAgQIAAAQIECBAg0KKAQGaLgFYnQIAAAQIECBAgQIAAAQIECBAgQIAAAQIECBAgQIAAAQIECBAgQIAAAQIECAhkGgMECBAgQIAAAQIECBAgQIAAAQIECBAgQIAAAQIECBAgQIAAAQIECBAgQIAAgRYFBDJbBLQ6AQIECBAgQIAAAQIECBAgQIAAAQIECBAgQIAAAQIECBAgQIAAAQIECBAgQEAg0xggQIAAAQIECBAgQIAAAQIECBAgQIAAAQIECBAgQIAAAQIECBAgQIAAAQIECLQoIJDZIqDVCRAgQIAAAQIECBAgQIAAAQIECBAgQIAAAQIECBAgQIAAAQIECBAgQIAAAQICmcYAAQIECBAgQIAAAQIECBAgQIAAAQIECBAgQIAAAQIECBAgQIAAAQIECBAgQKBFAYHMFgGtToAAAQIECBAgQIAAAQIECBAgQIAAAQIECBAgQIAAAQIECBAgQIAAAQIECBAQyDQGCBAgQIAAAQIECBAgQIAAAQIECBAgQIAAAQIECBAgQIAAAQIECBAgQIAAAQItCghktghodQIECBAgQIAAAQIECBAgQIAAAQIECBAgQIAAAQIECBAgQIAAAQIECBAgQICAQKYxQIAAAQIECBAgQIAAAQIECBAgQIAAAQIECBAgQIAAAQIECBAgQIAAAQIECBBoUUAgs0VAqxMgQIAAAQIECBAgQIAAAQIECBAgQIAAAQIECBAgQIAAAQIECBAgQIAAAQIEBDKNAQIECBAgQIAAAQIECBAgQIAAAQIECBAgQIAAAQIECBAgQIAAAQIECBAgQIBAiwICmS0CWp0AAQIECBAgQIAAAQIECBAgQIAAAQIECBAgQIAAAQIECBAgQIAAAQIECBAgIJBpDBAgQIAAAQIECBAgQIAAAQIECBAgQIAAAQIECBAgQIAAAQIECBAgQIAAAQIEWhQQyGwR0OoECBAgQIAAAQIECBAgQIAAAQIECBAgQIAAAQIECBAgQIAAAQIECBAgQIAAAYFMY4AAAQIECBAgQIAAAQIECBAgQIAAAQIECBAgQIAAAQIECBAgQIAAAQIECBAg0KKAQGaLgFYnQIAAAQIECBAgQIAAAQIECBAgQIAAAQIECBAgQIAAAQIECBAgQIAAAQIECAhkGgMECBAgQIAAAQIECBAgQIAAAQIECBAgQIAAAQIECBAgQIAAAQIECBAgQIAAgRYFBDJbBLQ6AQIECBAgQIAAAQIECBAgQIAAAQIECBAgQIAAAQIECBAgQIAAAQIECBAgQEAg0xggQIAAAQIECBAgQIAAAQIECBAgQIAAAQIECBAgQIAAAQIECBAgQIAAAQIECLQoIJDZIqDVCRAgQIAAAQIECBAgQIAAAQIECBAgQIAAAQIECBAgQIAAAQIECBAgQIAAAQICmcYAAQIECBAgQIAAAQIECBAgQIAAAQIECBAgQIAAAQIECBAgQIAAAQIECBAgQKBFAYHMFgGtToAAAQIECBAgQIAAAQIECBAgQIAAAQIECBAgQIAAAQIECBAgQIAAAQIECBAQyDQGCBAgQIAAAQIECBAgQIAAAQIECBAgQIAAAQIECBAgQIAAAQIECBAgQIAAAQItCghktghodQIECBAgQIAAAQIECBAgQIAAAQIECBAgQIAAAQIECBAgQIAAAQIECBAgQICAQKYxQIAAAQIECBAgQIAAAQIECBAgQIAAAQIECBAgQIAAAQIECBAgQIAAAQIECBBoUUAgs0VAqxMgQIAAAQIECBAgQIAAAQIECBAgQIAAAQIECBAgQIAAAQIECBAgQIAAAQIEBDKNAQIECBAgQIAAAQIECBAgQIAAAQIECBAgQIAAAQIECBAgQIAAAQIECBAgQIBAiwICmS0CWp0AAQIECBAgQIAAAQIECBAgQIAAAQIECBAgQIAAAQIECBAgQIAAAQIECBAgIJBpDBAgQIAAAQIECBAgQIAAAQIECBAgQIAAAQIECBAgQIAAAQIECBAgQIAAAQIEWhQQyGwR0OoECBAgQIAAAQIECBAgQIAAAQIECBAgQIAAAQIECBAgQIAAAQIECBAgQIAAAYFMY4AAAQIECBAgQIAAAQIECBAgQIAAAQIECBAgQIAAAQIECBAgQIAAAQIECBAg0KKAQGaLgFYnQIAAAQIECBAgQIAAAQIECBAgQIAAAQIECBAgQIAAAQIECBAgQIAAAQIECAhkGgMECBAgQIAAAQIECBAgQIAAAQIECBAgQIAAAQIECBAgQIAAAQIECBAgQIAAgRYFBDJbBLQ6AQIECBAgQIAAAQIECBAgQIAAAQIECBAgQIAAAQIECBAgQIAAAQIECBAgQEAg0xggQIAAAQIECBAgQIAAAQIECBAgQIAAAQIECBAgQIAAAQIECBAgQIAAAQIECLQoIJDZIqDVCRAgQIAAAQIECBAgQIAAAQIECBAgQIAAAQIECBAgQIAAAQIECBAgQIAAAQICmcYAAQIECBAgQIAAAQIECBAgQIAAAQIECBAgQIAAAQIECBAgQIAAAQIECBAgQKBFAYHMFgGtToAAAQIECBAgQIAAAQIECBAgQIAAAQIECBAgQIAAAQIECBAgQIAAAQIECBAQyDQGCBAgQIAAAQIECBAgQIAAAQIECBAgQIAAAQIECBAgQIAAAQIECBAgQIAAAQItCghktghodQIECBAgQIAAAQIECBAgQIAAAQIECBAgQIAAAQIECBAgQIAAAQIECBAgQICAQKYxQIAAAQIECBAgQIAAAQIECBAgQIAAAQIECBAgQIAAAQIECBAgQIAAAQIECBBoUUAgs0VAqxMgQIAAAQIECBAgQIAAAQIECBAgQIAAAQIECBAgQIAAAQIECBAgQIAAAQIEBDKNAQIECBAgQIAAAQIECBAgQIAAAQIECBAgQIAAAQIECBAgQIAAAQIECBAgQIBAiwICmS0CWp0AAQIECBAgQIAAAQIECBAgQIAAAQIECBAgQIAAAQIECBAgQIAAAQIECBAgIJBpDBAgQIAAAQIECBAgQIAAAQIECBAgQIAAAQIECBAgQIAAAQIECBAgQIAAAQIEWhQQyGwR0OoECBAgQIAAAQIECBAgQIAAAQIECBAgQIAAAQIECBAgQIAAAQIECBAgQIAAAYFMY4AAAQIECBAgQIAAAQIECBAgQIAAAQIECBAgQIAAAQIECBAgQIAAAQIECBAg0KKAQGaLgFYnQIAAAQIECBAgQIAAAQIECBAgQIAAAQIECBAgQIAAAQIECBAgQIAAAQIECAhkGgMECBAgQIAAAQIECBAgQIAAAQIECBAgQIAAAQIECBAgQIAAAQIECBAgQIAAgRYFBDJbBLQ6AQIECBAgQIAAAQIECBAgQIAAAQIECGXezSUAAAKiSURBVBAgQIAAAQIECBAgQIAAAQIECBAgQEAg0xggQIAAAQIECBAgQIAAAQIECBAgQIAAAQIECBAgQIAAAQIECBAgQIAAAQIECLQoIJDZIqDVCRAgQIAAAQIECBAgQIAAAQIECBAgQIAAAQIECBAgQIAAAQIECBAgQIAAAQICmcYAAQIECBAgQIAAAQIECBAgQIAAAQIECBAgQIAAAQIECBAgQIAAAQIECBAgQKBFAYHMFgGtToAAAQIECBAgQIAAAQIECBAgQIAAAQIECBAgQIAAAQIECBAgQIAAAQIECBAQyDQGCBAgQIAAAQIECBAgQIAAAQIECBAgQIAAAQIECBAgQIAAAQIECBAgQIAAAQItCghktghodQIECBAgQIAAAQIECBAgQIAAAQIECBAgQIAAAQIECBAgQIAAAQIECBAgQICAQKYxQIAAAQIECBAgQIAAAQIECBAgQIAAAQIECBAgQIAAAQIECBAgQIAAAQIECBBoUUAgs0VAqxMgQIAAAQIECBAgQIAAAQIECBAgQIAAAQIECBAgQIAAAQIECBAgQIAAAQIEBDKNAQIECBAgQIAAAQIECBAgQIAAAQIECBAgQIAAAQIECBAgQIAAAQIECBAgQIBAiwICmS0CWp0AAQIECBAgQIAAAQIECBAgQIAAAQIECBAgQIAAAQIECBAgQIAAAQIECBAgIJBpDBAgQIAAAQIECBAgQIAAAQIECBAgQIAAAQIECBAgQIAAAQIECBAgQIAAAQIEWhQQyGwR0OoECBAgQIAAAQIECBAgQIAAAQIECBAgQIAAAQIECBAgQIAAAQIECBAgQIAAAYFMY4AAAQIECBAgQIAAAQIECBAgQIAAAQIECBAgQIAAAQIECBAgQIAAAQIECBAg0KLA/wbE0AjSYOxmPwAAAABJRU5ErkJggg=="/>
          <p:cNvSpPr>
            <a:spLocks noChangeAspect="1" noChangeArrowheads="1"/>
          </p:cNvSpPr>
          <p:nvPr/>
        </p:nvSpPr>
        <p:spPr bwMode="auto">
          <a:xfrm>
            <a:off x="155575" y="-1462088"/>
            <a:ext cx="6334125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9128"/>
            <a:ext cx="6489701" cy="425376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780305" y="1931353"/>
            <a:ext cx="53183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Use Case Diagram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AE98AA7-EEC8-4349-B75F-8C7B0A80C3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9586147" y="4427199"/>
            <a:ext cx="2430801" cy="2430801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057" y="5391392"/>
            <a:ext cx="1714500" cy="571500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11518132" y="194719"/>
            <a:ext cx="486135" cy="474562"/>
          </a:xfrm>
          <a:prstGeom prst="ellipse">
            <a:avLst/>
          </a:prstGeom>
          <a:gradFill flip="none" rotWithShape="1">
            <a:gsLst>
              <a:gs pos="1800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lt1"/>
                </a:solidFill>
              </a:rPr>
              <a:t>7</a:t>
            </a:r>
            <a:endParaRPr lang="en-IN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41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0"/>
              </a:schemeClr>
            </a:gs>
            <a:gs pos="100000">
              <a:schemeClr val="accent3">
                <a:lumMod val="75000"/>
              </a:schemeClr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2AC071-0624-430C-AEB0-AD3EBFC1C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78276" y="2170948"/>
            <a:ext cx="3863221" cy="1258052"/>
          </a:xfrm>
        </p:spPr>
        <p:txBody>
          <a:bodyPr/>
          <a:lstStyle/>
          <a:p>
            <a:r>
              <a:rPr lang="en-US" dirty="0" smtClean="0"/>
              <a:t>Data Dictionary &amp; Demo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606456-BEB8-424C-8C7C-E9B311D7C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8276" y="3852023"/>
            <a:ext cx="3863221" cy="1415429"/>
          </a:xfrm>
        </p:spPr>
        <p:txBody>
          <a:bodyPr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noProof="1" smtClean="0">
                <a:hlinkClick r:id="rId3" action="ppaction://hlinkfile"/>
              </a:rPr>
              <a:t>Excel sheet link</a:t>
            </a:r>
            <a:endParaRPr lang="en-US" noProof="1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noProof="1" smtClean="0">
                <a:hlinkClick r:id="rId4" action="ppaction://hlinkfile"/>
              </a:rPr>
              <a:t>Project Demo link </a:t>
            </a:r>
            <a:endParaRPr lang="en-US" noProof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946B59-7B49-4180-9B48-FAC9C2BDF7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1518132" y="194719"/>
            <a:ext cx="486135" cy="474562"/>
          </a:xfrm>
          <a:prstGeom prst="ellipse">
            <a:avLst/>
          </a:prstGeom>
          <a:gradFill flip="none" rotWithShape="1">
            <a:gsLst>
              <a:gs pos="1800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8</a:t>
            </a:r>
            <a:endParaRPr lang="en-IN" b="1" dirty="0">
              <a:solidFill>
                <a:schemeClr val="lt1"/>
              </a:solidFill>
            </a:endParaRP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4" r="59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4464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CAA4E-665D-43A4-B900-A849C2DFB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 </a:t>
            </a:r>
            <a:r>
              <a:rPr lang="en-US" dirty="0"/>
              <a:t>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30815-DBFE-4A9B-9738-40A4F2E218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A5D44-66B7-440E-B8AF-C1EE434FE2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smtClean="0"/>
              <a:pPr algn="ctr"/>
              <a:t>9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1629880" y="6292141"/>
            <a:ext cx="486135" cy="474562"/>
          </a:xfrm>
          <a:prstGeom prst="ellipse">
            <a:avLst/>
          </a:prstGeom>
          <a:gradFill flip="none" rotWithShape="1">
            <a:gsLst>
              <a:gs pos="1800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9</a:t>
            </a:r>
            <a:endParaRPr lang="en-IN" b="1" dirty="0">
              <a:solidFill>
                <a:schemeClr val="lt1"/>
              </a:solidFill>
            </a:endParaRPr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" r="2353"/>
          <a:stretch>
            <a:fillRect/>
          </a:stretch>
        </p:blipFill>
        <p:spPr>
          <a:xfrm>
            <a:off x="7040880" y="1172675"/>
            <a:ext cx="4281276" cy="440438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79198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ustom 18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8000">
              <a:schemeClr val="accent1">
                <a:lumMod val="5000"/>
                <a:lumOff val="95000"/>
              </a:schemeClr>
            </a:gs>
            <a:gs pos="100000">
              <a:schemeClr val="accent3">
                <a:alpha val="71000"/>
              </a:schemeClr>
            </a:gs>
          </a:gsLst>
          <a:path path="circle">
            <a:fillToRect l="100000" b="100000"/>
          </a:path>
          <a:tileRect t="-100000" r="-100000"/>
        </a:gradFill>
        <a:ln>
          <a:noFill/>
        </a:ln>
        <a:effectLst>
          <a:outerShdw blurRad="330200" dist="304800" dir="5400000" algn="t" rotWithShape="0">
            <a:prstClr val="black">
              <a:alpha val="39000"/>
            </a:prstClr>
          </a:outerShdw>
        </a:effectLst>
      </a:spPr>
      <a:bodyPr rtlCol="0" anchor="ctr"/>
      <a:lstStyle>
        <a:defPPr algn="ctr">
          <a:defRPr>
            <a:solidFill>
              <a:schemeClr val="l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6835393_Blue spheres pitch deck_RVA_v5" id="{B31999E4-CF41-4147-9146-E7AA12BD45BB}" vid="{47A86861-C4F7-4F19-9461-7399990DDE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7392B02-48CE-4E37-9DE8-753DC8DEBC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5E72E99-0076-433E-AD3A-575A11FAB73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247F30-5811-40C0-99EC-CF53200590BE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pitch deck</Template>
  <TotalTime>0</TotalTime>
  <Words>253</Words>
  <Application>Microsoft Office PowerPoint</Application>
  <PresentationFormat>Widescreen</PresentationFormat>
  <Paragraphs>76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Corbel</vt:lpstr>
      <vt:lpstr>Times New Roman</vt:lpstr>
      <vt:lpstr>Verdana</vt:lpstr>
      <vt:lpstr>Office Theme</vt:lpstr>
      <vt:lpstr>Terminal warehouse inventory management</vt:lpstr>
      <vt:lpstr>Technical Specification</vt:lpstr>
      <vt:lpstr>Imc limited  Company  kandla</vt:lpstr>
      <vt:lpstr>PowerPoint Presentation</vt:lpstr>
      <vt:lpstr> Proposed System</vt:lpstr>
      <vt:lpstr>E-R Diagram</vt:lpstr>
      <vt:lpstr>PowerPoint Presentation</vt:lpstr>
      <vt:lpstr>Data Dictionary &amp; Demo</vt:lpstr>
      <vt:lpstr>Thank  You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2021-07-03T09:52:51Z</dcterms:created>
  <dcterms:modified xsi:type="dcterms:W3CDTF">2021-09-28T11:42:36Z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