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114" d="100"/>
          <a:sy n="114" d="100"/>
        </p:scale>
        <p:origin x="-42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10/12/2023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346" y="1636849"/>
            <a:ext cx="10943167" cy="1082675"/>
          </a:xfrm>
        </p:spPr>
        <p:txBody>
          <a:bodyPr>
            <a:normAutofit fontScale="90000"/>
          </a:bodyPr>
          <a:lstStyle/>
          <a:p>
            <a:r>
              <a:rPr lang="en-US" b="1" dirty="0"/>
              <a:t>             </a:t>
            </a:r>
            <a:r>
              <a:rPr lang="en-US" b="1" dirty="0">
                <a:solidFill>
                  <a:schemeClr val="tx1"/>
                </a:solidFill>
                <a:effectLst/>
              </a:rPr>
              <a:t>   A Project </a:t>
            </a:r>
            <a:r>
              <a:rPr lang="en-US" b="1" dirty="0" err="1">
                <a:solidFill>
                  <a:schemeClr val="tx1"/>
                </a:solidFill>
                <a:effectLst/>
              </a:rPr>
              <a:t>Presentetrion</a:t>
            </a:r>
            <a:r>
              <a:rPr lang="en-US" b="1" dirty="0">
                <a:solidFill>
                  <a:schemeClr val="tx1"/>
                </a:solidFill>
                <a:effectLst/>
              </a:rPr>
              <a:t> On</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57162" y="1259840"/>
            <a:ext cx="10949305" cy="1125220"/>
          </a:xfrm>
        </p:spPr>
        <p:txBody>
          <a:bodyPr>
            <a:normAutofit fontScale="25000" lnSpcReduction="20000"/>
          </a:bodyPr>
          <a:lstStyle/>
          <a:p>
            <a:r>
              <a:rPr lang="en-US" dirty="0"/>
              <a:t>       </a:t>
            </a:r>
          </a:p>
          <a:p>
            <a:r>
              <a:rPr lang="en-US" dirty="0"/>
              <a:t>            </a:t>
            </a:r>
            <a:endParaRPr lang="en-US" dirty="0" smtClean="0"/>
          </a:p>
          <a:p>
            <a:endParaRPr lang="en-US" dirty="0" smtClean="0"/>
          </a:p>
          <a:p>
            <a:endParaRPr lang="en-US" dirty="0" smtClean="0"/>
          </a:p>
          <a:p>
            <a:r>
              <a:rPr lang="en-US" dirty="0" smtClean="0"/>
              <a:t>        </a:t>
            </a:r>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1600" b="1" dirty="0" smtClean="0"/>
              <a:t>                                                                                                                                                                                                       </a:t>
            </a:r>
          </a:p>
          <a:p>
            <a:endParaRPr lang="en-US" sz="21600" b="1" dirty="0" smtClean="0">
              <a:solidFill>
                <a:schemeClr val="tx1"/>
              </a:solidFill>
            </a:endParaRPr>
          </a:p>
          <a:p>
            <a:r>
              <a:rPr lang="en-US" sz="21600" b="1" dirty="0" smtClean="0">
                <a:solidFill>
                  <a:schemeClr val="tx1"/>
                </a:solidFill>
              </a:rPr>
              <a:t>Online Clothes Selling FAMMS  </a:t>
            </a:r>
          </a:p>
          <a:p>
            <a:endParaRPr lang="en-US" dirty="0" smtClean="0"/>
          </a:p>
        </p:txBody>
      </p:sp>
      <p:sp>
        <p:nvSpPr>
          <p:cNvPr id="4" name="Text Box 3"/>
          <p:cNvSpPr txBox="1"/>
          <p:nvPr/>
        </p:nvSpPr>
        <p:spPr>
          <a:xfrm>
            <a:off x="4699000" y="3224530"/>
            <a:ext cx="7994015" cy="646331"/>
          </a:xfrm>
          <a:prstGeom prst="rect">
            <a:avLst/>
          </a:prstGeom>
          <a:noFill/>
        </p:spPr>
        <p:txBody>
          <a:bodyPr wrap="square" rtlCol="0">
            <a:spAutoFit/>
          </a:bodyPr>
          <a:lstStyle/>
          <a:p>
            <a:endParaRPr lang="en-US" b="1" dirty="0">
              <a:solidFill>
                <a:schemeClr val="tx1"/>
              </a:solidFill>
            </a:endParaRPr>
          </a:p>
          <a:p>
            <a:endParaRPr lang="en-US" b="1" dirty="0">
              <a:solidFill>
                <a:schemeClr val="tx1"/>
              </a:solidFill>
            </a:endParaRPr>
          </a:p>
        </p:txBody>
      </p:sp>
      <p:sp>
        <p:nvSpPr>
          <p:cNvPr id="12" name="Text Box 11"/>
          <p:cNvSpPr txBox="1"/>
          <p:nvPr/>
        </p:nvSpPr>
        <p:spPr>
          <a:xfrm>
            <a:off x="5233670" y="5560695"/>
            <a:ext cx="6924675" cy="524510"/>
          </a:xfrm>
          <a:prstGeom prst="rect">
            <a:avLst/>
          </a:prstGeom>
          <a:noFill/>
        </p:spPr>
        <p:txBody>
          <a:bodyPr wrap="square" rtlCol="0">
            <a:no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Home Page</a:t>
            </a:r>
            <a:endParaRPr lang="en-US" b="1" dirty="0">
              <a:effectLst>
                <a:outerShdw blurRad="38100" dist="38100" dir="2700000" algn="tl">
                  <a:srgbClr val="000000">
                    <a:alpha val="43137"/>
                  </a:srgbClr>
                </a:outerShdw>
              </a:effectLst>
            </a:endParaRPr>
          </a:p>
        </p:txBody>
      </p:sp>
      <p:pic>
        <p:nvPicPr>
          <p:cNvPr id="6" name="Content Placeholder 5" descr="002.JPG"/>
          <p:cNvPicPr>
            <a:picLocks noGrp="1" noChangeAspect="1"/>
          </p:cNvPicPr>
          <p:nvPr>
            <p:ph idx="1"/>
          </p:nvPr>
        </p:nvPicPr>
        <p:blipFill>
          <a:blip r:embed="rId2"/>
          <a:stretch>
            <a:fillRect/>
          </a:stretch>
        </p:blipFill>
        <p:spPr>
          <a:xfrm>
            <a:off x="1609779" y="1600200"/>
            <a:ext cx="8972441" cy="4525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Menu &amp; product </a:t>
            </a:r>
            <a:r>
              <a:rPr lang="en-US" b="1" dirty="0">
                <a:effectLst>
                  <a:outerShdw blurRad="38100" dist="38100" dir="2700000" algn="tl">
                    <a:srgbClr val="000000">
                      <a:alpha val="43137"/>
                    </a:srgbClr>
                  </a:outerShdw>
                </a:effectLst>
              </a:rPr>
              <a:t>Page</a:t>
            </a:r>
          </a:p>
        </p:txBody>
      </p:sp>
      <p:pic>
        <p:nvPicPr>
          <p:cNvPr id="6" name="Content Placeholder 5" descr="Capture.JPG"/>
          <p:cNvPicPr>
            <a:picLocks noGrp="1" noChangeAspect="1"/>
          </p:cNvPicPr>
          <p:nvPr>
            <p:ph idx="1"/>
          </p:nvPr>
        </p:nvPicPr>
        <p:blipFill>
          <a:blip r:embed="rId2"/>
          <a:stretch>
            <a:fillRect/>
          </a:stretch>
        </p:blipFill>
        <p:spPr>
          <a:xfrm>
            <a:off x="1612117" y="1600200"/>
            <a:ext cx="8967766"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686" y="-197708"/>
            <a:ext cx="10871200" cy="990600"/>
          </a:xfrm>
        </p:spPr>
        <p:txBody>
          <a:bodyPr/>
          <a:lstStyle/>
          <a:p>
            <a:r>
              <a:rPr lang="en-US" b="1" dirty="0" smtClean="0">
                <a:effectLst>
                  <a:outerShdw blurRad="38100" dist="38100" dir="2700000" algn="tl">
                    <a:srgbClr val="000000">
                      <a:alpha val="43137"/>
                    </a:srgbClr>
                  </a:outerShdw>
                </a:effectLst>
              </a:rPr>
              <a:t>Other Menu Pages..</a:t>
            </a:r>
            <a:endParaRPr lang="en-US" b="1" dirty="0">
              <a:effectLst>
                <a:outerShdw blurRad="38100" dist="38100" dir="2700000" algn="tl">
                  <a:srgbClr val="000000">
                    <a:alpha val="43137"/>
                  </a:srgbClr>
                </a:outerShdw>
              </a:effectLst>
            </a:endParaRPr>
          </a:p>
        </p:txBody>
      </p:sp>
      <p:pic>
        <p:nvPicPr>
          <p:cNvPr id="6" name="Content Placeholder 5" descr="003.JPG"/>
          <p:cNvPicPr>
            <a:picLocks noGrp="1" noChangeAspect="1"/>
          </p:cNvPicPr>
          <p:nvPr>
            <p:ph idx="1"/>
          </p:nvPr>
        </p:nvPicPr>
        <p:blipFill>
          <a:blip r:embed="rId2" cstate="print"/>
          <a:stretch>
            <a:fillRect/>
          </a:stretch>
        </p:blipFill>
        <p:spPr>
          <a:xfrm>
            <a:off x="819324" y="779809"/>
            <a:ext cx="5010284" cy="2777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0047.JPG"/>
          <p:cNvPicPr>
            <a:picLocks noChangeAspect="1"/>
          </p:cNvPicPr>
          <p:nvPr/>
        </p:nvPicPr>
        <p:blipFill>
          <a:blip r:embed="rId3" cstate="print"/>
          <a:stretch>
            <a:fillRect/>
          </a:stretch>
        </p:blipFill>
        <p:spPr>
          <a:xfrm>
            <a:off x="6013621" y="3715014"/>
            <a:ext cx="5799591" cy="29405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0052.JPG"/>
          <p:cNvPicPr>
            <a:picLocks noChangeAspect="1"/>
          </p:cNvPicPr>
          <p:nvPr/>
        </p:nvPicPr>
        <p:blipFill>
          <a:blip r:embed="rId4"/>
          <a:stretch>
            <a:fillRect/>
          </a:stretch>
        </p:blipFill>
        <p:spPr>
          <a:xfrm>
            <a:off x="6005382" y="845741"/>
            <a:ext cx="5815913" cy="2713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Capture.JPG"/>
          <p:cNvPicPr>
            <a:picLocks noChangeAspect="1"/>
          </p:cNvPicPr>
          <p:nvPr/>
        </p:nvPicPr>
        <p:blipFill>
          <a:blip r:embed="rId5" cstate="print"/>
          <a:stretch>
            <a:fillRect/>
          </a:stretch>
        </p:blipFill>
        <p:spPr>
          <a:xfrm>
            <a:off x="634252" y="3715264"/>
            <a:ext cx="5255804" cy="2916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85" y="655955"/>
            <a:ext cx="10972800" cy="6054090"/>
          </a:xfrm>
        </p:spPr>
        <p:txBody>
          <a:bodyPr/>
          <a:lstStyle/>
          <a:p>
            <a:r>
              <a:rPr lang="en-US" b="1" dirty="0">
                <a:effectLst>
                  <a:outerShdw blurRad="38100" dist="38100" dir="2700000" algn="tl">
                    <a:srgbClr val="000000">
                      <a:alpha val="43137"/>
                    </a:srgbClr>
                  </a:outerShdw>
                </a:effectLst>
              </a:rPr>
              <a:t>Thank You</a:t>
            </a:r>
            <a:r>
              <a:rPr lang="en-US" b="1" dirty="0" smtClean="0">
                <a:effectLst>
                  <a:outerShdw blurRad="38100" dist="38100" dir="2700000" algn="tl">
                    <a:srgbClr val="000000">
                      <a:alpha val="43137"/>
                    </a:srgbClr>
                  </a:outerShdw>
                </a:effectLst>
              </a:rPr>
              <a:t>...</a:t>
            </a:r>
            <a:br>
              <a:rPr lang="en-US" b="1" dirty="0" smtClean="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flipV="1">
            <a:off x="609600" y="6127750"/>
            <a:ext cx="10972800" cy="2595880"/>
          </a:xfrm>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a:xfrm>
            <a:off x="542925" y="1430655"/>
            <a:ext cx="10972800" cy="4953000"/>
          </a:xfrm>
        </p:spPr>
        <p:txBody>
          <a:bodyPr/>
          <a:lstStyle/>
          <a:p>
            <a:r>
              <a:rPr lang="en-US" dirty="0"/>
              <a:t>Online </a:t>
            </a:r>
            <a:r>
              <a:rPr lang="en-US" dirty="0" smtClean="0"/>
              <a:t>clothes </a:t>
            </a:r>
            <a:r>
              <a:rPr lang="en-US" dirty="0"/>
              <a:t>ordering is a process of ordering </a:t>
            </a:r>
            <a:r>
              <a:rPr lang="en-US" dirty="0" smtClean="0"/>
              <a:t>clothes from </a:t>
            </a:r>
            <a:r>
              <a:rPr lang="en-US" dirty="0"/>
              <a:t>a local </a:t>
            </a:r>
            <a:r>
              <a:rPr lang="en-US" dirty="0" smtClean="0"/>
              <a:t>variety or premium Quality </a:t>
            </a:r>
            <a:r>
              <a:rPr lang="en-US" dirty="0"/>
              <a:t>through a web page or app. Much like ordering consumer goods online, many of these allow customers to keep accounts with them in order to make frequent ordering </a:t>
            </a:r>
            <a:r>
              <a:rPr lang="en-US" dirty="0" smtClean="0"/>
              <a:t>convenience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Objective</a:t>
            </a:r>
          </a:p>
        </p:txBody>
      </p:sp>
      <p:sp>
        <p:nvSpPr>
          <p:cNvPr id="3" name="Content Placeholder 2"/>
          <p:cNvSpPr>
            <a:spLocks noGrp="1"/>
          </p:cNvSpPr>
          <p:nvPr>
            <p:ph idx="1"/>
          </p:nvPr>
        </p:nvSpPr>
        <p:spPr/>
        <p:txBody>
          <a:bodyPr/>
          <a:lstStyle/>
          <a:p>
            <a:r>
              <a:rPr lang="en-US" dirty="0"/>
              <a:t>Online </a:t>
            </a:r>
            <a:r>
              <a:rPr lang="en-US" dirty="0" smtClean="0"/>
              <a:t>clothes </a:t>
            </a:r>
            <a:r>
              <a:rPr lang="en-US" dirty="0"/>
              <a:t>ordering is a process of ordering </a:t>
            </a:r>
            <a:r>
              <a:rPr lang="en-US" dirty="0" smtClean="0"/>
              <a:t>clothes, and shoes, </a:t>
            </a:r>
            <a:r>
              <a:rPr lang="en-US" dirty="0"/>
              <a:t>from a local </a:t>
            </a:r>
            <a:r>
              <a:rPr lang="en-US" dirty="0" smtClean="0"/>
              <a:t>variety </a:t>
            </a:r>
            <a:r>
              <a:rPr lang="en-US" dirty="0"/>
              <a:t>or </a:t>
            </a:r>
            <a:r>
              <a:rPr lang="en-US" dirty="0" smtClean="0"/>
              <a:t>premium Quality </a:t>
            </a:r>
            <a:r>
              <a:rPr lang="en-US" dirty="0"/>
              <a:t>through a web page or app. Much like ordering consumer goods online, many of these allow customers to keep accounts with them in order to make frequent ordering </a:t>
            </a:r>
            <a:r>
              <a:rPr lang="en-US" dirty="0" smtClean="0"/>
              <a:t>convenient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Project Category</a:t>
            </a:r>
          </a:p>
        </p:txBody>
      </p:sp>
      <p:sp>
        <p:nvSpPr>
          <p:cNvPr id="3" name="Content Placeholder 2"/>
          <p:cNvSpPr>
            <a:spLocks noGrp="1"/>
          </p:cNvSpPr>
          <p:nvPr>
            <p:ph idx="1"/>
          </p:nvPr>
        </p:nvSpPr>
        <p:spPr/>
        <p:txBody>
          <a:bodyPr>
            <a:normAutofit lnSpcReduction="10000"/>
          </a:bodyPr>
          <a:lstStyle/>
          <a:p>
            <a:r>
              <a:rPr lang="en-US" dirty="0"/>
              <a:t>Project Category: "Culinary Fusion: Exploring, Creating, and Sharing Flavors Online"</a:t>
            </a:r>
          </a:p>
          <a:p>
            <a:endParaRPr lang="en-US" dirty="0"/>
          </a:p>
          <a:p>
            <a:r>
              <a:rPr lang="en-US" dirty="0"/>
              <a:t>This project category emphasizes the website's role in bringing together a diverse range of culinary experiences, from exploring global flavors to creating delicious recipes and sharing the joy of </a:t>
            </a:r>
            <a:r>
              <a:rPr lang="en-US" dirty="0" smtClean="0"/>
              <a:t>clothes product </a:t>
            </a:r>
            <a:r>
              <a:rPr lang="en-US" dirty="0"/>
              <a:t>with a worldwide community. It highlights the fusion of technology and gastronomy to create a unique online culinary destination.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91" y="113270"/>
            <a:ext cx="10871200" cy="990600"/>
          </a:xfrm>
        </p:spPr>
        <p:txBody>
          <a:bodyPr>
            <a:normAutofit/>
          </a:bodyPr>
          <a:lstStyle/>
          <a:p>
            <a:r>
              <a:rPr lang="en-US" b="1" dirty="0">
                <a:effectLst>
                  <a:outerShdw blurRad="38100" dist="38100" dir="2700000" algn="tl">
                    <a:srgbClr val="000000">
                      <a:alpha val="43137"/>
                    </a:srgbClr>
                  </a:outerShdw>
                </a:effectLst>
              </a:rPr>
              <a:t>Tools/</a:t>
            </a:r>
            <a:r>
              <a:rPr lang="en-US" b="1" dirty="0" err="1">
                <a:effectLst>
                  <a:outerShdw blurRad="38100" dist="38100" dir="2700000" algn="tl">
                    <a:srgbClr val="000000">
                      <a:alpha val="43137"/>
                    </a:srgbClr>
                  </a:outerShdw>
                </a:effectLst>
              </a:rPr>
              <a:t>Plateforam</a:t>
            </a:r>
            <a:r>
              <a:rPr lang="en-US" b="1" dirty="0">
                <a:effectLst>
                  <a:outerShdw blurRad="38100" dist="38100" dir="2700000" algn="tl">
                    <a:srgbClr val="000000">
                      <a:alpha val="43137"/>
                    </a:srgbClr>
                  </a:outerShdw>
                </a:effectLst>
              </a:rPr>
              <a:t> Hardware &amp; Software</a:t>
            </a:r>
          </a:p>
        </p:txBody>
      </p:sp>
      <p:sp>
        <p:nvSpPr>
          <p:cNvPr id="3" name="Content Placeholder 2"/>
          <p:cNvSpPr>
            <a:spLocks noGrp="1"/>
          </p:cNvSpPr>
          <p:nvPr>
            <p:ph idx="1"/>
          </p:nvPr>
        </p:nvSpPr>
        <p:spPr>
          <a:xfrm>
            <a:off x="609600" y="852170"/>
            <a:ext cx="10972800" cy="5683250"/>
          </a:xfrm>
        </p:spPr>
        <p:txBody>
          <a:bodyPr/>
          <a:lstStyle/>
          <a:p>
            <a:r>
              <a:rPr lang="en-US"/>
              <a:t>Web server: This is the computer that will store your website's files and serve them to visitors. You can either rent a web server from a hosting provider or set up your own web server.</a:t>
            </a:r>
          </a:p>
          <a:p>
            <a:r>
              <a:rPr lang="en-US"/>
              <a:t>Domain name: This is the address of your website on the internet. You can purchase a domain name from a domain registrar.</a:t>
            </a:r>
          </a:p>
          <a:p>
            <a:r>
              <a:rPr lang="en-US"/>
              <a:t>Content management system (CMS): This is a software application that makes it easy to create and manage your website's content. Popular CMS platforms include WordPress, Drupal, and Joomla.</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Proposed System Description</a:t>
            </a:r>
            <a:endParaRPr lang="en-US" b="1">
              <a:effectLst/>
            </a:endParaRPr>
          </a:p>
        </p:txBody>
      </p:sp>
      <p:sp>
        <p:nvSpPr>
          <p:cNvPr id="3" name="Content Placeholder 2"/>
          <p:cNvSpPr>
            <a:spLocks noGrp="1"/>
          </p:cNvSpPr>
          <p:nvPr>
            <p:ph idx="1"/>
          </p:nvPr>
        </p:nvSpPr>
        <p:spPr>
          <a:xfrm>
            <a:off x="609600" y="1174750"/>
            <a:ext cx="10881995" cy="5133975"/>
          </a:xfrm>
        </p:spPr>
        <p:txBody>
          <a:bodyPr>
            <a:normAutofit lnSpcReduction="10000"/>
          </a:bodyPr>
          <a:lstStyle/>
          <a:p>
            <a:pPr>
              <a:buNone/>
            </a:pPr>
            <a:r>
              <a:rPr lang="en-US" sz="2400" dirty="0" smtClean="0"/>
              <a:t>Fashion &amp; Clothes Database</a:t>
            </a:r>
            <a:endParaRPr lang="en-US" sz="2400" dirty="0"/>
          </a:p>
          <a:p>
            <a:pPr marL="0" indent="0">
              <a:buNone/>
            </a:pPr>
            <a:r>
              <a:rPr lang="en-US" sz="2400" dirty="0"/>
              <a:t>The recipe database will be the centerpiece of the website. It will feature a wide variety of </a:t>
            </a:r>
            <a:r>
              <a:rPr lang="en-US" sz="2400" dirty="0" smtClean="0"/>
              <a:t>clothes </a:t>
            </a:r>
            <a:r>
              <a:rPr lang="en-US" sz="2400" dirty="0"/>
              <a:t>from all over the world, covering all types of cuisine. </a:t>
            </a:r>
            <a:r>
              <a:rPr lang="en-US" sz="2400" dirty="0" smtClean="0"/>
              <a:t>fashion clothes will </a:t>
            </a:r>
            <a:r>
              <a:rPr lang="en-US" sz="2400" dirty="0"/>
              <a:t>be searchable by ingredient, cuisine, and occasion. Users will also be able to create their own </a:t>
            </a:r>
            <a:r>
              <a:rPr lang="en-US" sz="2400" dirty="0" smtClean="0"/>
              <a:t>brand Quality accounts </a:t>
            </a:r>
            <a:r>
              <a:rPr lang="en-US" sz="2400" dirty="0"/>
              <a:t>and submit their own </a:t>
            </a:r>
            <a:r>
              <a:rPr lang="en-US" sz="2400" dirty="0" smtClean="0"/>
              <a:t>brand of clothes </a:t>
            </a:r>
            <a:r>
              <a:rPr lang="en-US" sz="2400" dirty="0"/>
              <a:t>to the database.</a:t>
            </a:r>
          </a:p>
          <a:p>
            <a:pPr marL="0" indent="0">
              <a:buNone/>
            </a:pPr>
            <a:endParaRPr lang="en-US" sz="2400" dirty="0"/>
          </a:p>
          <a:p>
            <a:pPr marL="0" indent="0">
              <a:buNone/>
            </a:pPr>
            <a:r>
              <a:rPr lang="en-US" sz="2400" dirty="0" smtClean="0"/>
              <a:t>Brand Of </a:t>
            </a:r>
            <a:r>
              <a:rPr lang="en-US" sz="2400" dirty="0"/>
              <a:t>Directory</a:t>
            </a:r>
          </a:p>
          <a:p>
            <a:pPr marL="0" indent="0">
              <a:buNone/>
            </a:pPr>
            <a:endParaRPr lang="en-US" sz="2400" dirty="0"/>
          </a:p>
          <a:p>
            <a:pPr marL="0" indent="0">
              <a:buNone/>
            </a:pPr>
            <a:r>
              <a:rPr lang="en-US" sz="2400" dirty="0"/>
              <a:t>The </a:t>
            </a:r>
            <a:r>
              <a:rPr lang="en-US" sz="2400" dirty="0" smtClean="0"/>
              <a:t>brand of clothes FAMMS website </a:t>
            </a:r>
            <a:r>
              <a:rPr lang="en-US" sz="2400" dirty="0"/>
              <a:t>directory will allow users to search for </a:t>
            </a:r>
            <a:r>
              <a:rPr lang="en-US" sz="2400" dirty="0" smtClean="0"/>
              <a:t>New fashion design &amp; Brand Quality </a:t>
            </a:r>
            <a:r>
              <a:rPr lang="en-US" sz="2400" dirty="0"/>
              <a:t>by cuisine, location, and other criteria. Each </a:t>
            </a:r>
            <a:r>
              <a:rPr lang="en-US" sz="2400" dirty="0" smtClean="0"/>
              <a:t>Brand of </a:t>
            </a:r>
            <a:r>
              <a:rPr lang="en-US" sz="2400" dirty="0"/>
              <a:t>listing will include information such as the </a:t>
            </a:r>
            <a:r>
              <a:rPr lang="en-US" sz="2400" dirty="0" err="1" smtClean="0"/>
              <a:t>clothes's</a:t>
            </a:r>
            <a:r>
              <a:rPr lang="en-US" sz="2400" dirty="0" smtClean="0"/>
              <a:t> &amp; fashion type, </a:t>
            </a:r>
            <a:r>
              <a:rPr lang="en-US" sz="2400" dirty="0"/>
              <a:t>contact information, and reviews from other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Moduale Description</a:t>
            </a:r>
          </a:p>
        </p:txBody>
      </p:sp>
      <p:sp>
        <p:nvSpPr>
          <p:cNvPr id="3" name="Content Placeholder 2"/>
          <p:cNvSpPr>
            <a:spLocks noGrp="1"/>
          </p:cNvSpPr>
          <p:nvPr>
            <p:ph idx="1"/>
          </p:nvPr>
        </p:nvSpPr>
        <p:spPr/>
        <p:txBody>
          <a:bodyPr>
            <a:normAutofit fontScale="92500" lnSpcReduction="10000"/>
          </a:bodyPr>
          <a:lstStyle/>
          <a:p>
            <a:r>
              <a:rPr lang="en-US" sz="2400" dirty="0"/>
              <a:t>Module 1: Introduction</a:t>
            </a:r>
          </a:p>
          <a:p>
            <a:endParaRPr lang="en-US" sz="2400" dirty="0"/>
          </a:p>
          <a:p>
            <a:r>
              <a:rPr lang="en-US" sz="2400" dirty="0"/>
              <a:t>Welcome and introductions</a:t>
            </a:r>
          </a:p>
          <a:p>
            <a:r>
              <a:rPr lang="en-US" sz="2400" dirty="0"/>
              <a:t>Overview of the </a:t>
            </a:r>
            <a:r>
              <a:rPr lang="en-US" sz="2400" dirty="0" smtClean="0"/>
              <a:t>clothes </a:t>
            </a:r>
            <a:r>
              <a:rPr lang="en-US" sz="2400" dirty="0" err="1" smtClean="0"/>
              <a:t>veriety</a:t>
            </a:r>
            <a:r>
              <a:rPr lang="en-US" sz="2400" dirty="0" smtClean="0"/>
              <a:t> </a:t>
            </a:r>
            <a:r>
              <a:rPr lang="en-US" sz="2400" dirty="0"/>
              <a:t>website</a:t>
            </a:r>
          </a:p>
          <a:p>
            <a:r>
              <a:rPr lang="en-US" sz="2400" dirty="0"/>
              <a:t>Target audience and goals</a:t>
            </a:r>
          </a:p>
          <a:p>
            <a:endParaRPr lang="en-US" sz="2400" dirty="0"/>
          </a:p>
          <a:p>
            <a:r>
              <a:rPr lang="en-US" sz="2400" dirty="0"/>
              <a:t>Module 2: Features</a:t>
            </a:r>
          </a:p>
          <a:p>
            <a:endParaRPr lang="en-US" sz="2400" dirty="0"/>
          </a:p>
          <a:p>
            <a:r>
              <a:rPr lang="en-US" sz="2400" dirty="0" smtClean="0"/>
              <a:t>Comprehensive shoes  </a:t>
            </a:r>
            <a:r>
              <a:rPr lang="en-US" sz="2400" dirty="0"/>
              <a:t>database</a:t>
            </a:r>
          </a:p>
          <a:p>
            <a:r>
              <a:rPr lang="en-US" sz="2400" dirty="0" smtClean="0"/>
              <a:t>Premium Quality clothes</a:t>
            </a:r>
            <a:endParaRPr lang="en-US" sz="2400" dirty="0"/>
          </a:p>
          <a:p>
            <a:r>
              <a:rPr lang="en-US" sz="2400" dirty="0" smtClean="0"/>
              <a:t>Local clothes</a:t>
            </a:r>
            <a:endParaRPr lang="en-US" sz="2400" dirty="0"/>
          </a:p>
          <a:p>
            <a:r>
              <a:rPr lang="en-US" sz="2400" dirty="0"/>
              <a:t>Other features (if applicable)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539" y="0"/>
            <a:ext cx="10871200" cy="990600"/>
          </a:xfrm>
        </p:spPr>
        <p:txBody>
          <a:bodyPr/>
          <a:lstStyle/>
          <a:p>
            <a:r>
              <a:rPr lang="en-US" b="1" dirty="0">
                <a:effectLst>
                  <a:outerShdw blurRad="38100" dist="38100" dir="2700000" algn="tl">
                    <a:srgbClr val="000000">
                      <a:alpha val="43137"/>
                    </a:srgbClr>
                  </a:outerShdw>
                </a:effectLst>
              </a:rPr>
              <a:t>Scope Of The Project</a:t>
            </a:r>
          </a:p>
        </p:txBody>
      </p:sp>
      <p:sp>
        <p:nvSpPr>
          <p:cNvPr id="3" name="Content Placeholder 2"/>
          <p:cNvSpPr>
            <a:spLocks noGrp="1"/>
          </p:cNvSpPr>
          <p:nvPr>
            <p:ph idx="1"/>
          </p:nvPr>
        </p:nvSpPr>
        <p:spPr>
          <a:xfrm>
            <a:off x="609600" y="879475"/>
            <a:ext cx="10972800" cy="5683250"/>
          </a:xfrm>
        </p:spPr>
        <p:txBody>
          <a:bodyPr>
            <a:normAutofit lnSpcReduction="10000"/>
          </a:bodyPr>
          <a:lstStyle/>
          <a:p>
            <a:r>
              <a:rPr lang="en-US" sz="2400" dirty="0"/>
              <a:t>Here are some things to include in the Scope of the Project section of your presentation:</a:t>
            </a:r>
          </a:p>
          <a:p>
            <a:endParaRPr lang="en-US" sz="2400" dirty="0"/>
          </a:p>
          <a:p>
            <a:r>
              <a:rPr lang="en-US" sz="2400" dirty="0"/>
              <a:t>The target audience for your website.</a:t>
            </a:r>
          </a:p>
          <a:p>
            <a:r>
              <a:rPr lang="en-US" sz="2400" dirty="0"/>
              <a:t>The purpose of your website.</a:t>
            </a:r>
          </a:p>
          <a:p>
            <a:r>
              <a:rPr lang="en-US" sz="2400" dirty="0"/>
              <a:t>The key features and functionality of your website.</a:t>
            </a:r>
          </a:p>
          <a:p>
            <a:r>
              <a:rPr lang="en-US" sz="2400" dirty="0"/>
              <a:t>The timeline for completing the project.</a:t>
            </a:r>
          </a:p>
          <a:p>
            <a:r>
              <a:rPr lang="en-US" sz="2400" dirty="0"/>
              <a:t>The budget for the project.</a:t>
            </a:r>
          </a:p>
          <a:p>
            <a:r>
              <a:rPr lang="en-US" sz="2400" dirty="0"/>
              <a:t>If you are presenting to a group of investors, you will want to focus on the business aspects of your project, such as the target market, the revenue model, and the competitive landscape. If you are presenting to a group of technical experts, you will want to focus on the technical aspects of your project, such as the architecture, the database, and the programming languages used of your project and then exceed expectations </a:t>
            </a:r>
            <a:r>
              <a:rPr lang="en-US" sz="2400" dirty="0" err="1"/>
              <a:t>th</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Further Enhancement O The Project</a:t>
            </a:r>
          </a:p>
        </p:txBody>
      </p:sp>
      <p:sp>
        <p:nvSpPr>
          <p:cNvPr id="3" name="Content Placeholder 2"/>
          <p:cNvSpPr>
            <a:spLocks noGrp="1"/>
          </p:cNvSpPr>
          <p:nvPr>
            <p:ph idx="1"/>
          </p:nvPr>
        </p:nvSpPr>
        <p:spPr/>
        <p:txBody>
          <a:bodyPr>
            <a:normAutofit lnSpcReduction="10000"/>
          </a:bodyPr>
          <a:lstStyle/>
          <a:p>
            <a:r>
              <a:rPr lang="en-US" sz="2000" dirty="0"/>
              <a:t>Add a </a:t>
            </a:r>
            <a:r>
              <a:rPr lang="en-US" sz="2000" dirty="0" smtClean="0"/>
              <a:t>clothes type </a:t>
            </a:r>
            <a:r>
              <a:rPr lang="en-US" sz="2000" dirty="0"/>
              <a:t>section. People love to watch </a:t>
            </a:r>
            <a:r>
              <a:rPr lang="en-US" sz="2000" dirty="0" smtClean="0"/>
              <a:t>design of T-shirt, shoes, women clothes, etc.., </a:t>
            </a:r>
            <a:r>
              <a:rPr lang="en-US" sz="2000" dirty="0"/>
              <a:t>especially when it comes to </a:t>
            </a:r>
            <a:r>
              <a:rPr lang="en-US" sz="2000" dirty="0" smtClean="0"/>
              <a:t>Brand of FAMMS. </a:t>
            </a:r>
            <a:r>
              <a:rPr lang="en-US" sz="2000" dirty="0"/>
              <a:t>You could create </a:t>
            </a:r>
            <a:r>
              <a:rPr lang="en-US" sz="2000" dirty="0" smtClean="0"/>
              <a:t>Design of clothes </a:t>
            </a:r>
            <a:r>
              <a:rPr lang="en-US" sz="2000" dirty="0"/>
              <a:t>of your </a:t>
            </a:r>
            <a:r>
              <a:rPr lang="en-US" sz="2000" dirty="0" smtClean="0"/>
              <a:t>type, Design &amp; product </a:t>
            </a:r>
            <a:r>
              <a:rPr lang="en-US" sz="2000" dirty="0"/>
              <a:t>reviews, or </a:t>
            </a:r>
            <a:r>
              <a:rPr lang="en-US" sz="2000" dirty="0" smtClean="0"/>
              <a:t>selling </a:t>
            </a:r>
            <a:r>
              <a:rPr lang="en-US" sz="2000" dirty="0"/>
              <a:t>tips.</a:t>
            </a:r>
          </a:p>
          <a:p>
            <a:r>
              <a:rPr lang="en-US" sz="2000" dirty="0"/>
              <a:t>Add a social media integration. Allow users to share your </a:t>
            </a:r>
            <a:r>
              <a:rPr lang="en-US" sz="2000" dirty="0" smtClean="0"/>
              <a:t>design of Shirts, T-shit, &amp; Shoes </a:t>
            </a:r>
            <a:r>
              <a:rPr lang="en-US" sz="2000" dirty="0"/>
              <a:t>and blog posts on social media with just a few clicks. This will help you reach a wider audience and promote your website.</a:t>
            </a:r>
          </a:p>
          <a:p>
            <a:r>
              <a:rPr lang="en-US" sz="2000" dirty="0"/>
              <a:t>Add a community section. Create a forum or chat room where users can interact with each other and share their love of </a:t>
            </a:r>
            <a:r>
              <a:rPr lang="en-US" sz="2000" dirty="0" smtClean="0"/>
              <a:t>Design &amp; product . </a:t>
            </a:r>
            <a:r>
              <a:rPr lang="en-US" sz="2000" dirty="0"/>
              <a:t>This will help build a sense of community around your website.</a:t>
            </a:r>
          </a:p>
          <a:p>
            <a:r>
              <a:rPr lang="en-US" sz="2000" dirty="0"/>
              <a:t>Add a personalization feature. Allow users to create profiles and save their favorite </a:t>
            </a:r>
            <a:r>
              <a:rPr lang="en-US" sz="2000" dirty="0" smtClean="0"/>
              <a:t>Design &amp; pattern </a:t>
            </a:r>
            <a:r>
              <a:rPr lang="en-US" sz="2000" dirty="0"/>
              <a:t>and </a:t>
            </a:r>
            <a:r>
              <a:rPr lang="en-US" sz="2000" dirty="0" smtClean="0"/>
              <a:t>FAMMS Brand. </a:t>
            </a:r>
            <a:r>
              <a:rPr lang="en-US" sz="2000" dirty="0"/>
              <a:t>This will make it easier for users to find the content they're looking for and to have a more personalized experience.</a:t>
            </a:r>
          </a:p>
          <a:p>
            <a:r>
              <a:rPr lang="en-US" sz="2000" dirty="0"/>
              <a:t>Add a monetization strategy. There are a number of ways to monetize a </a:t>
            </a:r>
            <a:r>
              <a:rPr lang="en-US" sz="2000" dirty="0" smtClean="0"/>
              <a:t>design of clothes &amp; social media platform share in website</a:t>
            </a:r>
            <a:r>
              <a:rPr lang="en-US" sz="2000" dirty="0"/>
              <a:t>, such as advertising, affiliate marketing, or selling digital products. Consider adding a monetization strategy to your website to generate additional revenue.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834</Words>
  <Application>Microsoft Office PowerPoint</Application>
  <PresentationFormat>Custom</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A Project Presentetrion On              </vt:lpstr>
      <vt:lpstr>Introduction</vt:lpstr>
      <vt:lpstr>Objective</vt:lpstr>
      <vt:lpstr>Project Category</vt:lpstr>
      <vt:lpstr>Tools/Plateforam Hardware &amp; Software</vt:lpstr>
      <vt:lpstr>Proposed System Description</vt:lpstr>
      <vt:lpstr>Moduale Description</vt:lpstr>
      <vt:lpstr>Scope Of The Project</vt:lpstr>
      <vt:lpstr>Further Enhancement O The Project</vt:lpstr>
      <vt:lpstr>Home Page</vt:lpstr>
      <vt:lpstr>Menu &amp; product Page</vt:lpstr>
      <vt:lpstr>Other Menu Pages..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Presentetrion On             Go Food</dc:title>
  <dc:creator>Bhargav</dc:creator>
  <cp:lastModifiedBy>Admin</cp:lastModifiedBy>
  <cp:revision>16</cp:revision>
  <dcterms:created xsi:type="dcterms:W3CDTF">2023-10-11T12:00:32Z</dcterms:created>
  <dcterms:modified xsi:type="dcterms:W3CDTF">2023-10-12T16:44:52Z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663AD217BD374C839745ECD5D74C5C7A_11</vt:lpwstr>
  </property>
  <property fmtid="{D5CDD505-2E9C-101B-9397-08002B2CF9AE}" pid="3" name="KSOProductBuildVer">
    <vt:lpwstr>1033-12.2.0.13215</vt:lpwstr>
  </property>
</Properties>
</file>