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0" autoAdjust="0"/>
    <p:restoredTop sz="94744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03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ap2.ca.analytics.ibm.com/bi/?perspective=dashboard&amp;pathRef=.my_folders%2FCapstone&amp;action=view&amp;mode=dashboard&amp;subView=model00000188429572c0_00000000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EMERGING SKILLS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Shiv Modi</a:t>
            </a:r>
          </a:p>
          <a:p>
            <a:pPr marL="0" indent="0">
              <a:buNone/>
            </a:pPr>
            <a:r>
              <a:rPr lang="en-US" dirty="0"/>
              <a:t>24</a:t>
            </a:r>
            <a:r>
              <a:rPr lang="en-US" baseline="30000" dirty="0"/>
              <a:t>th</a:t>
            </a:r>
            <a:r>
              <a:rPr lang="en-US" dirty="0"/>
              <a:t> May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most current working database</a:t>
            </a:r>
          </a:p>
          <a:p>
            <a:r>
              <a:rPr lang="en-US" dirty="0"/>
              <a:t>PostgreSQL, MongoDB, Redis, Elasticsearch databases will be required in next year</a:t>
            </a:r>
          </a:p>
          <a:p>
            <a:r>
              <a:rPr lang="en-US" dirty="0"/>
              <a:t>New DynamoDB, Firebase databases will be emerged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Practice sessions on MySQL</a:t>
            </a:r>
          </a:p>
          <a:p>
            <a:r>
              <a:rPr lang="en-US" dirty="0"/>
              <a:t>Hire desired skills like PostgreSQL, MongoDB in near future</a:t>
            </a:r>
          </a:p>
          <a:p>
            <a:r>
              <a:rPr lang="en-US" dirty="0"/>
              <a:t>Brainstorming sessions on new skills DynamoDB, Firebase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https://ap2.ca.analytics.ibm.com/bi/?perspective=dashboard&amp;pathRef=.my_folders%2FCapstone&amp;action=view&amp;mode=dashboard&amp;subView=model00000188429572c0_00000000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pic>
        <p:nvPicPr>
          <p:cNvPr id="4" name="Content Placeholder 3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5AD6A108-58B7-2461-3D67-68EFEEB9D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562" y="1329220"/>
            <a:ext cx="8807780" cy="4973258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46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pic>
        <p:nvPicPr>
          <p:cNvPr id="4" name="Content Placeholder 3" descr="A picture containing text, screenshot, diagram, colorfulness&#10;&#10;Description automatically generated">
            <a:extLst>
              <a:ext uri="{FF2B5EF4-FFF2-40B4-BE49-F238E27FC236}">
                <a16:creationId xmlns:a16="http://schemas.microsoft.com/office/drawing/2014/main" id="{2AE990F4-7B66-6AF8-B37F-69AABC01C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15" y="1387636"/>
            <a:ext cx="8871404" cy="5003332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pic>
        <p:nvPicPr>
          <p:cNvPr id="4" name="Content Placeholder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C783FDA-2C2F-5051-2993-E3E744A8C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139" y="1327356"/>
            <a:ext cx="8876220" cy="5014450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Docker will be the more desired platform next year, replacing Windows</a:t>
            </a:r>
          </a:p>
          <a:p>
            <a:r>
              <a:rPr lang="en-US" dirty="0"/>
              <a:t>jQuery will be replaced by React.js next year</a:t>
            </a:r>
          </a:p>
          <a:p>
            <a:r>
              <a:rPr lang="en-US" dirty="0"/>
              <a:t>Hire based on skills in platform Linux, Docker and web frame React.js</a:t>
            </a:r>
          </a:p>
          <a:p>
            <a:r>
              <a:rPr lang="en-US" dirty="0"/>
              <a:t>Next hiring should be from other than the US and keeping the gender ratio decreasing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Gender ratio is large</a:t>
            </a:r>
          </a:p>
          <a:p>
            <a:r>
              <a:rPr lang="en-US" dirty="0"/>
              <a:t>Maximum responders are from 24-32 age</a:t>
            </a:r>
          </a:p>
          <a:p>
            <a:r>
              <a:rPr lang="en-US" dirty="0"/>
              <a:t>Maximum responders are from USA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Empower women by hiring and training-upskilling current women</a:t>
            </a:r>
          </a:p>
          <a:p>
            <a:r>
              <a:rPr lang="en-US" dirty="0"/>
              <a:t>Fresh mind work active, initiate collage student internship</a:t>
            </a:r>
          </a:p>
          <a:p>
            <a:r>
              <a:rPr lang="en-US" dirty="0"/>
              <a:t>Extend job applications from overseas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We must practice current skills while initiating training for upcoming new skills</a:t>
            </a:r>
          </a:p>
          <a:p>
            <a:r>
              <a:rPr lang="en-US" dirty="0"/>
              <a:t>Brainstorming sessions to enhance current skills, which will also dominate in future</a:t>
            </a:r>
          </a:p>
          <a:p>
            <a:r>
              <a:rPr lang="en-US" dirty="0"/>
              <a:t>Learning sessions can be conducted to excel in upcoming skills</a:t>
            </a:r>
          </a:p>
          <a:p>
            <a:r>
              <a:rPr lang="en-US" dirty="0"/>
              <a:t>Increase hiring of young minds </a:t>
            </a:r>
          </a:p>
          <a:p>
            <a:r>
              <a:rPr lang="en-US" dirty="0"/>
              <a:t>Reduce gender ratio and enhance diversity from overseas in firm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3" name="Content Placeholder 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4FB41D57-EE45-6F93-824C-5341BBAD84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50438" y="1690688"/>
            <a:ext cx="7749156" cy="4415144"/>
          </a:xfr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11" name="Content Placeholder 10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C27E14E1-CCCB-C5F3-C3F5-9C4C780CA9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86372" y="1504232"/>
            <a:ext cx="7819256" cy="4748013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 descr="A picture containing text, screenshot, number, line&#10;&#10;Description automatically generated">
            <a:extLst>
              <a:ext uri="{FF2B5EF4-FFF2-40B4-BE49-F238E27FC236}">
                <a16:creationId xmlns:a16="http://schemas.microsoft.com/office/drawing/2014/main" id="{7203BB9C-647B-CE9C-7DA2-E6C0CBFB37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50062" y="1376516"/>
            <a:ext cx="8891876" cy="4923128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primary objective of this analysis is to identify and understand the emerging skills in the IT industry.</a:t>
            </a:r>
          </a:p>
          <a:p>
            <a:r>
              <a:rPr lang="en-US" sz="2200" dirty="0"/>
              <a:t>By examining data from various sources, we aim to uncover the skills that are becoming increasingly important and in demand.</a:t>
            </a:r>
          </a:p>
          <a:p>
            <a:r>
              <a:rPr lang="en-US" sz="2200" dirty="0"/>
              <a:t>We will analyze current programming language, database, platform and web frame popularity as well as the possibility of upcoming skills regarding programming language, database, platform and web frame</a:t>
            </a:r>
          </a:p>
          <a:p>
            <a:r>
              <a:rPr lang="en-US" sz="2200" dirty="0"/>
              <a:t>We will present no. of job openings regarding these skills and job locations</a:t>
            </a:r>
          </a:p>
          <a:p>
            <a:r>
              <a:rPr lang="en-US" sz="2200" dirty="0"/>
              <a:t>We will also investigate the salary offered for various programming language skills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700" dirty="0"/>
              <a:t>In today's fast-paced and ever-evolving world of technology, staying ahead of the curve is essential for organizations to remain competitive.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dirty="0"/>
              <a:t>Our organization, a global IT and business consulting services firm, is committed to maintaining our reputation as an industry leaders in IT solutions and leveraging the expertise of our highly experienced IT consultants.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dirty="0"/>
              <a:t>To achieve this, we recognize the importance of regularly analyzing data to identify emerging trends and anticipate future skill requirements.</a:t>
            </a:r>
          </a:p>
          <a:p>
            <a:r>
              <a:rPr lang="en-US" sz="1700" dirty="0"/>
              <a:t>Analyzing emerging skills is essential for our organization's success and competitiveness in the IT industry.</a:t>
            </a:r>
          </a:p>
          <a:p>
            <a:r>
              <a:rPr lang="en-US" sz="1700" dirty="0"/>
              <a:t>It empowers us to adapt, upskill, and deliver value to our clients, while attracting and retaining top talent.</a:t>
            </a:r>
          </a:p>
          <a:p>
            <a:r>
              <a:rPr lang="en-US" sz="1700" dirty="0"/>
              <a:t>As a Data Analyst, I have been entrusted with collecting data from various sources and conducting an in-depth analysis to identify the emerging skills that will shape the IT industry in the coming years.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We used job posting data from following dataset. It will help to analyze current skills need.</a:t>
            </a:r>
          </a:p>
          <a:p>
            <a:pPr lvl="1"/>
            <a:r>
              <a:rPr lang="en-US" sz="1800" dirty="0"/>
              <a:t>https://www.kaggle.com/datasets/promptcloud/jobs-on-naukricom</a:t>
            </a:r>
          </a:p>
          <a:p>
            <a:r>
              <a:rPr lang="en-US" sz="2200" dirty="0"/>
              <a:t>We took a survey from people doing jobs in a firm. It will explain current and future skills requirements.</a:t>
            </a:r>
          </a:p>
          <a:p>
            <a:pPr lvl="1"/>
            <a:r>
              <a:rPr lang="en-US" sz="1800" dirty="0"/>
              <a:t>https://cf-courses-data.s3.us.cloud-object-storage.appdomain.cloud/IBM-DA0321EN-SkillsNetwork/LargeData/m4_survey_data.sqlite</a:t>
            </a:r>
          </a:p>
          <a:p>
            <a:r>
              <a:rPr lang="en-US" sz="2200" dirty="0"/>
              <a:t>Following link provides annual salary for each technical skills</a:t>
            </a:r>
          </a:p>
          <a:p>
            <a:pPr lvl="1"/>
            <a:r>
              <a:rPr lang="en-US" sz="1800" dirty="0"/>
              <a:t>https://cf-courses-data.s3.us.cloud-object-storage.appdomain.cloud/IBM-DA0321EN-SkillsNetwork/labs/datasets/Programming_Languages.html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 descr="A picture containing screenshot, colorfulness, text, circle&#10;&#10;Description automatically generated">
            <a:extLst>
              <a:ext uri="{FF2B5EF4-FFF2-40B4-BE49-F238E27FC236}">
                <a16:creationId xmlns:a16="http://schemas.microsoft.com/office/drawing/2014/main" id="{FFEA9403-EEB9-8CFE-5806-1D5C61BA6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5" t="5933" r="1045" b="6210"/>
          <a:stretch/>
        </p:blipFill>
        <p:spPr>
          <a:xfrm>
            <a:off x="876031" y="1415846"/>
            <a:ext cx="10439938" cy="487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1D1125E8-9A7E-DA3E-EA18-00A4A81F46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83" r="6202" b="6203"/>
          <a:stretch/>
        </p:blipFill>
        <p:spPr>
          <a:xfrm>
            <a:off x="6019801" y="2327564"/>
            <a:ext cx="6138218" cy="2475302"/>
          </a:xfrm>
          <a:prstGeom prst="rect">
            <a:avLst/>
          </a:prstGeom>
        </p:spPr>
      </p:pic>
      <p:pic>
        <p:nvPicPr>
          <p:cNvPr id="11" name="Picture 10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7A41826C-8917-5EC0-7BA8-FED99C8091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1" r="5751" b="5473"/>
          <a:stretch/>
        </p:blipFill>
        <p:spPr>
          <a:xfrm>
            <a:off x="82949" y="2327564"/>
            <a:ext cx="5919017" cy="247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 Scripts and HTML/CSS is most required skills set now and in future</a:t>
            </a:r>
          </a:p>
          <a:p>
            <a:r>
              <a:rPr lang="en-US" dirty="0"/>
              <a:t>Python and SQL skills will be desired in future</a:t>
            </a:r>
          </a:p>
          <a:p>
            <a:r>
              <a:rPr lang="en-US" dirty="0"/>
              <a:t>There will be new emerging skills like Go and Kotlin in near future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Practice sessions on Java Scripts, HTML/CSS</a:t>
            </a:r>
          </a:p>
          <a:p>
            <a:r>
              <a:rPr lang="en-US" dirty="0"/>
              <a:t>Hire desired skills like Python and SQL in near future</a:t>
            </a:r>
          </a:p>
          <a:p>
            <a:r>
              <a:rPr lang="en-US" dirty="0"/>
              <a:t>Brainstorming sessions on new skills Go and Kotlin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9E7101C1-86A9-9006-6556-AE0FE38DE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7" r="5733" b="6059"/>
          <a:stretch/>
        </p:blipFill>
        <p:spPr>
          <a:xfrm>
            <a:off x="6096000" y="2639959"/>
            <a:ext cx="6089594" cy="2463711"/>
          </a:xfrm>
          <a:prstGeom prst="rect">
            <a:avLst/>
          </a:prstGeom>
        </p:spPr>
      </p:pic>
      <p:pic>
        <p:nvPicPr>
          <p:cNvPr id="12" name="Picture 11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5161DA69-776F-7D7C-F714-D7B5FCDC7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09" r="6353" b="3993"/>
          <a:stretch/>
        </p:blipFill>
        <p:spPr>
          <a:xfrm>
            <a:off x="74067" y="2639959"/>
            <a:ext cx="5936781" cy="24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f80a141d-92ca-4d3d-9308-f7e7b1d44ce8"/>
    <ds:schemaRef ds:uri="http://schemas.openxmlformats.org/package/2006/metadata/core-properties"/>
    <ds:schemaRef ds:uri="155be751-a274-42e8-93fb-f39d3b9bccc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5433</TotalTime>
  <Words>737</Words>
  <Application>Microsoft Office PowerPoint</Application>
  <PresentationFormat>Widescreen</PresentationFormat>
  <Paragraphs>97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EMERGING SKILLS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Shiv Ashokbhai Modi</cp:lastModifiedBy>
  <cp:revision>46</cp:revision>
  <dcterms:created xsi:type="dcterms:W3CDTF">2020-10-28T18:29:43Z</dcterms:created>
  <dcterms:modified xsi:type="dcterms:W3CDTF">2023-05-28T11:52:51Z</dcterms:modified>
</cp:coreProperties>
</file>