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3"/>
  </p:notesMasterIdLst>
  <p:sldIdLst>
    <p:sldId id="256" r:id="rId2"/>
    <p:sldId id="263" r:id="rId3"/>
    <p:sldId id="257" r:id="rId4"/>
    <p:sldId id="262" r:id="rId5"/>
    <p:sldId id="270" r:id="rId6"/>
    <p:sldId id="272" r:id="rId7"/>
    <p:sldId id="311" r:id="rId8"/>
    <p:sldId id="309" r:id="rId9"/>
    <p:sldId id="310" r:id="rId10"/>
    <p:sldId id="283" r:id="rId11"/>
    <p:sldId id="258" r:id="rId1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xygen" panose="02000503000000000000" pitchFamily="2" charset="0"/>
      <p:regular r:id="rId18"/>
      <p:bold r:id="rId19"/>
    </p:embeddedFont>
    <p:embeddedFont>
      <p:font typeface="Playfair Display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5D3DEB-E627-4549-9C8A-B71321BDADDB}">
  <a:tblStyle styleId="{1D5D3DEB-E627-4549-9C8A-B71321BDAD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6" name="Google Shape;13786;g98a768b21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7" name="Google Shape;13787;g98a768b21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9" name="Google Shape;14289;ga1c3a006f2_0_2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0" name="Google Shape;14290;ga1c3a006f2_0_2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9" name="Google Shape;13799;g9a38d63159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0" name="Google Shape;13800;g9a38d63159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2" name="Google Shape;13842;g9a6593ce9b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3" name="Google Shape;13843;g9a6593ce9b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" name="Google Shape;13793;ga1bacfef19_0_5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4" name="Google Shape;13794;ga1bacfef19_0_5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6" name="Google Shape;13836;g9a38d63159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7" name="Google Shape;13837;g9a38d63159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8" name="Google Shape;13918;ga1bacfef19_0_7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9" name="Google Shape;13919;ga1bacfef19_0_7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1" name="Google Shape;13941;ga1d195bf1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2" name="Google Shape;13942;ga1d195bf1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1" name="Google Shape;13941;ga1d195bf1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2" name="Google Shape;13942;ga1d195bf1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620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1" name="Google Shape;13941;ga1d195bf1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2" name="Google Shape;13942;ga1d195bf1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137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1" name="Google Shape;13941;ga1d195bf1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2" name="Google Shape;13942;ga1d195bf1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91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0" name="Google Shape;10;p2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2"/>
          <p:cNvSpPr/>
          <p:nvPr/>
        </p:nvSpPr>
        <p:spPr>
          <a:xfrm>
            <a:off x="1067250" y="822950"/>
            <a:ext cx="7006800" cy="349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"/>
          <p:cNvSpPr txBox="1">
            <a:spLocks noGrp="1"/>
          </p:cNvSpPr>
          <p:nvPr>
            <p:ph type="ctrTitle"/>
          </p:nvPr>
        </p:nvSpPr>
        <p:spPr>
          <a:xfrm>
            <a:off x="1606950" y="1188720"/>
            <a:ext cx="5930100" cy="21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Open Sans"/>
              <a:buNone/>
              <a:defRPr sz="6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15" name="Google Shape;515;p2"/>
          <p:cNvSpPr txBox="1">
            <a:spLocks noGrp="1"/>
          </p:cNvSpPr>
          <p:nvPr>
            <p:ph type="subTitle" idx="1"/>
          </p:nvPr>
        </p:nvSpPr>
        <p:spPr>
          <a:xfrm>
            <a:off x="2441025" y="3291325"/>
            <a:ext cx="42618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s">
  <p:cSld name="Numbers and Texts">
    <p:spTree>
      <p:nvGrpSpPr>
        <p:cNvPr id="1" name="Shape 6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9" name="Google Shape;6639;p17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6640" name="Google Shape;6640;p17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17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17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17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17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17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17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17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17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17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17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17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17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17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17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17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17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17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17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17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17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17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17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17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17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17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17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17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17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17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17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17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17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17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17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17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17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17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17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17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17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17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17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17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17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17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17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17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17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17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17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17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17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17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17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17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17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17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17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17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17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17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17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17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17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17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17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17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17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17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17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17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17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17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17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17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17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17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17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17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17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17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17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17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17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17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17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17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17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17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17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17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17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17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17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17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17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17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17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17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17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17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17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17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17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17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17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17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17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17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17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17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17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17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17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17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17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17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17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17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17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17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17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17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17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17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17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17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17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17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17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17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17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17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17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17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17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17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17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17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17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17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17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17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17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17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17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17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17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17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17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17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17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17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17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17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17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17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17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17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17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17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17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17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17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17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17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17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17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17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17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17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17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17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17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17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17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17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17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17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17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17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17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17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17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17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17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17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17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17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17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17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17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17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17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17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17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17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17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17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17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17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17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17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17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17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17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17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17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17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17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17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17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17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17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17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17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17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17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17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17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17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17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17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17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17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17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17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17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17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17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17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17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17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17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17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17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17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17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17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17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17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17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17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17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17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17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17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17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17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17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17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17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17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17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17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17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17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17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17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17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17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17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17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17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17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17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17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17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17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17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17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17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17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17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17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17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17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17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17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17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17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17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17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17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17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17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17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17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17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17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17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17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17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17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17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17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17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17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17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17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17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17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17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17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17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17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17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17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17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17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17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17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17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17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17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17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17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17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17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17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17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17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17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17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17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17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17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17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17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17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17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17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17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17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17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17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17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17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17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17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17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17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17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17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17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17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17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17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17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17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17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17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17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17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17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17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17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17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17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17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17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17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17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17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17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17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17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17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17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17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17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17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17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17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17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17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17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17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17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17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17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17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17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17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17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17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17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17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17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17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17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17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17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17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17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17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17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17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17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17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17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17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17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17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17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17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17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17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17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17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17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17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17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17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17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17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17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17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17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17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17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17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17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17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17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17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17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17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17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17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17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17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17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17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17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17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17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17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17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17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17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17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17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17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17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17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17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17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17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17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17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17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17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17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17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17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17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17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17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17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17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17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17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17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17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17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17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17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17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17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17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17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17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17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17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17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17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17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17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17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17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17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17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17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17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17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17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17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17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17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17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17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17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17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17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17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17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17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17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17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17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17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3" name="Google Shape;7143;p17"/>
          <p:cNvSpPr/>
          <p:nvPr/>
        </p:nvSpPr>
        <p:spPr>
          <a:xfrm>
            <a:off x="2447925" y="-147125"/>
            <a:ext cx="5982600" cy="547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4" name="Google Shape;7144;p17"/>
          <p:cNvSpPr txBox="1">
            <a:spLocks noGrp="1"/>
          </p:cNvSpPr>
          <p:nvPr>
            <p:ph type="subTitle" idx="1"/>
          </p:nvPr>
        </p:nvSpPr>
        <p:spPr>
          <a:xfrm>
            <a:off x="3281002" y="1571625"/>
            <a:ext cx="4099200" cy="3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5" name="Google Shape;7145;p17"/>
          <p:cNvSpPr txBox="1">
            <a:spLocks noGrp="1"/>
          </p:cNvSpPr>
          <p:nvPr>
            <p:ph type="title" hasCustomPrompt="1"/>
          </p:nvPr>
        </p:nvSpPr>
        <p:spPr>
          <a:xfrm>
            <a:off x="2133350" y="2002125"/>
            <a:ext cx="6686700" cy="9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46" name="Google Shape;7146;p17"/>
          <p:cNvSpPr txBox="1">
            <a:spLocks noGrp="1"/>
          </p:cNvSpPr>
          <p:nvPr>
            <p:ph type="subTitle" idx="2"/>
          </p:nvPr>
        </p:nvSpPr>
        <p:spPr>
          <a:xfrm>
            <a:off x="3281002" y="2848625"/>
            <a:ext cx="4099200" cy="3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7" name="Google Shape;7147;p17"/>
          <p:cNvSpPr txBox="1">
            <a:spLocks noGrp="1"/>
          </p:cNvSpPr>
          <p:nvPr>
            <p:ph type="title" idx="3" hasCustomPrompt="1"/>
          </p:nvPr>
        </p:nvSpPr>
        <p:spPr>
          <a:xfrm>
            <a:off x="2133350" y="3279125"/>
            <a:ext cx="6686700" cy="9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48" name="Google Shape;7148;p17"/>
          <p:cNvSpPr txBox="1">
            <a:spLocks noGrp="1"/>
          </p:cNvSpPr>
          <p:nvPr>
            <p:ph type="subTitle" idx="4"/>
          </p:nvPr>
        </p:nvSpPr>
        <p:spPr>
          <a:xfrm>
            <a:off x="3281002" y="4125625"/>
            <a:ext cx="4099200" cy="3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9" name="Google Shape;7149;p17"/>
          <p:cNvSpPr txBox="1">
            <a:spLocks noGrp="1"/>
          </p:cNvSpPr>
          <p:nvPr>
            <p:ph type="title" idx="5" hasCustomPrompt="1"/>
          </p:nvPr>
        </p:nvSpPr>
        <p:spPr>
          <a:xfrm>
            <a:off x="2133350" y="725125"/>
            <a:ext cx="6686700" cy="9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9098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1" name="Google Shape;3061;p8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3062" name="Google Shape;3062;p8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8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8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8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8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8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8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8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8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8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8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8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8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8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8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8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8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8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8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8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8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8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8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8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8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8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8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8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8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8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8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8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8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8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8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8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8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8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8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8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8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8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8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8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8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8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8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8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8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8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8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8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8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8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8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8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8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8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8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8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8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8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8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8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8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8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8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8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8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8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8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8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8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8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8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8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8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8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8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8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8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8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8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8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8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8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8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8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8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8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8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8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8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8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8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8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8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8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8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8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8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8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8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8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8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8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8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8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8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8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8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8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8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8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8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8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8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8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8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8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8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8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8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8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8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8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8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8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8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8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8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8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8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8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8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8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8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8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8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8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8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8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8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8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8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8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8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8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8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8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8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8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8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8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8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8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8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8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8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8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8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8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8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8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8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8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8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8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8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8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8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8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8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8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8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8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8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8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8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8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8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8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8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8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8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8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8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8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8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8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8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8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8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8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8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8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8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8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8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8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8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8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8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8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8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8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8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8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8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8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8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8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8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8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8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8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8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8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8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8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8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8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8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8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8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8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8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8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8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8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8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8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8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8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8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8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8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8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8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8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8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8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8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8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8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8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8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8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8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8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8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8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8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8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8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8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8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8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8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8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8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8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8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8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8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8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8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8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8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8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8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8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8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8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8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8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8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8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8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8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8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8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8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8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8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8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8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8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8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8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8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8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8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8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8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8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8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8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8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8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8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8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8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8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8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8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8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8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8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8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8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8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8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8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8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8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8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8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8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8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8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8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8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8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8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8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8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8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8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8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8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8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8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8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8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8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8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8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8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8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8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8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8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8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8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8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8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8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8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8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8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8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8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8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8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8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8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8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8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8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8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8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8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8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8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8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8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8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8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8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8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8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8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8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8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8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8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8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8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8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8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8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8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8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8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8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8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8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8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8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8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8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8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8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8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8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8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8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8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8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8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8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8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8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8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8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8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8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8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8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8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8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8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8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8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8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8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8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8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8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8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8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8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8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8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8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8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8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8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8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8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8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8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8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8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8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8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8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8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8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8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8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8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8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8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8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8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8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8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8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8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8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8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8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8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8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8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8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8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8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8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8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8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8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8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8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8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8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8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8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8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8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8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8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8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8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8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8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8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8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8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8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8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8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8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8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8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8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8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8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8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8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8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8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8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8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8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8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8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8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8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8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5" name="Google Shape;3565;p8"/>
          <p:cNvSpPr/>
          <p:nvPr/>
        </p:nvSpPr>
        <p:spPr>
          <a:xfrm>
            <a:off x="-47550" y="535200"/>
            <a:ext cx="9272700" cy="406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6" name="Google Shape;3566;p8"/>
          <p:cNvSpPr txBox="1">
            <a:spLocks noGrp="1"/>
          </p:cNvSpPr>
          <p:nvPr>
            <p:ph type="title"/>
          </p:nvPr>
        </p:nvSpPr>
        <p:spPr>
          <a:xfrm>
            <a:off x="713232" y="1472184"/>
            <a:ext cx="7717500" cy="15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3567" name="Google Shape;3567;p8"/>
          <p:cNvSpPr txBox="1">
            <a:spLocks noGrp="1"/>
          </p:cNvSpPr>
          <p:nvPr>
            <p:ph type="subTitle" idx="1"/>
          </p:nvPr>
        </p:nvSpPr>
        <p:spPr>
          <a:xfrm>
            <a:off x="2478024" y="3465576"/>
            <a:ext cx="41970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152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oogle Shape;1026;p4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027" name="Google Shape;1027;p4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0" name="Google Shape;1530;p4"/>
          <p:cNvSpPr/>
          <p:nvPr/>
        </p:nvSpPr>
        <p:spPr>
          <a:xfrm>
            <a:off x="0" y="-76200"/>
            <a:ext cx="7188600" cy="521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4"/>
          <p:cNvSpPr txBox="1">
            <a:spLocks noGrp="1"/>
          </p:cNvSpPr>
          <p:nvPr>
            <p:ph type="title"/>
          </p:nvPr>
        </p:nvSpPr>
        <p:spPr>
          <a:xfrm>
            <a:off x="1298448" y="676650"/>
            <a:ext cx="5038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2" name="Google Shape;1532;p4"/>
          <p:cNvSpPr txBox="1">
            <a:spLocks noGrp="1"/>
          </p:cNvSpPr>
          <p:nvPr>
            <p:ph type="subTitle" idx="1"/>
          </p:nvPr>
        </p:nvSpPr>
        <p:spPr>
          <a:xfrm>
            <a:off x="1298448" y="1987225"/>
            <a:ext cx="5038200" cy="2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6" name="Google Shape;2046;p6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2047" name="Google Shape;2047;p6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6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6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6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6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6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6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0" name="Google Shape;2550;p6"/>
          <p:cNvSpPr/>
          <p:nvPr/>
        </p:nvSpPr>
        <p:spPr>
          <a:xfrm>
            <a:off x="-71325" y="-60349"/>
            <a:ext cx="8502300" cy="52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6"/>
          <p:cNvSpPr txBox="1">
            <a:spLocks noGrp="1"/>
          </p:cNvSpPr>
          <p:nvPr>
            <p:ph type="title"/>
          </p:nvPr>
        </p:nvSpPr>
        <p:spPr>
          <a:xfrm>
            <a:off x="1069850" y="673625"/>
            <a:ext cx="70044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3" name="Google Shape;2553;p7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2554" name="Google Shape;2554;p7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7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7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7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7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7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7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7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7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7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7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7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7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7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7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7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7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7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7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7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7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7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7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7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7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7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7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7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7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7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7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7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7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7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7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7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7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7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7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7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7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7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7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7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7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7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7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7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7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7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7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7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7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7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7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7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7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7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7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7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7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7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7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7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7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7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7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7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7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7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7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7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7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7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7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7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7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7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7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7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7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7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7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7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7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7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7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7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7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7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7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7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7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7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7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7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7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7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7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7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7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7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7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7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7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7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7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7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7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7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7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7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7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7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7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7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7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7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7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7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7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7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7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7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7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7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7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7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7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7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7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7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7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7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7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7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7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7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7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7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7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7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7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7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7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7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7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7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7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7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7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7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7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7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7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7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7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7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7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7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7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7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7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7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7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7" name="Google Shape;3057;p7"/>
          <p:cNvSpPr/>
          <p:nvPr/>
        </p:nvSpPr>
        <p:spPr>
          <a:xfrm flipH="1">
            <a:off x="-125" y="1325880"/>
            <a:ext cx="8430900" cy="247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8" name="Google Shape;3058;p7"/>
          <p:cNvSpPr txBox="1">
            <a:spLocks noGrp="1"/>
          </p:cNvSpPr>
          <p:nvPr>
            <p:ph type="title"/>
          </p:nvPr>
        </p:nvSpPr>
        <p:spPr>
          <a:xfrm>
            <a:off x="1435500" y="1891800"/>
            <a:ext cx="3136500" cy="13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59" name="Google Shape;3059;p7"/>
          <p:cNvSpPr txBox="1">
            <a:spLocks noGrp="1"/>
          </p:cNvSpPr>
          <p:nvPr>
            <p:ph type="subTitle" idx="1"/>
          </p:nvPr>
        </p:nvSpPr>
        <p:spPr>
          <a:xfrm>
            <a:off x="5010850" y="1692125"/>
            <a:ext cx="3063300" cy="17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2">
    <p:spTree>
      <p:nvGrpSpPr>
        <p:cNvPr id="1" name="Shape 5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3" name="Google Shape;5103;p14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5104" name="Google Shape;5104;p14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14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14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14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14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14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14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14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14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14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14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14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14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14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14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14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14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14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14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14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14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14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14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14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14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14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14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14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14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14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14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14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14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14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14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14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14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14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14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14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14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14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14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14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14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14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14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14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14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14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14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14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14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14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14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14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14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14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14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14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14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14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14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14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14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14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14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14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14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14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14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14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14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14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14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14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14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14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14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14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14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14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14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14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14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14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14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14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14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14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14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14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14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14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14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14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14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14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14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14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14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14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14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14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14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14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14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14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14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14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14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14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14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14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14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14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14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14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14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14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14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14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14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14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14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14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14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14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14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14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14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14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14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14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14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14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14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14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14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14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14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14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14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14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14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14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14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14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14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14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14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14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14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14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14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14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14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14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14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14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14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14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14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14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14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14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14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14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14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14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14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14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14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14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14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14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14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14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14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14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14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14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14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14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14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14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14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14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14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14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14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14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14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14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14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14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14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14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14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14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14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14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14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14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14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14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14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14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14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14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14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14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14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14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14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14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14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14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14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14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14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14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14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14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14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14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14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14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14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14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14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14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14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14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14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14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14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14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14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14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14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14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14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14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14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14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14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14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14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14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14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14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14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14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14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14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14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14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14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14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14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14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14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14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14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14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14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14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14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14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14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14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14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14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14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14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14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14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14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14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14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14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14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14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14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14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14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14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14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14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14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14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14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14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14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14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14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14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14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14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14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14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14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14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14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14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14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14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14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14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14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14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14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14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14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14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14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14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14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14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14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14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14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14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14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14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14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14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14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14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14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14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14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14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14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14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14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14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14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14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14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14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14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14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14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14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14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14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14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14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14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14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14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14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14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14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14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14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14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14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14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14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14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14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14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14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14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14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14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14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14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14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14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14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14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14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14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14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14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14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14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14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14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14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14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14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14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14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14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14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14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14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14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14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14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14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14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14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14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14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14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14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14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14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14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14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14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14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14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14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14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14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14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14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14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14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14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14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14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14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14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14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14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14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14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14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14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14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14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14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14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14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14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14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14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14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14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14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14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14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14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14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14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14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14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14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14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14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14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14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14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14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14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14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14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14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14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14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14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14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14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14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14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14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14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14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14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14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14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14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14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14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14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14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14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14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14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14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14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14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14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14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14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14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14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14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14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14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14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14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14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14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14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14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14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14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14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14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14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14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14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14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14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7" name="Google Shape;5607;p14"/>
          <p:cNvSpPr/>
          <p:nvPr/>
        </p:nvSpPr>
        <p:spPr>
          <a:xfrm>
            <a:off x="1837775" y="822950"/>
            <a:ext cx="5468700" cy="349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8" name="Google Shape;5608;p14"/>
          <p:cNvSpPr/>
          <p:nvPr/>
        </p:nvSpPr>
        <p:spPr>
          <a:xfrm>
            <a:off x="4572000" y="-76200"/>
            <a:ext cx="4662000" cy="529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9" name="Google Shape;5609;p14"/>
          <p:cNvSpPr txBox="1">
            <a:spLocks noGrp="1"/>
          </p:cNvSpPr>
          <p:nvPr>
            <p:ph type="subTitle" idx="1"/>
          </p:nvPr>
        </p:nvSpPr>
        <p:spPr>
          <a:xfrm>
            <a:off x="2730300" y="2636600"/>
            <a:ext cx="3683100" cy="12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0" name="Google Shape;5610;p14"/>
          <p:cNvSpPr txBox="1">
            <a:spLocks noGrp="1"/>
          </p:cNvSpPr>
          <p:nvPr>
            <p:ph type="title"/>
          </p:nvPr>
        </p:nvSpPr>
        <p:spPr>
          <a:xfrm>
            <a:off x="1069800" y="1280160"/>
            <a:ext cx="7004400" cy="17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AND_BODY_1">
    <p:spTree>
      <p:nvGrpSpPr>
        <p:cNvPr id="1" name="Shape 8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5" name="Google Shape;8185;p20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8186" name="Google Shape;8186;p20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20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20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20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20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20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20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20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20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20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20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20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20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20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20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20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20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20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20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20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20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20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20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20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20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20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20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20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20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20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20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20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20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20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20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20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20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20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20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20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20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20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20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20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20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20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20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20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20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20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20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20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20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20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20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20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20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20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20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20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20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20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20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20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20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20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20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20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20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20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20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20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20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20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20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20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20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20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20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20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20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20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20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20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20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20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20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20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20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20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20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20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20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20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20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20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20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20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20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20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20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20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20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20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20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20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20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20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20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20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20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20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20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20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20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20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20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20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20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20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20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20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20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20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20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20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20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20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20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20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20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20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20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20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20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20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20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20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20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20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20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20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20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20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20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20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20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20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20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20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20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20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20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20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20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20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20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20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20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20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20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20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20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20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20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20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20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20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20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20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20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20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20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20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20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20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20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20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20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20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20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20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20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20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20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20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20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20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20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20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20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20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20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20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20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20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20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20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20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20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20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20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20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20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20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20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20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20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20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20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20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20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20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20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20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20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20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20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20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20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20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20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20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20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20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20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20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20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20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20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20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20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20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20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20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20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20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20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20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20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20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20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20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20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20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20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20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20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20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20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20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20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20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20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20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20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20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20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20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20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20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20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20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20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20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20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20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20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20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20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20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20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20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20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20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20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20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20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20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20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20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20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20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20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20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20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20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20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20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20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20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20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20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20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20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20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20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20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20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20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20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20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20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20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20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20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20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20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20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20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20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20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20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20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20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20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20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20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20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20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20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20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20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20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20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20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20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20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20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20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20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20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20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20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20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20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20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20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20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20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20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20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20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20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20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20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20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20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20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20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20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20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20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20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20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20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20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20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20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20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20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20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20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20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20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1" name="Google Shape;8551;p20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2" name="Google Shape;8552;p20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3" name="Google Shape;8553;p20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4" name="Google Shape;8554;p20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5" name="Google Shape;8555;p20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6" name="Google Shape;8556;p20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7" name="Google Shape;8557;p20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8" name="Google Shape;8558;p20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9" name="Google Shape;8559;p20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0" name="Google Shape;8560;p20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1" name="Google Shape;8561;p20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2" name="Google Shape;8562;p20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3" name="Google Shape;8563;p20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4" name="Google Shape;8564;p20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5" name="Google Shape;8565;p20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6" name="Google Shape;8566;p20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7" name="Google Shape;8567;p20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8" name="Google Shape;8568;p20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9" name="Google Shape;8569;p20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0" name="Google Shape;8570;p20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1" name="Google Shape;8571;p20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2" name="Google Shape;8572;p20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3" name="Google Shape;8573;p20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4" name="Google Shape;8574;p20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5" name="Google Shape;8575;p20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6" name="Google Shape;8576;p20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7" name="Google Shape;8577;p20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8" name="Google Shape;8578;p20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9" name="Google Shape;8579;p20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0" name="Google Shape;8580;p20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1" name="Google Shape;8581;p20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2" name="Google Shape;8582;p20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3" name="Google Shape;8583;p20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4" name="Google Shape;8584;p20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5" name="Google Shape;8585;p20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6" name="Google Shape;8586;p20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7" name="Google Shape;8587;p20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8" name="Google Shape;8588;p20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9" name="Google Shape;8589;p20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0" name="Google Shape;8590;p20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1" name="Google Shape;8591;p20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2" name="Google Shape;8592;p20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20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20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20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20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7" name="Google Shape;8597;p20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8" name="Google Shape;8598;p20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20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20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20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20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20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4" name="Google Shape;8604;p20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5" name="Google Shape;8605;p20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20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7" name="Google Shape;8607;p20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8" name="Google Shape;8608;p20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20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20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20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2" name="Google Shape;8612;p20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3" name="Google Shape;8613;p20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20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20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20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20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20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20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0" name="Google Shape;8620;p20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1" name="Google Shape;8621;p20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20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20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4" name="Google Shape;8624;p20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5" name="Google Shape;8625;p20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20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20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20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20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20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1" name="Google Shape;8631;p20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2" name="Google Shape;8632;p20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20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4" name="Google Shape;8634;p20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5" name="Google Shape;8635;p20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6" name="Google Shape;8636;p20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7" name="Google Shape;8637;p20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8" name="Google Shape;8638;p20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9" name="Google Shape;8639;p20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0" name="Google Shape;8640;p20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1" name="Google Shape;8641;p20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2" name="Google Shape;8642;p20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3" name="Google Shape;8643;p20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4" name="Google Shape;8644;p20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5" name="Google Shape;8645;p20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20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20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20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20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0" name="Google Shape;8650;p20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1" name="Google Shape;8651;p20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2" name="Google Shape;8652;p20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3" name="Google Shape;8653;p20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4" name="Google Shape;8654;p20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20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20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20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20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20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0" name="Google Shape;8660;p20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1" name="Google Shape;8661;p20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20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20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20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20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20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20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8" name="Google Shape;8668;p20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9" name="Google Shape;8669;p20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20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1" name="Google Shape;8671;p20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2" name="Google Shape;8672;p20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20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20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5" name="Google Shape;8675;p20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6" name="Google Shape;8676;p20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7" name="Google Shape;8677;p20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8" name="Google Shape;8678;p20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9" name="Google Shape;8679;p20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0" name="Google Shape;8680;p20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1" name="Google Shape;8681;p20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20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20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4" name="Google Shape;8684;p20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20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20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20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20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89" name="Google Shape;8689;p20"/>
          <p:cNvSpPr/>
          <p:nvPr/>
        </p:nvSpPr>
        <p:spPr>
          <a:xfrm>
            <a:off x="-39625" y="285750"/>
            <a:ext cx="9232800" cy="460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0" name="Google Shape;8690;p20"/>
          <p:cNvSpPr txBox="1">
            <a:spLocks noGrp="1"/>
          </p:cNvSpPr>
          <p:nvPr>
            <p:ph type="title"/>
          </p:nvPr>
        </p:nvSpPr>
        <p:spPr>
          <a:xfrm>
            <a:off x="713225" y="6766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91" name="Google Shape;8691;p20"/>
          <p:cNvSpPr txBox="1">
            <a:spLocks noGrp="1"/>
          </p:cNvSpPr>
          <p:nvPr>
            <p:ph type="subTitle" idx="1"/>
          </p:nvPr>
        </p:nvSpPr>
        <p:spPr>
          <a:xfrm>
            <a:off x="724350" y="1346450"/>
            <a:ext cx="7717500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one">
  <p:cSld name="CUSTOM_18">
    <p:spTree>
      <p:nvGrpSpPr>
        <p:cNvPr id="1" name="Shape 1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0" name="Google Shape;12260;p28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2261" name="Google Shape;12261;p28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2" name="Google Shape;12262;p28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3" name="Google Shape;12263;p28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4" name="Google Shape;12264;p28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5" name="Google Shape;12265;p28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6" name="Google Shape;12266;p28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7" name="Google Shape;12267;p28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8" name="Google Shape;12268;p28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9" name="Google Shape;12269;p28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0" name="Google Shape;12270;p28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1" name="Google Shape;12271;p28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2" name="Google Shape;12272;p28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3" name="Google Shape;12273;p28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4" name="Google Shape;12274;p28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5" name="Google Shape;12275;p28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6" name="Google Shape;12276;p28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7" name="Google Shape;12277;p28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8" name="Google Shape;12278;p28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9" name="Google Shape;12279;p28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0" name="Google Shape;12280;p28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1" name="Google Shape;12281;p28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2" name="Google Shape;12282;p28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3" name="Google Shape;12283;p28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4" name="Google Shape;12284;p28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5" name="Google Shape;12285;p28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6" name="Google Shape;12286;p28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7" name="Google Shape;12287;p28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8" name="Google Shape;12288;p28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9" name="Google Shape;12289;p28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0" name="Google Shape;12290;p28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1" name="Google Shape;12291;p28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2" name="Google Shape;12292;p28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3" name="Google Shape;12293;p28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4" name="Google Shape;12294;p28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5" name="Google Shape;12295;p28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6" name="Google Shape;12296;p28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7" name="Google Shape;12297;p28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8" name="Google Shape;12298;p28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9" name="Google Shape;12299;p28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0" name="Google Shape;12300;p28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1" name="Google Shape;12301;p28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2" name="Google Shape;12302;p28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3" name="Google Shape;12303;p28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4" name="Google Shape;12304;p28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5" name="Google Shape;12305;p28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6" name="Google Shape;12306;p28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7" name="Google Shape;12307;p28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8" name="Google Shape;12308;p28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9" name="Google Shape;12309;p28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0" name="Google Shape;12310;p28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1" name="Google Shape;12311;p28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2" name="Google Shape;12312;p28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3" name="Google Shape;12313;p28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4" name="Google Shape;12314;p28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5" name="Google Shape;12315;p28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6" name="Google Shape;12316;p28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7" name="Google Shape;12317;p28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8" name="Google Shape;12318;p28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9" name="Google Shape;12319;p28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0" name="Google Shape;12320;p28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1" name="Google Shape;12321;p28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2" name="Google Shape;12322;p28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3" name="Google Shape;12323;p28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4" name="Google Shape;12324;p28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5" name="Google Shape;12325;p28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6" name="Google Shape;12326;p28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7" name="Google Shape;12327;p28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8" name="Google Shape;12328;p28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9" name="Google Shape;12329;p28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0" name="Google Shape;12330;p28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1" name="Google Shape;12331;p28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2" name="Google Shape;12332;p28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3" name="Google Shape;12333;p28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4" name="Google Shape;12334;p28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5" name="Google Shape;12335;p28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6" name="Google Shape;12336;p28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7" name="Google Shape;12337;p28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8" name="Google Shape;12338;p28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9" name="Google Shape;12339;p28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0" name="Google Shape;12340;p28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1" name="Google Shape;12341;p28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2" name="Google Shape;12342;p28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3" name="Google Shape;12343;p28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4" name="Google Shape;12344;p28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5" name="Google Shape;12345;p28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6" name="Google Shape;12346;p28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7" name="Google Shape;12347;p28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8" name="Google Shape;12348;p28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9" name="Google Shape;12349;p28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0" name="Google Shape;12350;p28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1" name="Google Shape;12351;p28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2" name="Google Shape;12352;p28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3" name="Google Shape;12353;p28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4" name="Google Shape;12354;p28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5" name="Google Shape;12355;p28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6" name="Google Shape;12356;p28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7" name="Google Shape;12357;p28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8" name="Google Shape;12358;p28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9" name="Google Shape;12359;p28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0" name="Google Shape;12360;p28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1" name="Google Shape;12361;p28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2" name="Google Shape;12362;p28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3" name="Google Shape;12363;p28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4" name="Google Shape;12364;p28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5" name="Google Shape;12365;p28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6" name="Google Shape;12366;p28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7" name="Google Shape;12367;p28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8" name="Google Shape;12368;p28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9" name="Google Shape;12369;p28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0" name="Google Shape;12370;p28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1" name="Google Shape;12371;p28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2" name="Google Shape;12372;p28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3" name="Google Shape;12373;p28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4" name="Google Shape;12374;p28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5" name="Google Shape;12375;p28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6" name="Google Shape;12376;p28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7" name="Google Shape;12377;p28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8" name="Google Shape;12378;p28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9" name="Google Shape;12379;p28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0" name="Google Shape;12380;p28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1" name="Google Shape;12381;p28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2" name="Google Shape;12382;p28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3" name="Google Shape;12383;p28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4" name="Google Shape;12384;p28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5" name="Google Shape;12385;p28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6" name="Google Shape;12386;p28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7" name="Google Shape;12387;p28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8" name="Google Shape;12388;p28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9" name="Google Shape;12389;p28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0" name="Google Shape;12390;p28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1" name="Google Shape;12391;p28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2" name="Google Shape;12392;p28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3" name="Google Shape;12393;p28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4" name="Google Shape;12394;p28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5" name="Google Shape;12395;p28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6" name="Google Shape;12396;p28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7" name="Google Shape;12397;p28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8" name="Google Shape;12398;p28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9" name="Google Shape;12399;p28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0" name="Google Shape;12400;p28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1" name="Google Shape;12401;p28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2" name="Google Shape;12402;p28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3" name="Google Shape;12403;p28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4" name="Google Shape;12404;p28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5" name="Google Shape;12405;p28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6" name="Google Shape;12406;p28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7" name="Google Shape;12407;p28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8" name="Google Shape;12408;p28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9" name="Google Shape;12409;p28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0" name="Google Shape;12410;p28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1" name="Google Shape;12411;p28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2" name="Google Shape;12412;p28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3" name="Google Shape;12413;p28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4" name="Google Shape;12414;p28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5" name="Google Shape;12415;p28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6" name="Google Shape;12416;p28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7" name="Google Shape;12417;p28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8" name="Google Shape;12418;p28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9" name="Google Shape;12419;p28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0" name="Google Shape;12420;p28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1" name="Google Shape;12421;p28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2" name="Google Shape;12422;p28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3" name="Google Shape;12423;p28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4" name="Google Shape;12424;p28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5" name="Google Shape;12425;p28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6" name="Google Shape;12426;p28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7" name="Google Shape;12427;p28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8" name="Google Shape;12428;p28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9" name="Google Shape;12429;p28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0" name="Google Shape;12430;p28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1" name="Google Shape;12431;p28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2" name="Google Shape;12432;p28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3" name="Google Shape;12433;p28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4" name="Google Shape;12434;p28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28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28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28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28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28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0" name="Google Shape;12440;p28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1" name="Google Shape;12441;p28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2" name="Google Shape;12442;p28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3" name="Google Shape;12443;p28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4" name="Google Shape;12444;p28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5" name="Google Shape;12445;p28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6" name="Google Shape;12446;p28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7" name="Google Shape;12447;p28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8" name="Google Shape;12448;p28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9" name="Google Shape;12449;p28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0" name="Google Shape;12450;p28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1" name="Google Shape;12451;p28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2" name="Google Shape;12452;p28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3" name="Google Shape;12453;p28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4" name="Google Shape;12454;p28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5" name="Google Shape;12455;p28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6" name="Google Shape;12456;p28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7" name="Google Shape;12457;p28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8" name="Google Shape;12458;p28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9" name="Google Shape;12459;p28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0" name="Google Shape;12460;p28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1" name="Google Shape;12461;p28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2" name="Google Shape;12462;p28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3" name="Google Shape;12463;p28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4" name="Google Shape;12464;p28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5" name="Google Shape;12465;p28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6" name="Google Shape;12466;p28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7" name="Google Shape;12467;p28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8" name="Google Shape;12468;p28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9" name="Google Shape;12469;p28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0" name="Google Shape;12470;p28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1" name="Google Shape;12471;p28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2" name="Google Shape;12472;p28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3" name="Google Shape;12473;p28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4" name="Google Shape;12474;p28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5" name="Google Shape;12475;p28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6" name="Google Shape;12476;p28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7" name="Google Shape;12477;p28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8" name="Google Shape;12478;p28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9" name="Google Shape;12479;p28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0" name="Google Shape;12480;p28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1" name="Google Shape;12481;p28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2" name="Google Shape;12482;p28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3" name="Google Shape;12483;p28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4" name="Google Shape;12484;p28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5" name="Google Shape;12485;p28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6" name="Google Shape;12486;p28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7" name="Google Shape;12487;p28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8" name="Google Shape;12488;p28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9" name="Google Shape;12489;p28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0" name="Google Shape;12490;p28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1" name="Google Shape;12491;p28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2" name="Google Shape;12492;p28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3" name="Google Shape;12493;p28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4" name="Google Shape;12494;p28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5" name="Google Shape;12495;p28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6" name="Google Shape;12496;p28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7" name="Google Shape;12497;p28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8" name="Google Shape;12498;p28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9" name="Google Shape;12499;p28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0" name="Google Shape;12500;p28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1" name="Google Shape;12501;p28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2" name="Google Shape;12502;p28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3" name="Google Shape;12503;p28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4" name="Google Shape;12504;p28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5" name="Google Shape;12505;p28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6" name="Google Shape;12506;p28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7" name="Google Shape;12507;p28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8" name="Google Shape;12508;p28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9" name="Google Shape;12509;p28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0" name="Google Shape;12510;p28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1" name="Google Shape;12511;p28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2" name="Google Shape;12512;p28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3" name="Google Shape;12513;p28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4" name="Google Shape;12514;p28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5" name="Google Shape;12515;p28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6" name="Google Shape;12516;p28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7" name="Google Shape;12517;p28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8" name="Google Shape;12518;p28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9" name="Google Shape;12519;p28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0" name="Google Shape;12520;p28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1" name="Google Shape;12521;p28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2" name="Google Shape;12522;p28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3" name="Google Shape;12523;p28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4" name="Google Shape;12524;p28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5" name="Google Shape;12525;p28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6" name="Google Shape;12526;p28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7" name="Google Shape;12527;p28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8" name="Google Shape;12528;p28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9" name="Google Shape;12529;p28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0" name="Google Shape;12530;p28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1" name="Google Shape;12531;p28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2" name="Google Shape;12532;p28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3" name="Google Shape;12533;p28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4" name="Google Shape;12534;p28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5" name="Google Shape;12535;p28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6" name="Google Shape;12536;p28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7" name="Google Shape;12537;p28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8" name="Google Shape;12538;p28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9" name="Google Shape;12539;p28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0" name="Google Shape;12540;p28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1" name="Google Shape;12541;p28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2" name="Google Shape;12542;p28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3" name="Google Shape;12543;p28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4" name="Google Shape;12544;p28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5" name="Google Shape;12545;p28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6" name="Google Shape;12546;p28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7" name="Google Shape;12547;p28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8" name="Google Shape;12548;p28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9" name="Google Shape;12549;p28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0" name="Google Shape;12550;p28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1" name="Google Shape;12551;p28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2" name="Google Shape;12552;p28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3" name="Google Shape;12553;p28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4" name="Google Shape;12554;p28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5" name="Google Shape;12555;p28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6" name="Google Shape;12556;p28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7" name="Google Shape;12557;p28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8" name="Google Shape;12558;p28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9" name="Google Shape;12559;p28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0" name="Google Shape;12560;p28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1" name="Google Shape;12561;p28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2" name="Google Shape;12562;p28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3" name="Google Shape;12563;p28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4" name="Google Shape;12564;p28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5" name="Google Shape;12565;p28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6" name="Google Shape;12566;p28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7" name="Google Shape;12567;p28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8" name="Google Shape;12568;p28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9" name="Google Shape;12569;p28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0" name="Google Shape;12570;p28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1" name="Google Shape;12571;p28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2" name="Google Shape;12572;p28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3" name="Google Shape;12573;p28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4" name="Google Shape;12574;p28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5" name="Google Shape;12575;p28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6" name="Google Shape;12576;p28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7" name="Google Shape;12577;p28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8" name="Google Shape;12578;p28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9" name="Google Shape;12579;p28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0" name="Google Shape;12580;p28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1" name="Google Shape;12581;p28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2" name="Google Shape;12582;p28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3" name="Google Shape;12583;p28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4" name="Google Shape;12584;p28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5" name="Google Shape;12585;p28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6" name="Google Shape;12586;p28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7" name="Google Shape;12587;p28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8" name="Google Shape;12588;p28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9" name="Google Shape;12589;p28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0" name="Google Shape;12590;p28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1" name="Google Shape;12591;p28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2" name="Google Shape;12592;p28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3" name="Google Shape;12593;p28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4" name="Google Shape;12594;p28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5" name="Google Shape;12595;p28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6" name="Google Shape;12596;p28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7" name="Google Shape;12597;p28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8" name="Google Shape;12598;p28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9" name="Google Shape;12599;p28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0" name="Google Shape;12600;p28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1" name="Google Shape;12601;p28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2" name="Google Shape;12602;p28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3" name="Google Shape;12603;p28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4" name="Google Shape;12604;p28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5" name="Google Shape;12605;p28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6" name="Google Shape;12606;p28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7" name="Google Shape;12607;p28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8" name="Google Shape;12608;p28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9" name="Google Shape;12609;p28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0" name="Google Shape;12610;p28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1" name="Google Shape;12611;p28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2" name="Google Shape;12612;p28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3" name="Google Shape;12613;p28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4" name="Google Shape;12614;p28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5" name="Google Shape;12615;p28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6" name="Google Shape;12616;p28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7" name="Google Shape;12617;p28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8" name="Google Shape;12618;p28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9" name="Google Shape;12619;p28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0" name="Google Shape;12620;p28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1" name="Google Shape;12621;p28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2" name="Google Shape;12622;p28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3" name="Google Shape;12623;p28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4" name="Google Shape;12624;p28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5" name="Google Shape;12625;p28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6" name="Google Shape;12626;p28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7" name="Google Shape;12627;p28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8" name="Google Shape;12628;p28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9" name="Google Shape;12629;p28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0" name="Google Shape;12630;p28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1" name="Google Shape;12631;p28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2" name="Google Shape;12632;p28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3" name="Google Shape;12633;p28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4" name="Google Shape;12634;p28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5" name="Google Shape;12635;p28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6" name="Google Shape;12636;p28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7" name="Google Shape;12637;p28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8" name="Google Shape;12638;p28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9" name="Google Shape;12639;p28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0" name="Google Shape;12640;p28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1" name="Google Shape;12641;p28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2" name="Google Shape;12642;p28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3" name="Google Shape;12643;p28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4" name="Google Shape;12644;p28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5" name="Google Shape;12645;p28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6" name="Google Shape;12646;p28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7" name="Google Shape;12647;p28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8" name="Google Shape;12648;p28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9" name="Google Shape;12649;p28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0" name="Google Shape;12650;p28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1" name="Google Shape;12651;p28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2" name="Google Shape;12652;p28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3" name="Google Shape;12653;p28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4" name="Google Shape;12654;p28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5" name="Google Shape;12655;p28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6" name="Google Shape;12656;p28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7" name="Google Shape;12657;p28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8" name="Google Shape;12658;p28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9" name="Google Shape;12659;p28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0" name="Google Shape;12660;p28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1" name="Google Shape;12661;p28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2" name="Google Shape;12662;p28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3" name="Google Shape;12663;p28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4" name="Google Shape;12664;p28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5" name="Google Shape;12665;p28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6" name="Google Shape;12666;p28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7" name="Google Shape;12667;p28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8" name="Google Shape;12668;p28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9" name="Google Shape;12669;p28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0" name="Google Shape;12670;p28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1" name="Google Shape;12671;p28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2" name="Google Shape;12672;p28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3" name="Google Shape;12673;p28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4" name="Google Shape;12674;p28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5" name="Google Shape;12675;p28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6" name="Google Shape;12676;p28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7" name="Google Shape;12677;p28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8" name="Google Shape;12678;p28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9" name="Google Shape;12679;p28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0" name="Google Shape;12680;p28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1" name="Google Shape;12681;p28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2" name="Google Shape;12682;p28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3" name="Google Shape;12683;p28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4" name="Google Shape;12684;p28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5" name="Google Shape;12685;p28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6" name="Google Shape;12686;p28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7" name="Google Shape;12687;p28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8" name="Google Shape;12688;p28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9" name="Google Shape;12689;p28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0" name="Google Shape;12690;p28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1" name="Google Shape;12691;p28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2" name="Google Shape;12692;p28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3" name="Google Shape;12693;p28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4" name="Google Shape;12694;p28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5" name="Google Shape;12695;p28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6" name="Google Shape;12696;p28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7" name="Google Shape;12697;p28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8" name="Google Shape;12698;p28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9" name="Google Shape;12699;p28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0" name="Google Shape;12700;p28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1" name="Google Shape;12701;p28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2" name="Google Shape;12702;p28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3" name="Google Shape;12703;p28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4" name="Google Shape;12704;p28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5" name="Google Shape;12705;p28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6" name="Google Shape;12706;p28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7" name="Google Shape;12707;p28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8" name="Google Shape;12708;p28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9" name="Google Shape;12709;p28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0" name="Google Shape;12710;p28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1" name="Google Shape;12711;p28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2" name="Google Shape;12712;p28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3" name="Google Shape;12713;p28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4" name="Google Shape;12714;p28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5" name="Google Shape;12715;p28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6" name="Google Shape;12716;p28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7" name="Google Shape;12717;p28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8" name="Google Shape;12718;p28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9" name="Google Shape;12719;p28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0" name="Google Shape;12720;p28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1" name="Google Shape;12721;p28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2" name="Google Shape;12722;p28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3" name="Google Shape;12723;p28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4" name="Google Shape;12724;p28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5" name="Google Shape;12725;p28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6" name="Google Shape;12726;p28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7" name="Google Shape;12727;p28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8" name="Google Shape;12728;p28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9" name="Google Shape;12729;p28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0" name="Google Shape;12730;p28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1" name="Google Shape;12731;p28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2" name="Google Shape;12732;p28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3" name="Google Shape;12733;p28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4" name="Google Shape;12734;p28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5" name="Google Shape;12735;p28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6" name="Google Shape;12736;p28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7" name="Google Shape;12737;p28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8" name="Google Shape;12738;p28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9" name="Google Shape;12739;p28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0" name="Google Shape;12740;p28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1" name="Google Shape;12741;p28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2" name="Google Shape;12742;p28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3" name="Google Shape;12743;p28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4" name="Google Shape;12744;p28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5" name="Google Shape;12745;p28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6" name="Google Shape;12746;p28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7" name="Google Shape;12747;p28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8" name="Google Shape;12748;p28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9" name="Google Shape;12749;p28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0" name="Google Shape;12750;p28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1" name="Google Shape;12751;p28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2" name="Google Shape;12752;p28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3" name="Google Shape;12753;p28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4" name="Google Shape;12754;p28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5" name="Google Shape;12755;p28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6" name="Google Shape;12756;p28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7" name="Google Shape;12757;p28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8" name="Google Shape;12758;p28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9" name="Google Shape;12759;p28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0" name="Google Shape;12760;p28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1" name="Google Shape;12761;p28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2" name="Google Shape;12762;p28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3" name="Google Shape;12763;p28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4" name="Google Shape;12764;p28"/>
          <p:cNvSpPr/>
          <p:nvPr/>
        </p:nvSpPr>
        <p:spPr>
          <a:xfrm>
            <a:off x="1067250" y="822950"/>
            <a:ext cx="7006800" cy="349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three">
  <p:cSld name="CUSTOM_20">
    <p:spTree>
      <p:nvGrpSpPr>
        <p:cNvPr id="1" name="Shape 13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72" name="Google Shape;13272;p30"/>
          <p:cNvGrpSpPr/>
          <p:nvPr/>
        </p:nvGrpSpPr>
        <p:grpSpPr>
          <a:xfrm>
            <a:off x="0" y="-76200"/>
            <a:ext cx="9415324" cy="5336303"/>
            <a:chOff x="0" y="-76200"/>
            <a:chExt cx="9415324" cy="5336303"/>
          </a:xfrm>
        </p:grpSpPr>
        <p:sp>
          <p:nvSpPr>
            <p:cNvPr id="13273" name="Google Shape;13273;p30"/>
            <p:cNvSpPr/>
            <p:nvPr/>
          </p:nvSpPr>
          <p:spPr>
            <a:xfrm>
              <a:off x="8588861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5" y="0"/>
                  </a:moveTo>
                  <a:cubicBezTo>
                    <a:pt x="287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4" y="3001"/>
                  </a:cubicBezTo>
                  <a:cubicBezTo>
                    <a:pt x="6001" y="1995"/>
                    <a:pt x="5745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4" name="Google Shape;13274;p30"/>
            <p:cNvSpPr/>
            <p:nvPr/>
          </p:nvSpPr>
          <p:spPr>
            <a:xfrm>
              <a:off x="8991299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0" y="17"/>
                  </a:lnTo>
                  <a:cubicBezTo>
                    <a:pt x="48" y="304"/>
                    <a:pt x="32" y="639"/>
                    <a:pt x="176" y="879"/>
                  </a:cubicBezTo>
                  <a:cubicBezTo>
                    <a:pt x="719" y="1693"/>
                    <a:pt x="1341" y="2459"/>
                    <a:pt x="1900" y="3289"/>
                  </a:cubicBezTo>
                  <a:cubicBezTo>
                    <a:pt x="2292" y="3867"/>
                    <a:pt x="2737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5" name="Google Shape;13275;p30"/>
            <p:cNvSpPr/>
            <p:nvPr/>
          </p:nvSpPr>
          <p:spPr>
            <a:xfrm>
              <a:off x="8843887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7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80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3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3" y="5411"/>
                    <a:pt x="7102" y="4485"/>
                    <a:pt x="7501" y="3576"/>
                  </a:cubicBezTo>
                  <a:cubicBezTo>
                    <a:pt x="7613" y="3272"/>
                    <a:pt x="7581" y="2921"/>
                    <a:pt x="7422" y="2634"/>
                  </a:cubicBezTo>
                  <a:cubicBezTo>
                    <a:pt x="6544" y="1309"/>
                    <a:pt x="5139" y="751"/>
                    <a:pt x="3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6" name="Google Shape;13276;p30"/>
            <p:cNvSpPr/>
            <p:nvPr/>
          </p:nvSpPr>
          <p:spPr>
            <a:xfrm>
              <a:off x="8969766" y="33016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5703" y="1"/>
                  </a:moveTo>
                  <a:cubicBezTo>
                    <a:pt x="5439" y="1"/>
                    <a:pt x="5152" y="132"/>
                    <a:pt x="4868" y="403"/>
                  </a:cubicBezTo>
                  <a:cubicBezTo>
                    <a:pt x="3926" y="1345"/>
                    <a:pt x="2698" y="1967"/>
                    <a:pt x="1373" y="2158"/>
                  </a:cubicBezTo>
                  <a:cubicBezTo>
                    <a:pt x="128" y="2334"/>
                    <a:pt x="0" y="2829"/>
                    <a:pt x="719" y="3834"/>
                  </a:cubicBezTo>
                  <a:cubicBezTo>
                    <a:pt x="1277" y="4632"/>
                    <a:pt x="2634" y="4887"/>
                    <a:pt x="2474" y="6228"/>
                  </a:cubicBezTo>
                  <a:cubicBezTo>
                    <a:pt x="2474" y="6292"/>
                    <a:pt x="2618" y="6372"/>
                    <a:pt x="2698" y="6435"/>
                  </a:cubicBezTo>
                  <a:cubicBezTo>
                    <a:pt x="3233" y="6868"/>
                    <a:pt x="3806" y="7084"/>
                    <a:pt x="4345" y="7084"/>
                  </a:cubicBezTo>
                  <a:cubicBezTo>
                    <a:pt x="5139" y="7084"/>
                    <a:pt x="5861" y="6617"/>
                    <a:pt x="6288" y="5685"/>
                  </a:cubicBezTo>
                  <a:cubicBezTo>
                    <a:pt x="6735" y="4744"/>
                    <a:pt x="6895" y="3675"/>
                    <a:pt x="7166" y="2733"/>
                  </a:cubicBezTo>
                  <a:cubicBezTo>
                    <a:pt x="6959" y="1983"/>
                    <a:pt x="6863" y="1360"/>
                    <a:pt x="6624" y="770"/>
                  </a:cubicBezTo>
                  <a:cubicBezTo>
                    <a:pt x="6408" y="265"/>
                    <a:pt x="6078" y="1"/>
                    <a:pt x="5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7" name="Google Shape;13277;p30"/>
            <p:cNvSpPr/>
            <p:nvPr/>
          </p:nvSpPr>
          <p:spPr>
            <a:xfrm>
              <a:off x="8562347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58" y="1"/>
                  </a:moveTo>
                  <a:cubicBezTo>
                    <a:pt x="2225" y="1"/>
                    <a:pt x="2121" y="23"/>
                    <a:pt x="2091" y="77"/>
                  </a:cubicBezTo>
                  <a:cubicBezTo>
                    <a:pt x="1421" y="1098"/>
                    <a:pt x="671" y="2119"/>
                    <a:pt x="304" y="3237"/>
                  </a:cubicBezTo>
                  <a:cubicBezTo>
                    <a:pt x="0" y="4194"/>
                    <a:pt x="1118" y="4449"/>
                    <a:pt x="1756" y="4705"/>
                  </a:cubicBezTo>
                  <a:cubicBezTo>
                    <a:pt x="1778" y="4713"/>
                    <a:pt x="1803" y="4717"/>
                    <a:pt x="1832" y="4717"/>
                  </a:cubicBezTo>
                  <a:cubicBezTo>
                    <a:pt x="2138" y="4717"/>
                    <a:pt x="2788" y="4274"/>
                    <a:pt x="2905" y="3939"/>
                  </a:cubicBezTo>
                  <a:cubicBezTo>
                    <a:pt x="3224" y="3013"/>
                    <a:pt x="3320" y="2008"/>
                    <a:pt x="3543" y="747"/>
                  </a:cubicBezTo>
                  <a:cubicBezTo>
                    <a:pt x="3496" y="683"/>
                    <a:pt x="3352" y="316"/>
                    <a:pt x="3065" y="156"/>
                  </a:cubicBezTo>
                  <a:cubicBezTo>
                    <a:pt x="2894" y="66"/>
                    <a:pt x="2584" y="1"/>
                    <a:pt x="2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8" name="Google Shape;13278;p30"/>
            <p:cNvSpPr/>
            <p:nvPr/>
          </p:nvSpPr>
          <p:spPr>
            <a:xfrm>
              <a:off x="8802481" y="1100566"/>
              <a:ext cx="216163" cy="214916"/>
            </a:xfrm>
            <a:custGeom>
              <a:avLst/>
              <a:gdLst/>
              <a:ahLst/>
              <a:cxnLst/>
              <a:rect l="l" t="t" r="r" b="b"/>
              <a:pathLst>
                <a:path w="4166" h="4159" extrusionOk="0">
                  <a:moveTo>
                    <a:pt x="3815" y="1"/>
                  </a:moveTo>
                  <a:cubicBezTo>
                    <a:pt x="2794" y="607"/>
                    <a:pt x="1708" y="1102"/>
                    <a:pt x="799" y="1820"/>
                  </a:cubicBezTo>
                  <a:cubicBezTo>
                    <a:pt x="1" y="2459"/>
                    <a:pt x="655" y="3145"/>
                    <a:pt x="1070" y="3751"/>
                  </a:cubicBezTo>
                  <a:cubicBezTo>
                    <a:pt x="1259" y="4027"/>
                    <a:pt x="1491" y="4158"/>
                    <a:pt x="1734" y="4158"/>
                  </a:cubicBezTo>
                  <a:cubicBezTo>
                    <a:pt x="1941" y="4158"/>
                    <a:pt x="2157" y="4063"/>
                    <a:pt x="2363" y="3879"/>
                  </a:cubicBezTo>
                  <a:cubicBezTo>
                    <a:pt x="3432" y="2953"/>
                    <a:pt x="3623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9" name="Google Shape;13279;p30"/>
            <p:cNvSpPr/>
            <p:nvPr/>
          </p:nvSpPr>
          <p:spPr>
            <a:xfrm>
              <a:off x="8810783" y="391344"/>
              <a:ext cx="130860" cy="154767"/>
            </a:xfrm>
            <a:custGeom>
              <a:avLst/>
              <a:gdLst/>
              <a:ahLst/>
              <a:cxnLst/>
              <a:rect l="l" t="t" r="r" b="b"/>
              <a:pathLst>
                <a:path w="2522" h="2995" extrusionOk="0">
                  <a:moveTo>
                    <a:pt x="2282" y="1"/>
                  </a:moveTo>
                  <a:cubicBezTo>
                    <a:pt x="1995" y="208"/>
                    <a:pt x="1596" y="320"/>
                    <a:pt x="1421" y="591"/>
                  </a:cubicBezTo>
                  <a:cubicBezTo>
                    <a:pt x="926" y="1294"/>
                    <a:pt x="431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899" y="1980"/>
                    <a:pt x="2139" y="1517"/>
                    <a:pt x="2378" y="1054"/>
                  </a:cubicBezTo>
                  <a:cubicBezTo>
                    <a:pt x="2522" y="799"/>
                    <a:pt x="2330" y="368"/>
                    <a:pt x="2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0" name="Google Shape;13280;p30"/>
            <p:cNvSpPr/>
            <p:nvPr/>
          </p:nvSpPr>
          <p:spPr>
            <a:xfrm>
              <a:off x="8727971" y="201701"/>
              <a:ext cx="132521" cy="183550"/>
            </a:xfrm>
            <a:custGeom>
              <a:avLst/>
              <a:gdLst/>
              <a:ahLst/>
              <a:cxnLst/>
              <a:rect l="l" t="t" r="r" b="b"/>
              <a:pathLst>
                <a:path w="2554" h="3552" extrusionOk="0">
                  <a:moveTo>
                    <a:pt x="1485" y="0"/>
                  </a:moveTo>
                  <a:cubicBezTo>
                    <a:pt x="1437" y="112"/>
                    <a:pt x="1373" y="208"/>
                    <a:pt x="1325" y="304"/>
                  </a:cubicBezTo>
                  <a:cubicBezTo>
                    <a:pt x="814" y="1293"/>
                    <a:pt x="463" y="2362"/>
                    <a:pt x="0" y="3463"/>
                  </a:cubicBezTo>
                  <a:cubicBezTo>
                    <a:pt x="235" y="3523"/>
                    <a:pt x="434" y="3552"/>
                    <a:pt x="602" y="3552"/>
                  </a:cubicBezTo>
                  <a:cubicBezTo>
                    <a:pt x="1112" y="3552"/>
                    <a:pt x="1349" y="3289"/>
                    <a:pt x="1469" y="2809"/>
                  </a:cubicBezTo>
                  <a:cubicBezTo>
                    <a:pt x="1548" y="2522"/>
                    <a:pt x="1676" y="2251"/>
                    <a:pt x="1820" y="1995"/>
                  </a:cubicBezTo>
                  <a:cubicBezTo>
                    <a:pt x="2059" y="1580"/>
                    <a:pt x="2298" y="1149"/>
                    <a:pt x="2554" y="734"/>
                  </a:cubicBezTo>
                  <a:cubicBezTo>
                    <a:pt x="2171" y="527"/>
                    <a:pt x="1820" y="272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1" name="Google Shape;13281;p30"/>
            <p:cNvSpPr/>
            <p:nvPr/>
          </p:nvSpPr>
          <p:spPr>
            <a:xfrm>
              <a:off x="8794231" y="793004"/>
              <a:ext cx="139162" cy="265403"/>
            </a:xfrm>
            <a:custGeom>
              <a:avLst/>
              <a:gdLst/>
              <a:ahLst/>
              <a:cxnLst/>
              <a:rect l="l" t="t" r="r" b="b"/>
              <a:pathLst>
                <a:path w="2682" h="5136" extrusionOk="0">
                  <a:moveTo>
                    <a:pt x="2266" y="0"/>
                  </a:moveTo>
                  <a:cubicBezTo>
                    <a:pt x="2043" y="160"/>
                    <a:pt x="1756" y="287"/>
                    <a:pt x="1596" y="511"/>
                  </a:cubicBezTo>
                  <a:cubicBezTo>
                    <a:pt x="1293" y="894"/>
                    <a:pt x="1053" y="1341"/>
                    <a:pt x="862" y="1803"/>
                  </a:cubicBezTo>
                  <a:cubicBezTo>
                    <a:pt x="527" y="2681"/>
                    <a:pt x="255" y="3591"/>
                    <a:pt x="16" y="4485"/>
                  </a:cubicBezTo>
                  <a:cubicBezTo>
                    <a:pt x="0" y="4708"/>
                    <a:pt x="80" y="4931"/>
                    <a:pt x="223" y="5107"/>
                  </a:cubicBezTo>
                  <a:cubicBezTo>
                    <a:pt x="243" y="5127"/>
                    <a:pt x="288" y="5136"/>
                    <a:pt x="344" y="5136"/>
                  </a:cubicBezTo>
                  <a:cubicBezTo>
                    <a:pt x="471" y="5136"/>
                    <a:pt x="657" y="5089"/>
                    <a:pt x="734" y="5011"/>
                  </a:cubicBezTo>
                  <a:cubicBezTo>
                    <a:pt x="1756" y="4038"/>
                    <a:pt x="2649" y="2968"/>
                    <a:pt x="2681" y="1420"/>
                  </a:cubicBezTo>
                  <a:cubicBezTo>
                    <a:pt x="2681" y="1197"/>
                    <a:pt x="2649" y="974"/>
                    <a:pt x="2601" y="750"/>
                  </a:cubicBezTo>
                  <a:cubicBezTo>
                    <a:pt x="2506" y="495"/>
                    <a:pt x="2394" y="239"/>
                    <a:pt x="2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2" name="Google Shape;13282;p30"/>
            <p:cNvSpPr/>
            <p:nvPr/>
          </p:nvSpPr>
          <p:spPr>
            <a:xfrm>
              <a:off x="8829826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34" y="1"/>
                  </a:moveTo>
                  <a:lnTo>
                    <a:pt x="734" y="1"/>
                  </a:lnTo>
                  <a:cubicBezTo>
                    <a:pt x="0" y="1262"/>
                    <a:pt x="16" y="2203"/>
                    <a:pt x="750" y="3384"/>
                  </a:cubicBezTo>
                  <a:cubicBezTo>
                    <a:pt x="927" y="3658"/>
                    <a:pt x="1108" y="3746"/>
                    <a:pt x="1294" y="3746"/>
                  </a:cubicBezTo>
                  <a:cubicBezTo>
                    <a:pt x="1623" y="3746"/>
                    <a:pt x="1971" y="3474"/>
                    <a:pt x="2348" y="3474"/>
                  </a:cubicBezTo>
                  <a:cubicBezTo>
                    <a:pt x="2492" y="3474"/>
                    <a:pt x="2640" y="3514"/>
                    <a:pt x="2793" y="3623"/>
                  </a:cubicBezTo>
                  <a:cubicBezTo>
                    <a:pt x="2442" y="2059"/>
                    <a:pt x="1915" y="910"/>
                    <a:pt x="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3" name="Google Shape;13283;p30"/>
            <p:cNvSpPr/>
            <p:nvPr/>
          </p:nvSpPr>
          <p:spPr>
            <a:xfrm>
              <a:off x="8618644" y="1707216"/>
              <a:ext cx="125101" cy="161174"/>
            </a:xfrm>
            <a:custGeom>
              <a:avLst/>
              <a:gdLst/>
              <a:ahLst/>
              <a:cxnLst/>
              <a:rect l="l" t="t" r="r" b="b"/>
              <a:pathLst>
                <a:path w="2411" h="3119" extrusionOk="0">
                  <a:moveTo>
                    <a:pt x="1364" y="0"/>
                  </a:moveTo>
                  <a:cubicBezTo>
                    <a:pt x="1073" y="0"/>
                    <a:pt x="782" y="40"/>
                    <a:pt x="495" y="119"/>
                  </a:cubicBezTo>
                  <a:cubicBezTo>
                    <a:pt x="272" y="198"/>
                    <a:pt x="1" y="837"/>
                    <a:pt x="96" y="1092"/>
                  </a:cubicBezTo>
                  <a:cubicBezTo>
                    <a:pt x="336" y="1778"/>
                    <a:pt x="783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5" y="1698"/>
                    <a:pt x="2331" y="980"/>
                  </a:cubicBezTo>
                  <a:cubicBezTo>
                    <a:pt x="2411" y="709"/>
                    <a:pt x="2235" y="103"/>
                    <a:pt x="2091" y="87"/>
                  </a:cubicBezTo>
                  <a:cubicBezTo>
                    <a:pt x="1851" y="28"/>
                    <a:pt x="1608" y="0"/>
                    <a:pt x="13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4" name="Google Shape;13284;p30"/>
            <p:cNvSpPr/>
            <p:nvPr/>
          </p:nvSpPr>
          <p:spPr>
            <a:xfrm>
              <a:off x="8348674" y="94685"/>
              <a:ext cx="198833" cy="89915"/>
            </a:xfrm>
            <a:custGeom>
              <a:avLst/>
              <a:gdLst/>
              <a:ahLst/>
              <a:cxnLst/>
              <a:rect l="l" t="t" r="r" b="b"/>
              <a:pathLst>
                <a:path w="3832" h="1740" extrusionOk="0">
                  <a:moveTo>
                    <a:pt x="2867" y="0"/>
                  </a:moveTo>
                  <a:cubicBezTo>
                    <a:pt x="2825" y="0"/>
                    <a:pt x="2789" y="9"/>
                    <a:pt x="2762" y="29"/>
                  </a:cubicBezTo>
                  <a:cubicBezTo>
                    <a:pt x="2444" y="267"/>
                    <a:pt x="2207" y="481"/>
                    <a:pt x="1872" y="481"/>
                  </a:cubicBezTo>
                  <a:cubicBezTo>
                    <a:pt x="1736" y="481"/>
                    <a:pt x="1585" y="446"/>
                    <a:pt x="1405" y="364"/>
                  </a:cubicBezTo>
                  <a:cubicBezTo>
                    <a:pt x="1353" y="339"/>
                    <a:pt x="1291" y="328"/>
                    <a:pt x="1223" y="328"/>
                  </a:cubicBezTo>
                  <a:cubicBezTo>
                    <a:pt x="943" y="328"/>
                    <a:pt x="561" y="516"/>
                    <a:pt x="304" y="683"/>
                  </a:cubicBezTo>
                  <a:cubicBezTo>
                    <a:pt x="113" y="811"/>
                    <a:pt x="33" y="1178"/>
                    <a:pt x="1" y="1433"/>
                  </a:cubicBezTo>
                  <a:cubicBezTo>
                    <a:pt x="1" y="1529"/>
                    <a:pt x="336" y="1736"/>
                    <a:pt x="528" y="1736"/>
                  </a:cubicBezTo>
                  <a:cubicBezTo>
                    <a:pt x="590" y="1739"/>
                    <a:pt x="651" y="1740"/>
                    <a:pt x="713" y="1740"/>
                  </a:cubicBezTo>
                  <a:cubicBezTo>
                    <a:pt x="1819" y="1740"/>
                    <a:pt x="2814" y="1338"/>
                    <a:pt x="3751" y="779"/>
                  </a:cubicBezTo>
                  <a:cubicBezTo>
                    <a:pt x="3783" y="635"/>
                    <a:pt x="3799" y="507"/>
                    <a:pt x="3831" y="364"/>
                  </a:cubicBezTo>
                  <a:cubicBezTo>
                    <a:pt x="3521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5" name="Google Shape;13285;p30"/>
            <p:cNvSpPr/>
            <p:nvPr/>
          </p:nvSpPr>
          <p:spPr>
            <a:xfrm>
              <a:off x="859379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31" y="0"/>
                  </a:moveTo>
                  <a:cubicBezTo>
                    <a:pt x="145" y="32"/>
                    <a:pt x="1" y="479"/>
                    <a:pt x="33" y="1022"/>
                  </a:cubicBezTo>
                  <a:cubicBezTo>
                    <a:pt x="49" y="1747"/>
                    <a:pt x="298" y="2363"/>
                    <a:pt x="1118" y="2363"/>
                  </a:cubicBezTo>
                  <a:cubicBezTo>
                    <a:pt x="1129" y="2363"/>
                    <a:pt x="1139" y="2362"/>
                    <a:pt x="1150" y="2362"/>
                  </a:cubicBezTo>
                  <a:cubicBezTo>
                    <a:pt x="1485" y="2346"/>
                    <a:pt x="1820" y="2011"/>
                    <a:pt x="2012" y="1899"/>
                  </a:cubicBezTo>
                  <a:cubicBezTo>
                    <a:pt x="2012" y="798"/>
                    <a:pt x="1405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6" name="Google Shape;13286;p30"/>
            <p:cNvSpPr/>
            <p:nvPr/>
          </p:nvSpPr>
          <p:spPr>
            <a:xfrm>
              <a:off x="9067470" y="789697"/>
              <a:ext cx="67973" cy="175695"/>
            </a:xfrm>
            <a:custGeom>
              <a:avLst/>
              <a:gdLst/>
              <a:ahLst/>
              <a:cxnLst/>
              <a:rect l="l" t="t" r="r" b="b"/>
              <a:pathLst>
                <a:path w="1310" h="3400" extrusionOk="0">
                  <a:moveTo>
                    <a:pt x="655" y="0"/>
                  </a:moveTo>
                  <a:lnTo>
                    <a:pt x="288" y="96"/>
                  </a:lnTo>
                  <a:cubicBezTo>
                    <a:pt x="192" y="1149"/>
                    <a:pt x="96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29" y="2410"/>
                    <a:pt x="1277" y="1883"/>
                  </a:cubicBezTo>
                  <a:cubicBezTo>
                    <a:pt x="1309" y="1277"/>
                    <a:pt x="878" y="623"/>
                    <a:pt x="6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7" name="Google Shape;13287;p30"/>
            <p:cNvSpPr/>
            <p:nvPr/>
          </p:nvSpPr>
          <p:spPr>
            <a:xfrm>
              <a:off x="8607904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0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0" y="1021"/>
                    <a:pt x="1981" y="881"/>
                    <a:pt x="2314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8" name="Google Shape;13288;p30"/>
            <p:cNvSpPr/>
            <p:nvPr/>
          </p:nvSpPr>
          <p:spPr>
            <a:xfrm>
              <a:off x="9010313" y="1860249"/>
              <a:ext cx="108549" cy="52502"/>
            </a:xfrm>
            <a:custGeom>
              <a:avLst/>
              <a:gdLst/>
              <a:ahLst/>
              <a:cxnLst/>
              <a:rect l="l" t="t" r="r" b="b"/>
              <a:pathLst>
                <a:path w="2092" h="1016" extrusionOk="0">
                  <a:moveTo>
                    <a:pt x="1413" y="0"/>
                  </a:moveTo>
                  <a:cubicBezTo>
                    <a:pt x="947" y="0"/>
                    <a:pt x="482" y="139"/>
                    <a:pt x="17" y="212"/>
                  </a:cubicBezTo>
                  <a:cubicBezTo>
                    <a:pt x="1" y="323"/>
                    <a:pt x="1" y="435"/>
                    <a:pt x="1" y="547"/>
                  </a:cubicBezTo>
                  <a:cubicBezTo>
                    <a:pt x="448" y="706"/>
                    <a:pt x="879" y="930"/>
                    <a:pt x="1341" y="1010"/>
                  </a:cubicBezTo>
                  <a:cubicBezTo>
                    <a:pt x="1361" y="1014"/>
                    <a:pt x="1382" y="1016"/>
                    <a:pt x="1402" y="1016"/>
                  </a:cubicBezTo>
                  <a:cubicBezTo>
                    <a:pt x="1613" y="1016"/>
                    <a:pt x="1859" y="807"/>
                    <a:pt x="2092" y="690"/>
                  </a:cubicBezTo>
                  <a:cubicBezTo>
                    <a:pt x="1916" y="451"/>
                    <a:pt x="1756" y="20"/>
                    <a:pt x="1549" y="4"/>
                  </a:cubicBezTo>
                  <a:cubicBezTo>
                    <a:pt x="1504" y="1"/>
                    <a:pt x="1458" y="0"/>
                    <a:pt x="14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9" name="Google Shape;13289;p30"/>
            <p:cNvSpPr/>
            <p:nvPr/>
          </p:nvSpPr>
          <p:spPr>
            <a:xfrm>
              <a:off x="8657560" y="1945897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1" y="0"/>
                  </a:moveTo>
                  <a:lnTo>
                    <a:pt x="767" y="1149"/>
                  </a:lnTo>
                  <a:cubicBezTo>
                    <a:pt x="1453" y="351"/>
                    <a:pt x="1357" y="20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0" name="Google Shape;13290;p30"/>
            <p:cNvSpPr/>
            <p:nvPr/>
          </p:nvSpPr>
          <p:spPr>
            <a:xfrm>
              <a:off x="7745847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1"/>
                  </a:moveTo>
                  <a:cubicBezTo>
                    <a:pt x="3862" y="1"/>
                    <a:pt x="3652" y="18"/>
                    <a:pt x="3432" y="53"/>
                  </a:cubicBezTo>
                  <a:cubicBezTo>
                    <a:pt x="3419" y="54"/>
                    <a:pt x="3405" y="55"/>
                    <a:pt x="3392" y="55"/>
                  </a:cubicBezTo>
                  <a:cubicBezTo>
                    <a:pt x="3286" y="55"/>
                    <a:pt x="3182" y="13"/>
                    <a:pt x="3092" y="13"/>
                  </a:cubicBezTo>
                  <a:cubicBezTo>
                    <a:pt x="3072" y="13"/>
                    <a:pt x="3052" y="15"/>
                    <a:pt x="3033" y="21"/>
                  </a:cubicBezTo>
                  <a:cubicBezTo>
                    <a:pt x="2187" y="228"/>
                    <a:pt x="862" y="196"/>
                    <a:pt x="607" y="691"/>
                  </a:cubicBezTo>
                  <a:cubicBezTo>
                    <a:pt x="160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75" y="8479"/>
                  </a:lnTo>
                  <a:cubicBezTo>
                    <a:pt x="4102" y="8319"/>
                    <a:pt x="4214" y="8160"/>
                    <a:pt x="4358" y="8016"/>
                  </a:cubicBezTo>
                  <a:cubicBezTo>
                    <a:pt x="5554" y="6883"/>
                    <a:pt x="6767" y="5750"/>
                    <a:pt x="7980" y="4633"/>
                  </a:cubicBezTo>
                  <a:cubicBezTo>
                    <a:pt x="8555" y="4106"/>
                    <a:pt x="8667" y="3627"/>
                    <a:pt x="7980" y="3069"/>
                  </a:cubicBezTo>
                  <a:cubicBezTo>
                    <a:pt x="7517" y="2686"/>
                    <a:pt x="7039" y="2271"/>
                    <a:pt x="6767" y="1776"/>
                  </a:cubicBezTo>
                  <a:cubicBezTo>
                    <a:pt x="6126" y="602"/>
                    <a:pt x="5251" y="1"/>
                    <a:pt x="4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1" name="Google Shape;13291;p30"/>
            <p:cNvSpPr/>
            <p:nvPr/>
          </p:nvSpPr>
          <p:spPr>
            <a:xfrm>
              <a:off x="7013821" y="3206375"/>
              <a:ext cx="356986" cy="409628"/>
            </a:xfrm>
            <a:custGeom>
              <a:avLst/>
              <a:gdLst/>
              <a:ahLst/>
              <a:cxnLst/>
              <a:rect l="l" t="t" r="r" b="b"/>
              <a:pathLst>
                <a:path w="6880" h="7927" extrusionOk="0">
                  <a:moveTo>
                    <a:pt x="692" y="0"/>
                  </a:moveTo>
                  <a:cubicBezTo>
                    <a:pt x="461" y="0"/>
                    <a:pt x="228" y="34"/>
                    <a:pt x="1" y="104"/>
                  </a:cubicBezTo>
                  <a:lnTo>
                    <a:pt x="1" y="5323"/>
                  </a:lnTo>
                  <a:cubicBezTo>
                    <a:pt x="767" y="5993"/>
                    <a:pt x="1549" y="6680"/>
                    <a:pt x="2315" y="7366"/>
                  </a:cubicBezTo>
                  <a:cubicBezTo>
                    <a:pt x="2620" y="7628"/>
                    <a:pt x="2903" y="7927"/>
                    <a:pt x="3271" y="7927"/>
                  </a:cubicBezTo>
                  <a:cubicBezTo>
                    <a:pt x="3441" y="7927"/>
                    <a:pt x="3630" y="7863"/>
                    <a:pt x="3847" y="7701"/>
                  </a:cubicBezTo>
                  <a:cubicBezTo>
                    <a:pt x="4501" y="7222"/>
                    <a:pt x="5187" y="6759"/>
                    <a:pt x="5906" y="6344"/>
                  </a:cubicBezTo>
                  <a:cubicBezTo>
                    <a:pt x="6847" y="5802"/>
                    <a:pt x="6879" y="5515"/>
                    <a:pt x="6113" y="4733"/>
                  </a:cubicBezTo>
                  <a:cubicBezTo>
                    <a:pt x="5523" y="4142"/>
                    <a:pt x="5012" y="3488"/>
                    <a:pt x="4453" y="2881"/>
                  </a:cubicBezTo>
                  <a:cubicBezTo>
                    <a:pt x="3799" y="2163"/>
                    <a:pt x="3161" y="1445"/>
                    <a:pt x="2474" y="775"/>
                  </a:cubicBezTo>
                  <a:cubicBezTo>
                    <a:pt x="2001" y="278"/>
                    <a:pt x="1353" y="0"/>
                    <a:pt x="6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2" name="Google Shape;13292;p30"/>
            <p:cNvSpPr/>
            <p:nvPr/>
          </p:nvSpPr>
          <p:spPr>
            <a:xfrm>
              <a:off x="7104935" y="-44059"/>
              <a:ext cx="328085" cy="224321"/>
            </a:xfrm>
            <a:custGeom>
              <a:avLst/>
              <a:gdLst/>
              <a:ahLst/>
              <a:cxnLst/>
              <a:rect l="l" t="t" r="r" b="b"/>
              <a:pathLst>
                <a:path w="6323" h="4341" extrusionOk="0">
                  <a:moveTo>
                    <a:pt x="351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89" y="2905"/>
                    <a:pt x="3017" y="3879"/>
                    <a:pt x="4836" y="4246"/>
                  </a:cubicBezTo>
                  <a:cubicBezTo>
                    <a:pt x="5143" y="4306"/>
                    <a:pt x="5391" y="4341"/>
                    <a:pt x="5588" y="4341"/>
                  </a:cubicBezTo>
                  <a:cubicBezTo>
                    <a:pt x="6218" y="4341"/>
                    <a:pt x="6322" y="3986"/>
                    <a:pt x="6176" y="3001"/>
                  </a:cubicBezTo>
                  <a:cubicBezTo>
                    <a:pt x="6017" y="1995"/>
                    <a:pt x="5762" y="990"/>
                    <a:pt x="55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3" name="Google Shape;13293;p30"/>
            <p:cNvSpPr/>
            <p:nvPr/>
          </p:nvSpPr>
          <p:spPr>
            <a:xfrm>
              <a:off x="7013821" y="3835761"/>
              <a:ext cx="236088" cy="260907"/>
            </a:xfrm>
            <a:custGeom>
              <a:avLst/>
              <a:gdLst/>
              <a:ahLst/>
              <a:cxnLst/>
              <a:rect l="l" t="t" r="r" b="b"/>
              <a:pathLst>
                <a:path w="4550" h="5049" extrusionOk="0">
                  <a:moveTo>
                    <a:pt x="1188" y="0"/>
                  </a:moveTo>
                  <a:cubicBezTo>
                    <a:pt x="891" y="0"/>
                    <a:pt x="578" y="199"/>
                    <a:pt x="1" y="564"/>
                  </a:cubicBezTo>
                  <a:lnTo>
                    <a:pt x="1" y="3979"/>
                  </a:lnTo>
                  <a:lnTo>
                    <a:pt x="1660" y="5049"/>
                  </a:lnTo>
                  <a:cubicBezTo>
                    <a:pt x="1916" y="4985"/>
                    <a:pt x="2395" y="4410"/>
                    <a:pt x="2889" y="3868"/>
                  </a:cubicBezTo>
                  <a:cubicBezTo>
                    <a:pt x="3145" y="3580"/>
                    <a:pt x="3480" y="3341"/>
                    <a:pt x="3735" y="3054"/>
                  </a:cubicBezTo>
                  <a:cubicBezTo>
                    <a:pt x="4022" y="2703"/>
                    <a:pt x="4549" y="2176"/>
                    <a:pt x="4453" y="1968"/>
                  </a:cubicBezTo>
                  <a:cubicBezTo>
                    <a:pt x="4262" y="1554"/>
                    <a:pt x="3735" y="1282"/>
                    <a:pt x="3304" y="1011"/>
                  </a:cubicBezTo>
                  <a:cubicBezTo>
                    <a:pt x="3228" y="960"/>
                    <a:pt x="3123" y="952"/>
                    <a:pt x="3015" y="952"/>
                  </a:cubicBezTo>
                  <a:cubicBezTo>
                    <a:pt x="2968" y="952"/>
                    <a:pt x="2921" y="954"/>
                    <a:pt x="2875" y="954"/>
                  </a:cubicBezTo>
                  <a:cubicBezTo>
                    <a:pt x="2761" y="954"/>
                    <a:pt x="2655" y="945"/>
                    <a:pt x="2586" y="883"/>
                  </a:cubicBezTo>
                  <a:cubicBezTo>
                    <a:pt x="1868" y="278"/>
                    <a:pt x="1539" y="0"/>
                    <a:pt x="1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4" name="Google Shape;13294;p30"/>
            <p:cNvSpPr/>
            <p:nvPr/>
          </p:nvSpPr>
          <p:spPr>
            <a:xfrm>
              <a:off x="7456005" y="-44059"/>
              <a:ext cx="267532" cy="215433"/>
            </a:xfrm>
            <a:custGeom>
              <a:avLst/>
              <a:gdLst/>
              <a:ahLst/>
              <a:cxnLst/>
              <a:rect l="l" t="t" r="r" b="b"/>
              <a:pathLst>
                <a:path w="5156" h="4169" extrusionOk="0">
                  <a:moveTo>
                    <a:pt x="1" y="0"/>
                  </a:moveTo>
                  <a:cubicBezTo>
                    <a:pt x="65" y="288"/>
                    <a:pt x="33" y="639"/>
                    <a:pt x="177" y="862"/>
                  </a:cubicBezTo>
                  <a:cubicBezTo>
                    <a:pt x="719" y="1692"/>
                    <a:pt x="1342" y="2442"/>
                    <a:pt x="1916" y="3288"/>
                  </a:cubicBezTo>
                  <a:cubicBezTo>
                    <a:pt x="2297" y="3854"/>
                    <a:pt x="2738" y="4168"/>
                    <a:pt x="3284" y="4168"/>
                  </a:cubicBezTo>
                  <a:cubicBezTo>
                    <a:pt x="3538" y="4168"/>
                    <a:pt x="3814" y="4100"/>
                    <a:pt x="4118" y="3958"/>
                  </a:cubicBezTo>
                  <a:cubicBezTo>
                    <a:pt x="4454" y="3847"/>
                    <a:pt x="4805" y="3751"/>
                    <a:pt x="5156" y="3687"/>
                  </a:cubicBezTo>
                  <a:cubicBezTo>
                    <a:pt x="4757" y="2410"/>
                    <a:pt x="4390" y="1213"/>
                    <a:pt x="40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5" name="Google Shape;13295;p30"/>
            <p:cNvSpPr/>
            <p:nvPr/>
          </p:nvSpPr>
          <p:spPr>
            <a:xfrm>
              <a:off x="7013821" y="2754850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1" y="1"/>
                  </a:moveTo>
                  <a:lnTo>
                    <a:pt x="1" y="4613"/>
                  </a:lnTo>
                  <a:cubicBezTo>
                    <a:pt x="384" y="4709"/>
                    <a:pt x="767" y="4805"/>
                    <a:pt x="1166" y="4916"/>
                  </a:cubicBezTo>
                  <a:cubicBezTo>
                    <a:pt x="1312" y="4955"/>
                    <a:pt x="1449" y="4973"/>
                    <a:pt x="1576" y="4973"/>
                  </a:cubicBezTo>
                  <a:cubicBezTo>
                    <a:pt x="2138" y="4973"/>
                    <a:pt x="2505" y="4615"/>
                    <a:pt x="2714" y="4055"/>
                  </a:cubicBezTo>
                  <a:cubicBezTo>
                    <a:pt x="3639" y="1565"/>
                    <a:pt x="2969" y="416"/>
                    <a:pt x="400" y="17"/>
                  </a:cubicBezTo>
                  <a:cubicBezTo>
                    <a:pt x="272" y="1"/>
                    <a:pt x="12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6" name="Google Shape;13296;p30"/>
            <p:cNvSpPr/>
            <p:nvPr/>
          </p:nvSpPr>
          <p:spPr>
            <a:xfrm>
              <a:off x="8045600" y="4980593"/>
              <a:ext cx="271683" cy="160916"/>
            </a:xfrm>
            <a:custGeom>
              <a:avLst/>
              <a:gdLst/>
              <a:ahLst/>
              <a:cxnLst/>
              <a:rect l="l" t="t" r="r" b="b"/>
              <a:pathLst>
                <a:path w="5236" h="3114" extrusionOk="0">
                  <a:moveTo>
                    <a:pt x="2965" y="0"/>
                  </a:moveTo>
                  <a:cubicBezTo>
                    <a:pt x="2950" y="0"/>
                    <a:pt x="2936" y="1"/>
                    <a:pt x="2921" y="2"/>
                  </a:cubicBezTo>
                  <a:cubicBezTo>
                    <a:pt x="1517" y="114"/>
                    <a:pt x="161" y="1678"/>
                    <a:pt x="1" y="3114"/>
                  </a:cubicBezTo>
                  <a:lnTo>
                    <a:pt x="5236" y="3114"/>
                  </a:lnTo>
                  <a:cubicBezTo>
                    <a:pt x="5188" y="2922"/>
                    <a:pt x="5220" y="2619"/>
                    <a:pt x="5108" y="2555"/>
                  </a:cubicBezTo>
                  <a:cubicBezTo>
                    <a:pt x="4422" y="2108"/>
                    <a:pt x="4262" y="1470"/>
                    <a:pt x="4118" y="720"/>
                  </a:cubicBezTo>
                  <a:cubicBezTo>
                    <a:pt x="4041" y="412"/>
                    <a:pt x="3370" y="0"/>
                    <a:pt x="29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7" name="Google Shape;13297;p30"/>
            <p:cNvSpPr/>
            <p:nvPr/>
          </p:nvSpPr>
          <p:spPr>
            <a:xfrm>
              <a:off x="7013821" y="4741602"/>
              <a:ext cx="135893" cy="161588"/>
            </a:xfrm>
            <a:custGeom>
              <a:avLst/>
              <a:gdLst/>
              <a:ahLst/>
              <a:cxnLst/>
              <a:rect l="l" t="t" r="r" b="b"/>
              <a:pathLst>
                <a:path w="2619" h="3127" extrusionOk="0">
                  <a:moveTo>
                    <a:pt x="1189" y="1"/>
                  </a:moveTo>
                  <a:cubicBezTo>
                    <a:pt x="749" y="1"/>
                    <a:pt x="289" y="108"/>
                    <a:pt x="1" y="302"/>
                  </a:cubicBezTo>
                  <a:lnTo>
                    <a:pt x="1" y="3127"/>
                  </a:lnTo>
                  <a:cubicBezTo>
                    <a:pt x="527" y="3127"/>
                    <a:pt x="1038" y="3095"/>
                    <a:pt x="1565" y="3031"/>
                  </a:cubicBezTo>
                  <a:cubicBezTo>
                    <a:pt x="1852" y="2999"/>
                    <a:pt x="2331" y="2839"/>
                    <a:pt x="2363" y="2680"/>
                  </a:cubicBezTo>
                  <a:cubicBezTo>
                    <a:pt x="2442" y="1962"/>
                    <a:pt x="2618" y="1148"/>
                    <a:pt x="2363" y="509"/>
                  </a:cubicBezTo>
                  <a:cubicBezTo>
                    <a:pt x="2231" y="159"/>
                    <a:pt x="1725" y="1"/>
                    <a:pt x="1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8" name="Google Shape;13298;p30"/>
            <p:cNvSpPr/>
            <p:nvPr/>
          </p:nvSpPr>
          <p:spPr>
            <a:xfrm>
              <a:off x="8019138" y="-44059"/>
              <a:ext cx="197951" cy="92912"/>
            </a:xfrm>
            <a:custGeom>
              <a:avLst/>
              <a:gdLst/>
              <a:ahLst/>
              <a:cxnLst/>
              <a:rect l="l" t="t" r="r" b="b"/>
              <a:pathLst>
                <a:path w="3815" h="1798" extrusionOk="0">
                  <a:moveTo>
                    <a:pt x="0" y="0"/>
                  </a:moveTo>
                  <a:cubicBezTo>
                    <a:pt x="511" y="304"/>
                    <a:pt x="1038" y="559"/>
                    <a:pt x="1516" y="894"/>
                  </a:cubicBezTo>
                  <a:cubicBezTo>
                    <a:pt x="2337" y="1472"/>
                    <a:pt x="2806" y="1797"/>
                    <a:pt x="3106" y="1797"/>
                  </a:cubicBezTo>
                  <a:cubicBezTo>
                    <a:pt x="3494" y="1797"/>
                    <a:pt x="3598" y="1252"/>
                    <a:pt x="3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9" name="Google Shape;13299;p30"/>
            <p:cNvSpPr/>
            <p:nvPr/>
          </p:nvSpPr>
          <p:spPr>
            <a:xfrm>
              <a:off x="7013821" y="5027358"/>
              <a:ext cx="91166" cy="114150"/>
            </a:xfrm>
            <a:custGeom>
              <a:avLst/>
              <a:gdLst/>
              <a:ahLst/>
              <a:cxnLst/>
              <a:rect l="l" t="t" r="r" b="b"/>
              <a:pathLst>
                <a:path w="1757" h="2209" extrusionOk="0">
                  <a:moveTo>
                    <a:pt x="219" y="1"/>
                  </a:moveTo>
                  <a:cubicBezTo>
                    <a:pt x="145" y="1"/>
                    <a:pt x="73" y="3"/>
                    <a:pt x="1" y="7"/>
                  </a:cubicBezTo>
                  <a:lnTo>
                    <a:pt x="1" y="2209"/>
                  </a:lnTo>
                  <a:lnTo>
                    <a:pt x="799" y="2209"/>
                  </a:lnTo>
                  <a:cubicBezTo>
                    <a:pt x="974" y="1938"/>
                    <a:pt x="1150" y="1666"/>
                    <a:pt x="1341" y="1411"/>
                  </a:cubicBezTo>
                  <a:cubicBezTo>
                    <a:pt x="1756" y="836"/>
                    <a:pt x="1565" y="230"/>
                    <a:pt x="878" y="54"/>
                  </a:cubicBezTo>
                  <a:cubicBezTo>
                    <a:pt x="663" y="19"/>
                    <a:pt x="439" y="1"/>
                    <a:pt x="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0" name="Google Shape;13300;p30"/>
            <p:cNvSpPr/>
            <p:nvPr/>
          </p:nvSpPr>
          <p:spPr>
            <a:xfrm>
              <a:off x="9010353" y="4948347"/>
              <a:ext cx="115138" cy="92395"/>
            </a:xfrm>
            <a:custGeom>
              <a:avLst/>
              <a:gdLst/>
              <a:ahLst/>
              <a:cxnLst/>
              <a:rect l="l" t="t" r="r" b="b"/>
              <a:pathLst>
                <a:path w="2219" h="1788" extrusionOk="0">
                  <a:moveTo>
                    <a:pt x="1436" y="0"/>
                  </a:moveTo>
                  <a:lnTo>
                    <a:pt x="1085" y="48"/>
                  </a:lnTo>
                  <a:lnTo>
                    <a:pt x="0" y="1788"/>
                  </a:lnTo>
                  <a:lnTo>
                    <a:pt x="2218" y="1788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1" name="Google Shape;13301;p30"/>
            <p:cNvSpPr/>
            <p:nvPr/>
          </p:nvSpPr>
          <p:spPr>
            <a:xfrm>
              <a:off x="841161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63" y="1"/>
                  </a:moveTo>
                  <a:cubicBezTo>
                    <a:pt x="3273" y="256"/>
                    <a:pt x="2475" y="368"/>
                    <a:pt x="2092" y="830"/>
                  </a:cubicBezTo>
                  <a:cubicBezTo>
                    <a:pt x="1453" y="1596"/>
                    <a:pt x="1070" y="2602"/>
                    <a:pt x="575" y="3512"/>
                  </a:cubicBezTo>
                  <a:cubicBezTo>
                    <a:pt x="1" y="4565"/>
                    <a:pt x="272" y="5650"/>
                    <a:pt x="1102" y="6400"/>
                  </a:cubicBezTo>
                  <a:cubicBezTo>
                    <a:pt x="2219" y="7422"/>
                    <a:pt x="3687" y="7390"/>
                    <a:pt x="4996" y="7852"/>
                  </a:cubicBezTo>
                  <a:cubicBezTo>
                    <a:pt x="5034" y="7868"/>
                    <a:pt x="5078" y="7875"/>
                    <a:pt x="5126" y="7875"/>
                  </a:cubicBezTo>
                  <a:cubicBezTo>
                    <a:pt x="5317" y="7875"/>
                    <a:pt x="5564" y="7763"/>
                    <a:pt x="5730" y="7661"/>
                  </a:cubicBezTo>
                  <a:cubicBezTo>
                    <a:pt x="5946" y="7528"/>
                    <a:pt x="6144" y="7468"/>
                    <a:pt x="6334" y="7468"/>
                  </a:cubicBezTo>
                  <a:cubicBezTo>
                    <a:pt x="6623" y="7468"/>
                    <a:pt x="6894" y="7606"/>
                    <a:pt x="7183" y="7837"/>
                  </a:cubicBezTo>
                  <a:cubicBezTo>
                    <a:pt x="7800" y="8325"/>
                    <a:pt x="8312" y="8565"/>
                    <a:pt x="8833" y="8565"/>
                  </a:cubicBezTo>
                  <a:cubicBezTo>
                    <a:pt x="9349" y="8565"/>
                    <a:pt x="9874" y="8329"/>
                    <a:pt x="10518" y="7868"/>
                  </a:cubicBezTo>
                  <a:cubicBezTo>
                    <a:pt x="10789" y="7677"/>
                    <a:pt x="11093" y="7533"/>
                    <a:pt x="11380" y="7374"/>
                  </a:cubicBezTo>
                  <a:cubicBezTo>
                    <a:pt x="12274" y="6863"/>
                    <a:pt x="12545" y="5778"/>
                    <a:pt x="11906" y="4980"/>
                  </a:cubicBezTo>
                  <a:cubicBezTo>
                    <a:pt x="11172" y="4086"/>
                    <a:pt x="10534" y="2953"/>
                    <a:pt x="9576" y="2410"/>
                  </a:cubicBezTo>
                  <a:cubicBezTo>
                    <a:pt x="7821" y="1437"/>
                    <a:pt x="5858" y="814"/>
                    <a:pt x="38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2" name="Google Shape;13302;p30"/>
            <p:cNvSpPr/>
            <p:nvPr/>
          </p:nvSpPr>
          <p:spPr>
            <a:xfrm>
              <a:off x="8902676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501" y="1"/>
                  </a:moveTo>
                  <a:cubicBezTo>
                    <a:pt x="2985" y="272"/>
                    <a:pt x="1645" y="416"/>
                    <a:pt x="687" y="1613"/>
                  </a:cubicBezTo>
                  <a:cubicBezTo>
                    <a:pt x="160" y="2251"/>
                    <a:pt x="1" y="2778"/>
                    <a:pt x="559" y="3448"/>
                  </a:cubicBezTo>
                  <a:cubicBezTo>
                    <a:pt x="910" y="3911"/>
                    <a:pt x="1182" y="4454"/>
                    <a:pt x="1517" y="4948"/>
                  </a:cubicBezTo>
                  <a:cubicBezTo>
                    <a:pt x="1820" y="5395"/>
                    <a:pt x="2059" y="6034"/>
                    <a:pt x="2474" y="6193"/>
                  </a:cubicBezTo>
                  <a:cubicBezTo>
                    <a:pt x="3831" y="6720"/>
                    <a:pt x="4868" y="7629"/>
                    <a:pt x="5826" y="8651"/>
                  </a:cubicBezTo>
                  <a:cubicBezTo>
                    <a:pt x="6098" y="8933"/>
                    <a:pt x="6382" y="9082"/>
                    <a:pt x="6686" y="9082"/>
                  </a:cubicBezTo>
                  <a:cubicBezTo>
                    <a:pt x="6899" y="9082"/>
                    <a:pt x="7122" y="9009"/>
                    <a:pt x="7358" y="8858"/>
                  </a:cubicBezTo>
                  <a:cubicBezTo>
                    <a:pt x="7789" y="8619"/>
                    <a:pt x="8204" y="8348"/>
                    <a:pt x="8619" y="8044"/>
                  </a:cubicBezTo>
                  <a:cubicBezTo>
                    <a:pt x="8826" y="7853"/>
                    <a:pt x="9066" y="7486"/>
                    <a:pt x="9034" y="7231"/>
                  </a:cubicBezTo>
                  <a:cubicBezTo>
                    <a:pt x="8842" y="5826"/>
                    <a:pt x="9129" y="4533"/>
                    <a:pt x="9656" y="3241"/>
                  </a:cubicBezTo>
                  <a:cubicBezTo>
                    <a:pt x="9879" y="2666"/>
                    <a:pt x="9784" y="2283"/>
                    <a:pt x="9082" y="2028"/>
                  </a:cubicBezTo>
                  <a:cubicBezTo>
                    <a:pt x="8076" y="1645"/>
                    <a:pt x="7134" y="1070"/>
                    <a:pt x="6129" y="607"/>
                  </a:cubicBezTo>
                  <a:cubicBezTo>
                    <a:pt x="5570" y="352"/>
                    <a:pt x="4964" y="177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3" name="Google Shape;13303;p30"/>
            <p:cNvSpPr/>
            <p:nvPr/>
          </p:nvSpPr>
          <p:spPr>
            <a:xfrm>
              <a:off x="7440283" y="3445417"/>
              <a:ext cx="507667" cy="539022"/>
            </a:xfrm>
            <a:custGeom>
              <a:avLst/>
              <a:gdLst/>
              <a:ahLst/>
              <a:cxnLst/>
              <a:rect l="l" t="t" r="r" b="b"/>
              <a:pathLst>
                <a:path w="9784" h="10431" extrusionOk="0">
                  <a:moveTo>
                    <a:pt x="2003" y="1"/>
                  </a:moveTo>
                  <a:cubicBezTo>
                    <a:pt x="1443" y="1"/>
                    <a:pt x="834" y="261"/>
                    <a:pt x="671" y="713"/>
                  </a:cubicBezTo>
                  <a:cubicBezTo>
                    <a:pt x="448" y="1399"/>
                    <a:pt x="160" y="2101"/>
                    <a:pt x="81" y="2820"/>
                  </a:cubicBezTo>
                  <a:cubicBezTo>
                    <a:pt x="1" y="3474"/>
                    <a:pt x="176" y="4160"/>
                    <a:pt x="256" y="4815"/>
                  </a:cubicBezTo>
                  <a:cubicBezTo>
                    <a:pt x="304" y="5198"/>
                    <a:pt x="511" y="5597"/>
                    <a:pt x="448" y="5964"/>
                  </a:cubicBezTo>
                  <a:cubicBezTo>
                    <a:pt x="160" y="7528"/>
                    <a:pt x="160" y="7575"/>
                    <a:pt x="1517" y="8421"/>
                  </a:cubicBezTo>
                  <a:cubicBezTo>
                    <a:pt x="1820" y="8645"/>
                    <a:pt x="2075" y="8900"/>
                    <a:pt x="2299" y="9203"/>
                  </a:cubicBezTo>
                  <a:cubicBezTo>
                    <a:pt x="2989" y="10018"/>
                    <a:pt x="4134" y="10430"/>
                    <a:pt x="5262" y="10430"/>
                  </a:cubicBezTo>
                  <a:cubicBezTo>
                    <a:pt x="6299" y="10430"/>
                    <a:pt x="7322" y="10082"/>
                    <a:pt x="7964" y="9379"/>
                  </a:cubicBezTo>
                  <a:cubicBezTo>
                    <a:pt x="8268" y="9092"/>
                    <a:pt x="8635" y="8852"/>
                    <a:pt x="9018" y="8661"/>
                  </a:cubicBezTo>
                  <a:cubicBezTo>
                    <a:pt x="9672" y="8294"/>
                    <a:pt x="9784" y="7783"/>
                    <a:pt x="9417" y="7161"/>
                  </a:cubicBezTo>
                  <a:cubicBezTo>
                    <a:pt x="9273" y="6921"/>
                    <a:pt x="9018" y="6762"/>
                    <a:pt x="8922" y="6522"/>
                  </a:cubicBezTo>
                  <a:cubicBezTo>
                    <a:pt x="8387" y="5298"/>
                    <a:pt x="7878" y="4869"/>
                    <a:pt x="7148" y="4869"/>
                  </a:cubicBezTo>
                  <a:cubicBezTo>
                    <a:pt x="6746" y="4869"/>
                    <a:pt x="6276" y="4999"/>
                    <a:pt x="5698" y="5198"/>
                  </a:cubicBezTo>
                  <a:cubicBezTo>
                    <a:pt x="5523" y="5261"/>
                    <a:pt x="5368" y="5294"/>
                    <a:pt x="5228" y="5294"/>
                  </a:cubicBezTo>
                  <a:cubicBezTo>
                    <a:pt x="4874" y="5294"/>
                    <a:pt x="4623" y="5075"/>
                    <a:pt x="4405" y="4559"/>
                  </a:cubicBezTo>
                  <a:cubicBezTo>
                    <a:pt x="3975" y="3602"/>
                    <a:pt x="3304" y="2756"/>
                    <a:pt x="2586" y="1655"/>
                  </a:cubicBezTo>
                  <a:cubicBezTo>
                    <a:pt x="2714" y="1447"/>
                    <a:pt x="2826" y="1224"/>
                    <a:pt x="2921" y="1000"/>
                  </a:cubicBezTo>
                  <a:cubicBezTo>
                    <a:pt x="3001" y="793"/>
                    <a:pt x="3001" y="569"/>
                    <a:pt x="2905" y="362"/>
                  </a:cubicBezTo>
                  <a:cubicBezTo>
                    <a:pt x="2721" y="114"/>
                    <a:pt x="2373" y="1"/>
                    <a:pt x="2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4" name="Google Shape;13304;p30"/>
            <p:cNvSpPr/>
            <p:nvPr/>
          </p:nvSpPr>
          <p:spPr>
            <a:xfrm>
              <a:off x="8100290" y="4252665"/>
              <a:ext cx="353613" cy="540882"/>
            </a:xfrm>
            <a:custGeom>
              <a:avLst/>
              <a:gdLst/>
              <a:ahLst/>
              <a:cxnLst/>
              <a:rect l="l" t="t" r="r" b="b"/>
              <a:pathLst>
                <a:path w="6815" h="10467" extrusionOk="0">
                  <a:moveTo>
                    <a:pt x="5765" y="1"/>
                  </a:moveTo>
                  <a:cubicBezTo>
                    <a:pt x="5433" y="1"/>
                    <a:pt x="4977" y="297"/>
                    <a:pt x="4676" y="555"/>
                  </a:cubicBezTo>
                  <a:cubicBezTo>
                    <a:pt x="4198" y="954"/>
                    <a:pt x="3830" y="1497"/>
                    <a:pt x="3400" y="1960"/>
                  </a:cubicBezTo>
                  <a:cubicBezTo>
                    <a:pt x="2809" y="2582"/>
                    <a:pt x="1995" y="3093"/>
                    <a:pt x="1676" y="3843"/>
                  </a:cubicBezTo>
                  <a:cubicBezTo>
                    <a:pt x="1022" y="5295"/>
                    <a:pt x="623" y="6859"/>
                    <a:pt x="176" y="8391"/>
                  </a:cubicBezTo>
                  <a:cubicBezTo>
                    <a:pt x="0" y="8966"/>
                    <a:pt x="208" y="9461"/>
                    <a:pt x="862" y="9636"/>
                  </a:cubicBezTo>
                  <a:cubicBezTo>
                    <a:pt x="1995" y="9924"/>
                    <a:pt x="3112" y="10195"/>
                    <a:pt x="4245" y="10466"/>
                  </a:cubicBezTo>
                  <a:cubicBezTo>
                    <a:pt x="5570" y="10307"/>
                    <a:pt x="5825" y="10083"/>
                    <a:pt x="5937" y="8790"/>
                  </a:cubicBezTo>
                  <a:cubicBezTo>
                    <a:pt x="6065" y="7657"/>
                    <a:pt x="6208" y="6524"/>
                    <a:pt x="6320" y="5391"/>
                  </a:cubicBezTo>
                  <a:cubicBezTo>
                    <a:pt x="6464" y="4066"/>
                    <a:pt x="6591" y="2726"/>
                    <a:pt x="6735" y="1401"/>
                  </a:cubicBezTo>
                  <a:cubicBezTo>
                    <a:pt x="6815" y="699"/>
                    <a:pt x="6496" y="141"/>
                    <a:pt x="5873" y="13"/>
                  </a:cubicBezTo>
                  <a:cubicBezTo>
                    <a:pt x="5839" y="5"/>
                    <a:pt x="5803" y="1"/>
                    <a:pt x="5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5" name="Google Shape;13305;p30"/>
            <p:cNvSpPr/>
            <p:nvPr/>
          </p:nvSpPr>
          <p:spPr>
            <a:xfrm>
              <a:off x="8769377" y="3494818"/>
              <a:ext cx="371048" cy="368339"/>
            </a:xfrm>
            <a:custGeom>
              <a:avLst/>
              <a:gdLst/>
              <a:ahLst/>
              <a:cxnLst/>
              <a:rect l="l" t="t" r="r" b="b"/>
              <a:pathLst>
                <a:path w="7151" h="7128" extrusionOk="0">
                  <a:moveTo>
                    <a:pt x="2679" y="1"/>
                  </a:moveTo>
                  <a:cubicBezTo>
                    <a:pt x="2305" y="1"/>
                    <a:pt x="1930" y="122"/>
                    <a:pt x="1580" y="379"/>
                  </a:cubicBezTo>
                  <a:cubicBezTo>
                    <a:pt x="463" y="1209"/>
                    <a:pt x="0" y="2662"/>
                    <a:pt x="463" y="3970"/>
                  </a:cubicBezTo>
                  <a:cubicBezTo>
                    <a:pt x="527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64" y="6508"/>
                  </a:cubicBezTo>
                  <a:cubicBezTo>
                    <a:pt x="2155" y="6556"/>
                    <a:pt x="2745" y="6699"/>
                    <a:pt x="3304" y="6907"/>
                  </a:cubicBezTo>
                  <a:cubicBezTo>
                    <a:pt x="3633" y="7054"/>
                    <a:pt x="3952" y="7128"/>
                    <a:pt x="4248" y="7128"/>
                  </a:cubicBezTo>
                  <a:cubicBezTo>
                    <a:pt x="4912" y="7128"/>
                    <a:pt x="5458" y="6758"/>
                    <a:pt x="5746" y="6029"/>
                  </a:cubicBezTo>
                  <a:cubicBezTo>
                    <a:pt x="5825" y="5822"/>
                    <a:pt x="5953" y="5630"/>
                    <a:pt x="6113" y="5470"/>
                  </a:cubicBezTo>
                  <a:cubicBezTo>
                    <a:pt x="7054" y="4625"/>
                    <a:pt x="7150" y="3220"/>
                    <a:pt x="6224" y="2358"/>
                  </a:cubicBezTo>
                  <a:cubicBezTo>
                    <a:pt x="5570" y="1752"/>
                    <a:pt x="4804" y="1289"/>
                    <a:pt x="4182" y="683"/>
                  </a:cubicBezTo>
                  <a:cubicBezTo>
                    <a:pt x="3733" y="243"/>
                    <a:pt x="3207" y="1"/>
                    <a:pt x="2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6" name="Google Shape;13306;p30"/>
            <p:cNvSpPr/>
            <p:nvPr/>
          </p:nvSpPr>
          <p:spPr>
            <a:xfrm>
              <a:off x="8773528" y="2807608"/>
              <a:ext cx="312207" cy="385444"/>
            </a:xfrm>
            <a:custGeom>
              <a:avLst/>
              <a:gdLst/>
              <a:ahLst/>
              <a:cxnLst/>
              <a:rect l="l" t="t" r="r" b="b"/>
              <a:pathLst>
                <a:path w="6017" h="7459" extrusionOk="0">
                  <a:moveTo>
                    <a:pt x="3122" y="0"/>
                  </a:moveTo>
                  <a:cubicBezTo>
                    <a:pt x="2197" y="0"/>
                    <a:pt x="1262" y="454"/>
                    <a:pt x="926" y="1246"/>
                  </a:cubicBezTo>
                  <a:cubicBezTo>
                    <a:pt x="511" y="2236"/>
                    <a:pt x="239" y="3257"/>
                    <a:pt x="128" y="4326"/>
                  </a:cubicBezTo>
                  <a:cubicBezTo>
                    <a:pt x="1" y="5389"/>
                    <a:pt x="773" y="6688"/>
                    <a:pt x="1660" y="6688"/>
                  </a:cubicBezTo>
                  <a:cubicBezTo>
                    <a:pt x="1665" y="6688"/>
                    <a:pt x="1670" y="6688"/>
                    <a:pt x="1676" y="6688"/>
                  </a:cubicBezTo>
                  <a:cubicBezTo>
                    <a:pt x="1690" y="6688"/>
                    <a:pt x="1704" y="6688"/>
                    <a:pt x="1719" y="6688"/>
                  </a:cubicBezTo>
                  <a:cubicBezTo>
                    <a:pt x="2864" y="6688"/>
                    <a:pt x="3780" y="7312"/>
                    <a:pt x="4836" y="7438"/>
                  </a:cubicBezTo>
                  <a:cubicBezTo>
                    <a:pt x="4943" y="7452"/>
                    <a:pt x="5040" y="7459"/>
                    <a:pt x="5128" y="7459"/>
                  </a:cubicBezTo>
                  <a:cubicBezTo>
                    <a:pt x="5763" y="7459"/>
                    <a:pt x="5925" y="7108"/>
                    <a:pt x="5841" y="6449"/>
                  </a:cubicBezTo>
                  <a:cubicBezTo>
                    <a:pt x="5777" y="5906"/>
                    <a:pt x="5506" y="5316"/>
                    <a:pt x="5634" y="4805"/>
                  </a:cubicBezTo>
                  <a:cubicBezTo>
                    <a:pt x="6017" y="3289"/>
                    <a:pt x="5809" y="1853"/>
                    <a:pt x="5299" y="416"/>
                  </a:cubicBezTo>
                  <a:cubicBezTo>
                    <a:pt x="4740" y="289"/>
                    <a:pt x="4197" y="145"/>
                    <a:pt x="3639" y="49"/>
                  </a:cubicBezTo>
                  <a:cubicBezTo>
                    <a:pt x="3469" y="16"/>
                    <a:pt x="3296" y="0"/>
                    <a:pt x="3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7" name="Google Shape;13307;p30"/>
            <p:cNvSpPr/>
            <p:nvPr/>
          </p:nvSpPr>
          <p:spPr>
            <a:xfrm>
              <a:off x="8187201" y="2780635"/>
              <a:ext cx="328811" cy="443527"/>
            </a:xfrm>
            <a:custGeom>
              <a:avLst/>
              <a:gdLst/>
              <a:ahLst/>
              <a:cxnLst/>
              <a:rect l="l" t="t" r="r" b="b"/>
              <a:pathLst>
                <a:path w="6337" h="8583" extrusionOk="0">
                  <a:moveTo>
                    <a:pt x="4094" y="1"/>
                  </a:moveTo>
                  <a:cubicBezTo>
                    <a:pt x="3882" y="1"/>
                    <a:pt x="3708" y="221"/>
                    <a:pt x="3464" y="667"/>
                  </a:cubicBezTo>
                  <a:cubicBezTo>
                    <a:pt x="2650" y="2151"/>
                    <a:pt x="1836" y="3604"/>
                    <a:pt x="990" y="5056"/>
                  </a:cubicBezTo>
                  <a:cubicBezTo>
                    <a:pt x="1" y="6747"/>
                    <a:pt x="528" y="7992"/>
                    <a:pt x="2395" y="8375"/>
                  </a:cubicBezTo>
                  <a:cubicBezTo>
                    <a:pt x="2650" y="8423"/>
                    <a:pt x="2906" y="8503"/>
                    <a:pt x="3177" y="8583"/>
                  </a:cubicBezTo>
                  <a:cubicBezTo>
                    <a:pt x="4087" y="7418"/>
                    <a:pt x="5252" y="6684"/>
                    <a:pt x="5762" y="5168"/>
                  </a:cubicBezTo>
                  <a:cubicBezTo>
                    <a:pt x="6337" y="3444"/>
                    <a:pt x="6018" y="1736"/>
                    <a:pt x="4837" y="523"/>
                  </a:cubicBezTo>
                  <a:cubicBezTo>
                    <a:pt x="4505" y="177"/>
                    <a:pt x="4284" y="1"/>
                    <a:pt x="40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8" name="Google Shape;13308;p30"/>
            <p:cNvSpPr/>
            <p:nvPr/>
          </p:nvSpPr>
          <p:spPr>
            <a:xfrm>
              <a:off x="7674658" y="3214539"/>
              <a:ext cx="298146" cy="398156"/>
            </a:xfrm>
            <a:custGeom>
              <a:avLst/>
              <a:gdLst/>
              <a:ahLst/>
              <a:cxnLst/>
              <a:rect l="l" t="t" r="r" b="b"/>
              <a:pathLst>
                <a:path w="5746" h="7705" extrusionOk="0">
                  <a:moveTo>
                    <a:pt x="2175" y="0"/>
                  </a:moveTo>
                  <a:cubicBezTo>
                    <a:pt x="1641" y="0"/>
                    <a:pt x="1042" y="281"/>
                    <a:pt x="894" y="744"/>
                  </a:cubicBezTo>
                  <a:cubicBezTo>
                    <a:pt x="511" y="1861"/>
                    <a:pt x="303" y="3042"/>
                    <a:pt x="0" y="4383"/>
                  </a:cubicBezTo>
                  <a:cubicBezTo>
                    <a:pt x="0" y="4383"/>
                    <a:pt x="32" y="4575"/>
                    <a:pt x="96" y="4766"/>
                  </a:cubicBezTo>
                  <a:cubicBezTo>
                    <a:pt x="639" y="6394"/>
                    <a:pt x="2091" y="7527"/>
                    <a:pt x="3798" y="7703"/>
                  </a:cubicBezTo>
                  <a:cubicBezTo>
                    <a:pt x="3825" y="7704"/>
                    <a:pt x="3854" y="7705"/>
                    <a:pt x="3885" y="7705"/>
                  </a:cubicBezTo>
                  <a:cubicBezTo>
                    <a:pt x="4164" y="7705"/>
                    <a:pt x="4571" y="7639"/>
                    <a:pt x="4628" y="7495"/>
                  </a:cubicBezTo>
                  <a:cubicBezTo>
                    <a:pt x="4995" y="6538"/>
                    <a:pt x="5746" y="5388"/>
                    <a:pt x="5474" y="4591"/>
                  </a:cubicBezTo>
                  <a:cubicBezTo>
                    <a:pt x="4964" y="3074"/>
                    <a:pt x="3894" y="1702"/>
                    <a:pt x="2969" y="345"/>
                  </a:cubicBezTo>
                  <a:cubicBezTo>
                    <a:pt x="2810" y="108"/>
                    <a:pt x="2505" y="0"/>
                    <a:pt x="2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9" name="Google Shape;13309;p30"/>
            <p:cNvSpPr/>
            <p:nvPr/>
          </p:nvSpPr>
          <p:spPr>
            <a:xfrm>
              <a:off x="7974411" y="3468826"/>
              <a:ext cx="440577" cy="388699"/>
            </a:xfrm>
            <a:custGeom>
              <a:avLst/>
              <a:gdLst/>
              <a:ahLst/>
              <a:cxnLst/>
              <a:rect l="l" t="t" r="r" b="b"/>
              <a:pathLst>
                <a:path w="8491" h="7522" extrusionOk="0">
                  <a:moveTo>
                    <a:pt x="5115" y="1"/>
                  </a:moveTo>
                  <a:cubicBezTo>
                    <a:pt x="4312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4" y="6372"/>
                    <a:pt x="96" y="6995"/>
                    <a:pt x="0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15" y="4713"/>
                    <a:pt x="7230" y="3452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46"/>
                    <a:pt x="8491" y="2000"/>
                    <a:pt x="8427" y="1952"/>
                  </a:cubicBezTo>
                  <a:cubicBezTo>
                    <a:pt x="7533" y="1289"/>
                    <a:pt x="7026" y="32"/>
                    <a:pt x="5571" y="32"/>
                  </a:cubicBezTo>
                  <a:cubicBezTo>
                    <a:pt x="5519" y="32"/>
                    <a:pt x="5465" y="33"/>
                    <a:pt x="5411" y="37"/>
                  </a:cubicBezTo>
                  <a:cubicBezTo>
                    <a:pt x="5304" y="12"/>
                    <a:pt x="5205" y="1"/>
                    <a:pt x="51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0" name="Google Shape;13310;p30"/>
            <p:cNvSpPr/>
            <p:nvPr/>
          </p:nvSpPr>
          <p:spPr>
            <a:xfrm>
              <a:off x="8419916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412" y="1"/>
                  </a:moveTo>
                  <a:cubicBezTo>
                    <a:pt x="3121" y="1"/>
                    <a:pt x="2841" y="208"/>
                    <a:pt x="2570" y="631"/>
                  </a:cubicBezTo>
                  <a:cubicBezTo>
                    <a:pt x="1708" y="1956"/>
                    <a:pt x="958" y="3360"/>
                    <a:pt x="176" y="4749"/>
                  </a:cubicBezTo>
                  <a:cubicBezTo>
                    <a:pt x="96" y="4876"/>
                    <a:pt x="96" y="5068"/>
                    <a:pt x="0" y="5499"/>
                  </a:cubicBezTo>
                  <a:cubicBezTo>
                    <a:pt x="399" y="5898"/>
                    <a:pt x="862" y="6409"/>
                    <a:pt x="1357" y="6887"/>
                  </a:cubicBezTo>
                  <a:cubicBezTo>
                    <a:pt x="1647" y="7162"/>
                    <a:pt x="1922" y="7336"/>
                    <a:pt x="2182" y="7336"/>
                  </a:cubicBezTo>
                  <a:cubicBezTo>
                    <a:pt x="2450" y="7336"/>
                    <a:pt x="2702" y="7150"/>
                    <a:pt x="2937" y="6696"/>
                  </a:cubicBezTo>
                  <a:cubicBezTo>
                    <a:pt x="3033" y="6488"/>
                    <a:pt x="3400" y="6409"/>
                    <a:pt x="3655" y="6297"/>
                  </a:cubicBezTo>
                  <a:cubicBezTo>
                    <a:pt x="4453" y="5946"/>
                    <a:pt x="5315" y="5674"/>
                    <a:pt x="6081" y="5259"/>
                  </a:cubicBezTo>
                  <a:cubicBezTo>
                    <a:pt x="6528" y="5020"/>
                    <a:pt x="6624" y="4589"/>
                    <a:pt x="6257" y="4078"/>
                  </a:cubicBezTo>
                  <a:cubicBezTo>
                    <a:pt x="5905" y="3600"/>
                    <a:pt x="5730" y="3009"/>
                    <a:pt x="5443" y="2483"/>
                  </a:cubicBezTo>
                  <a:cubicBezTo>
                    <a:pt x="5123" y="1828"/>
                    <a:pt x="4740" y="1206"/>
                    <a:pt x="4325" y="615"/>
                  </a:cubicBezTo>
                  <a:cubicBezTo>
                    <a:pt x="4006" y="208"/>
                    <a:pt x="3703" y="1"/>
                    <a:pt x="3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1" name="Google Shape;13311;p30"/>
            <p:cNvSpPr/>
            <p:nvPr/>
          </p:nvSpPr>
          <p:spPr>
            <a:xfrm>
              <a:off x="7380664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4" y="1469"/>
                  </a:cubicBezTo>
                  <a:cubicBezTo>
                    <a:pt x="144" y="3017"/>
                    <a:pt x="272" y="4581"/>
                    <a:pt x="192" y="6129"/>
                  </a:cubicBezTo>
                  <a:cubicBezTo>
                    <a:pt x="128" y="7422"/>
                    <a:pt x="176" y="7709"/>
                    <a:pt x="1405" y="8124"/>
                  </a:cubicBezTo>
                  <a:cubicBezTo>
                    <a:pt x="1692" y="8219"/>
                    <a:pt x="1980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2" name="Google Shape;13312;p30"/>
            <p:cNvSpPr/>
            <p:nvPr/>
          </p:nvSpPr>
          <p:spPr>
            <a:xfrm>
              <a:off x="8463813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81" y="1"/>
                  </a:moveTo>
                  <a:cubicBezTo>
                    <a:pt x="1353" y="1"/>
                    <a:pt x="1062" y="183"/>
                    <a:pt x="990" y="327"/>
                  </a:cubicBezTo>
                  <a:cubicBezTo>
                    <a:pt x="639" y="1109"/>
                    <a:pt x="320" y="1891"/>
                    <a:pt x="0" y="2673"/>
                  </a:cubicBezTo>
                  <a:cubicBezTo>
                    <a:pt x="128" y="4540"/>
                    <a:pt x="846" y="5960"/>
                    <a:pt x="2267" y="6966"/>
                  </a:cubicBezTo>
                  <a:cubicBezTo>
                    <a:pt x="2558" y="7171"/>
                    <a:pt x="3031" y="7303"/>
                    <a:pt x="3446" y="7303"/>
                  </a:cubicBezTo>
                  <a:cubicBezTo>
                    <a:pt x="3644" y="7303"/>
                    <a:pt x="3829" y="7272"/>
                    <a:pt x="3974" y="7205"/>
                  </a:cubicBezTo>
                  <a:cubicBezTo>
                    <a:pt x="4357" y="7046"/>
                    <a:pt x="4629" y="6280"/>
                    <a:pt x="4676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692" y="2258"/>
                    <a:pt x="4644" y="1795"/>
                    <a:pt x="4437" y="1651"/>
                  </a:cubicBezTo>
                  <a:cubicBezTo>
                    <a:pt x="3495" y="1061"/>
                    <a:pt x="2522" y="502"/>
                    <a:pt x="1516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3" name="Google Shape;13313;p30"/>
            <p:cNvSpPr/>
            <p:nvPr/>
          </p:nvSpPr>
          <p:spPr>
            <a:xfrm>
              <a:off x="7200148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73" y="0"/>
                  </a:moveTo>
                  <a:cubicBezTo>
                    <a:pt x="2945" y="0"/>
                    <a:pt x="2917" y="3"/>
                    <a:pt x="2889" y="7"/>
                  </a:cubicBezTo>
                  <a:cubicBezTo>
                    <a:pt x="2107" y="438"/>
                    <a:pt x="1261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6" y="3247"/>
                    <a:pt x="846" y="3391"/>
                    <a:pt x="894" y="3518"/>
                  </a:cubicBezTo>
                  <a:cubicBezTo>
                    <a:pt x="1213" y="4492"/>
                    <a:pt x="1517" y="5481"/>
                    <a:pt x="1884" y="6455"/>
                  </a:cubicBezTo>
                  <a:cubicBezTo>
                    <a:pt x="2110" y="7066"/>
                    <a:pt x="2578" y="7469"/>
                    <a:pt x="3081" y="7469"/>
                  </a:cubicBezTo>
                  <a:cubicBezTo>
                    <a:pt x="3287" y="7469"/>
                    <a:pt x="3499" y="7401"/>
                    <a:pt x="3703" y="7253"/>
                  </a:cubicBezTo>
                  <a:cubicBezTo>
                    <a:pt x="4581" y="6582"/>
                    <a:pt x="5203" y="5577"/>
                    <a:pt x="5937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31" y="0"/>
                    <a:pt x="2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4" name="Google Shape;13314;p30"/>
            <p:cNvSpPr/>
            <p:nvPr/>
          </p:nvSpPr>
          <p:spPr>
            <a:xfrm>
              <a:off x="7788084" y="122486"/>
              <a:ext cx="454690" cy="219412"/>
            </a:xfrm>
            <a:custGeom>
              <a:avLst/>
              <a:gdLst/>
              <a:ahLst/>
              <a:cxnLst/>
              <a:rect l="l" t="t" r="r" b="b"/>
              <a:pathLst>
                <a:path w="8763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4" y="1597"/>
                  </a:cubicBezTo>
                  <a:cubicBezTo>
                    <a:pt x="1" y="1773"/>
                    <a:pt x="17" y="1980"/>
                    <a:pt x="112" y="2140"/>
                  </a:cubicBezTo>
                  <a:cubicBezTo>
                    <a:pt x="639" y="2698"/>
                    <a:pt x="1166" y="3145"/>
                    <a:pt x="2075" y="3145"/>
                  </a:cubicBezTo>
                  <a:cubicBezTo>
                    <a:pt x="2178" y="3145"/>
                    <a:pt x="2284" y="3145"/>
                    <a:pt x="2391" y="3145"/>
                  </a:cubicBezTo>
                  <a:cubicBezTo>
                    <a:pt x="3384" y="3145"/>
                    <a:pt x="4539" y="3171"/>
                    <a:pt x="5187" y="3704"/>
                  </a:cubicBezTo>
                  <a:cubicBezTo>
                    <a:pt x="5670" y="4096"/>
                    <a:pt x="6089" y="4246"/>
                    <a:pt x="6485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62" y="2826"/>
                  </a:cubicBezTo>
                  <a:cubicBezTo>
                    <a:pt x="8347" y="2427"/>
                    <a:pt x="7996" y="1932"/>
                    <a:pt x="7517" y="1645"/>
                  </a:cubicBezTo>
                  <a:cubicBezTo>
                    <a:pt x="6895" y="1326"/>
                    <a:pt x="6241" y="1070"/>
                    <a:pt x="5570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8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5" name="Google Shape;13315;p30"/>
            <p:cNvSpPr/>
            <p:nvPr/>
          </p:nvSpPr>
          <p:spPr>
            <a:xfrm>
              <a:off x="8132564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2" y="2259"/>
                  </a:cubicBezTo>
                  <a:cubicBezTo>
                    <a:pt x="80" y="2499"/>
                    <a:pt x="33" y="2722"/>
                    <a:pt x="1" y="2945"/>
                  </a:cubicBezTo>
                  <a:lnTo>
                    <a:pt x="144" y="2961"/>
                  </a:lnTo>
                  <a:lnTo>
                    <a:pt x="144" y="5148"/>
                  </a:lnTo>
                  <a:cubicBezTo>
                    <a:pt x="144" y="5260"/>
                    <a:pt x="160" y="5355"/>
                    <a:pt x="176" y="5451"/>
                  </a:cubicBezTo>
                  <a:cubicBezTo>
                    <a:pt x="317" y="6266"/>
                    <a:pt x="828" y="6704"/>
                    <a:pt x="1463" y="6704"/>
                  </a:cubicBezTo>
                  <a:cubicBezTo>
                    <a:pt x="1760" y="6704"/>
                    <a:pt x="2084" y="6607"/>
                    <a:pt x="2410" y="6409"/>
                  </a:cubicBezTo>
                  <a:cubicBezTo>
                    <a:pt x="3591" y="5690"/>
                    <a:pt x="3751" y="4446"/>
                    <a:pt x="4070" y="3344"/>
                  </a:cubicBezTo>
                  <a:cubicBezTo>
                    <a:pt x="4389" y="2227"/>
                    <a:pt x="2825" y="121"/>
                    <a:pt x="1708" y="9"/>
                  </a:cubicBezTo>
                  <a:cubicBezTo>
                    <a:pt x="1659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6" name="Google Shape;13316;p30"/>
            <p:cNvSpPr/>
            <p:nvPr/>
          </p:nvSpPr>
          <p:spPr>
            <a:xfrm>
              <a:off x="8782545" y="1922121"/>
              <a:ext cx="274174" cy="309637"/>
            </a:xfrm>
            <a:custGeom>
              <a:avLst/>
              <a:gdLst/>
              <a:ahLst/>
              <a:cxnLst/>
              <a:rect l="l" t="t" r="r" b="b"/>
              <a:pathLst>
                <a:path w="5284" h="5992" extrusionOk="0">
                  <a:moveTo>
                    <a:pt x="2773" y="1"/>
                  </a:moveTo>
                  <a:cubicBezTo>
                    <a:pt x="1709" y="1"/>
                    <a:pt x="563" y="1001"/>
                    <a:pt x="480" y="2098"/>
                  </a:cubicBezTo>
                  <a:cubicBezTo>
                    <a:pt x="416" y="2624"/>
                    <a:pt x="336" y="3151"/>
                    <a:pt x="224" y="3662"/>
                  </a:cubicBezTo>
                  <a:cubicBezTo>
                    <a:pt x="1" y="4651"/>
                    <a:pt x="128" y="4827"/>
                    <a:pt x="1118" y="4875"/>
                  </a:cubicBezTo>
                  <a:cubicBezTo>
                    <a:pt x="1341" y="4891"/>
                    <a:pt x="1565" y="4954"/>
                    <a:pt x="1756" y="5066"/>
                  </a:cubicBezTo>
                  <a:cubicBezTo>
                    <a:pt x="2347" y="5353"/>
                    <a:pt x="2905" y="5688"/>
                    <a:pt x="3480" y="5992"/>
                  </a:cubicBezTo>
                  <a:cubicBezTo>
                    <a:pt x="5188" y="5768"/>
                    <a:pt x="5283" y="5641"/>
                    <a:pt x="4852" y="4093"/>
                  </a:cubicBezTo>
                  <a:cubicBezTo>
                    <a:pt x="4549" y="3039"/>
                    <a:pt x="4326" y="1954"/>
                    <a:pt x="3975" y="917"/>
                  </a:cubicBezTo>
                  <a:cubicBezTo>
                    <a:pt x="3863" y="582"/>
                    <a:pt x="3560" y="167"/>
                    <a:pt x="3241" y="71"/>
                  </a:cubicBezTo>
                  <a:cubicBezTo>
                    <a:pt x="3089" y="23"/>
                    <a:pt x="2932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7" name="Google Shape;13317;p30"/>
            <p:cNvSpPr/>
            <p:nvPr/>
          </p:nvSpPr>
          <p:spPr>
            <a:xfrm>
              <a:off x="7865915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5" y="1"/>
                  </a:moveTo>
                  <a:cubicBezTo>
                    <a:pt x="1898" y="1"/>
                    <a:pt x="227" y="1095"/>
                    <a:pt x="1" y="2115"/>
                  </a:cubicBezTo>
                  <a:cubicBezTo>
                    <a:pt x="1" y="2275"/>
                    <a:pt x="49" y="2434"/>
                    <a:pt x="112" y="2578"/>
                  </a:cubicBezTo>
                  <a:cubicBezTo>
                    <a:pt x="384" y="3264"/>
                    <a:pt x="655" y="3950"/>
                    <a:pt x="958" y="4605"/>
                  </a:cubicBezTo>
                  <a:cubicBezTo>
                    <a:pt x="1086" y="4892"/>
                    <a:pt x="1278" y="5259"/>
                    <a:pt x="1517" y="5371"/>
                  </a:cubicBezTo>
                  <a:cubicBezTo>
                    <a:pt x="1831" y="5523"/>
                    <a:pt x="2153" y="5592"/>
                    <a:pt x="2465" y="5592"/>
                  </a:cubicBezTo>
                  <a:cubicBezTo>
                    <a:pt x="3629" y="5592"/>
                    <a:pt x="4661" y="4624"/>
                    <a:pt x="4661" y="3328"/>
                  </a:cubicBezTo>
                  <a:cubicBezTo>
                    <a:pt x="4421" y="2338"/>
                    <a:pt x="4214" y="1349"/>
                    <a:pt x="3943" y="391"/>
                  </a:cubicBezTo>
                  <a:cubicBezTo>
                    <a:pt x="3911" y="248"/>
                    <a:pt x="3671" y="104"/>
                    <a:pt x="3496" y="56"/>
                  </a:cubicBezTo>
                  <a:cubicBezTo>
                    <a:pt x="3366" y="18"/>
                    <a:pt x="3225" y="1"/>
                    <a:pt x="3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8" name="Google Shape;13318;p30"/>
            <p:cNvSpPr/>
            <p:nvPr/>
          </p:nvSpPr>
          <p:spPr>
            <a:xfrm>
              <a:off x="855238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23" y="1"/>
                  </a:moveTo>
                  <a:cubicBezTo>
                    <a:pt x="2104" y="1"/>
                    <a:pt x="1875" y="343"/>
                    <a:pt x="1597" y="814"/>
                  </a:cubicBezTo>
                  <a:cubicBezTo>
                    <a:pt x="1326" y="1261"/>
                    <a:pt x="1054" y="1740"/>
                    <a:pt x="671" y="2091"/>
                  </a:cubicBezTo>
                  <a:cubicBezTo>
                    <a:pt x="49" y="2617"/>
                    <a:pt x="1" y="3032"/>
                    <a:pt x="719" y="3479"/>
                  </a:cubicBezTo>
                  <a:cubicBezTo>
                    <a:pt x="879" y="3591"/>
                    <a:pt x="1006" y="3767"/>
                    <a:pt x="1166" y="3878"/>
                  </a:cubicBezTo>
                  <a:cubicBezTo>
                    <a:pt x="1900" y="4373"/>
                    <a:pt x="2634" y="4852"/>
                    <a:pt x="3257" y="5267"/>
                  </a:cubicBezTo>
                  <a:cubicBezTo>
                    <a:pt x="5347" y="4820"/>
                    <a:pt x="6321" y="4405"/>
                    <a:pt x="5220" y="2266"/>
                  </a:cubicBezTo>
                  <a:cubicBezTo>
                    <a:pt x="4789" y="1421"/>
                    <a:pt x="4134" y="734"/>
                    <a:pt x="3305" y="271"/>
                  </a:cubicBezTo>
                  <a:cubicBezTo>
                    <a:pt x="2979" y="83"/>
                    <a:pt x="2728" y="1"/>
                    <a:pt x="2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9" name="Google Shape;13319;p30"/>
            <p:cNvSpPr/>
            <p:nvPr/>
          </p:nvSpPr>
          <p:spPr>
            <a:xfrm>
              <a:off x="8243810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7" y="1"/>
                    <a:pt x="5473" y="18"/>
                    <a:pt x="5342" y="56"/>
                  </a:cubicBezTo>
                  <a:cubicBezTo>
                    <a:pt x="3841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2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5" y="3712"/>
                    <a:pt x="1990" y="3711"/>
                  </a:cubicBezTo>
                  <a:cubicBezTo>
                    <a:pt x="2090" y="3705"/>
                    <a:pt x="2191" y="3702"/>
                    <a:pt x="2292" y="3702"/>
                  </a:cubicBezTo>
                  <a:cubicBezTo>
                    <a:pt x="2929" y="3702"/>
                    <a:pt x="3572" y="3820"/>
                    <a:pt x="4192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5" y="4193"/>
                    <a:pt x="5343" y="4194"/>
                    <a:pt x="5389" y="4194"/>
                  </a:cubicBezTo>
                  <a:cubicBezTo>
                    <a:pt x="6177" y="4194"/>
                    <a:pt x="6486" y="3806"/>
                    <a:pt x="6411" y="2977"/>
                  </a:cubicBezTo>
                  <a:cubicBezTo>
                    <a:pt x="6331" y="2291"/>
                    <a:pt x="6379" y="1589"/>
                    <a:pt x="6331" y="902"/>
                  </a:cubicBezTo>
                  <a:cubicBezTo>
                    <a:pt x="6305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0" name="Google Shape;13320;p30"/>
            <p:cNvSpPr/>
            <p:nvPr/>
          </p:nvSpPr>
          <p:spPr>
            <a:xfrm>
              <a:off x="7352541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6" y="1"/>
                  </a:moveTo>
                  <a:cubicBezTo>
                    <a:pt x="4026" y="1"/>
                    <a:pt x="3143" y="501"/>
                    <a:pt x="2633" y="749"/>
                  </a:cubicBezTo>
                  <a:cubicBezTo>
                    <a:pt x="2474" y="797"/>
                    <a:pt x="2314" y="877"/>
                    <a:pt x="2186" y="973"/>
                  </a:cubicBezTo>
                  <a:cubicBezTo>
                    <a:pt x="1341" y="1803"/>
                    <a:pt x="0" y="2281"/>
                    <a:pt x="16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38" y="5024"/>
                    <a:pt x="687" y="5055"/>
                    <a:pt x="856" y="5055"/>
                  </a:cubicBezTo>
                  <a:cubicBezTo>
                    <a:pt x="1104" y="5055"/>
                    <a:pt x="1394" y="4990"/>
                    <a:pt x="1612" y="4915"/>
                  </a:cubicBezTo>
                  <a:cubicBezTo>
                    <a:pt x="2617" y="4579"/>
                    <a:pt x="3591" y="4180"/>
                    <a:pt x="4548" y="3718"/>
                  </a:cubicBezTo>
                  <a:cubicBezTo>
                    <a:pt x="4979" y="3526"/>
                    <a:pt x="5299" y="3111"/>
                    <a:pt x="5745" y="2728"/>
                  </a:cubicBezTo>
                  <a:cubicBezTo>
                    <a:pt x="5203" y="1659"/>
                    <a:pt x="4836" y="765"/>
                    <a:pt x="4277" y="15"/>
                  </a:cubicBezTo>
                  <a:cubicBezTo>
                    <a:pt x="4270" y="5"/>
                    <a:pt x="4256" y="1"/>
                    <a:pt x="4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1" name="Google Shape;13321;p30"/>
            <p:cNvSpPr/>
            <p:nvPr/>
          </p:nvSpPr>
          <p:spPr>
            <a:xfrm>
              <a:off x="7386891" y="2870805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79" y="0"/>
                  </a:moveTo>
                  <a:cubicBezTo>
                    <a:pt x="553" y="0"/>
                    <a:pt x="426" y="5"/>
                    <a:pt x="302" y="5"/>
                  </a:cubicBezTo>
                  <a:cubicBezTo>
                    <a:pt x="254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81" y="2237"/>
                    <a:pt x="1532" y="2843"/>
                  </a:cubicBezTo>
                  <a:cubicBezTo>
                    <a:pt x="2218" y="4056"/>
                    <a:pt x="3463" y="4120"/>
                    <a:pt x="4533" y="4535"/>
                  </a:cubicBezTo>
                  <a:cubicBezTo>
                    <a:pt x="4995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59" y="2508"/>
                  </a:cubicBezTo>
                  <a:cubicBezTo>
                    <a:pt x="6480" y="2221"/>
                    <a:pt x="5809" y="1949"/>
                    <a:pt x="5410" y="1949"/>
                  </a:cubicBezTo>
                  <a:cubicBezTo>
                    <a:pt x="4724" y="1949"/>
                    <a:pt x="4165" y="1918"/>
                    <a:pt x="3798" y="1247"/>
                  </a:cubicBezTo>
                  <a:cubicBezTo>
                    <a:pt x="3703" y="1120"/>
                    <a:pt x="3575" y="1024"/>
                    <a:pt x="3431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87" y="13"/>
                    <a:pt x="884" y="0"/>
                    <a:pt x="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2" name="Google Shape;13322;p30"/>
            <p:cNvSpPr/>
            <p:nvPr/>
          </p:nvSpPr>
          <p:spPr>
            <a:xfrm>
              <a:off x="8742863" y="4217785"/>
              <a:ext cx="271683" cy="285039"/>
            </a:xfrm>
            <a:custGeom>
              <a:avLst/>
              <a:gdLst/>
              <a:ahLst/>
              <a:cxnLst/>
              <a:rect l="l" t="t" r="r" b="b"/>
              <a:pathLst>
                <a:path w="5236" h="5516" extrusionOk="0">
                  <a:moveTo>
                    <a:pt x="4325" y="0"/>
                  </a:moveTo>
                  <a:cubicBezTo>
                    <a:pt x="3981" y="0"/>
                    <a:pt x="3640" y="14"/>
                    <a:pt x="3304" y="34"/>
                  </a:cubicBezTo>
                  <a:cubicBezTo>
                    <a:pt x="2394" y="113"/>
                    <a:pt x="1628" y="433"/>
                    <a:pt x="1277" y="1374"/>
                  </a:cubicBezTo>
                  <a:cubicBezTo>
                    <a:pt x="1102" y="1853"/>
                    <a:pt x="942" y="2411"/>
                    <a:pt x="591" y="2747"/>
                  </a:cubicBezTo>
                  <a:cubicBezTo>
                    <a:pt x="1" y="3337"/>
                    <a:pt x="1" y="3800"/>
                    <a:pt x="591" y="4327"/>
                  </a:cubicBezTo>
                  <a:cubicBezTo>
                    <a:pt x="783" y="4502"/>
                    <a:pt x="878" y="4821"/>
                    <a:pt x="1086" y="4949"/>
                  </a:cubicBezTo>
                  <a:cubicBezTo>
                    <a:pt x="1461" y="5172"/>
                    <a:pt x="1934" y="5515"/>
                    <a:pt x="2282" y="5515"/>
                  </a:cubicBezTo>
                  <a:cubicBezTo>
                    <a:pt x="2333" y="5515"/>
                    <a:pt x="2381" y="5508"/>
                    <a:pt x="2426" y="5492"/>
                  </a:cubicBezTo>
                  <a:cubicBezTo>
                    <a:pt x="2777" y="5364"/>
                    <a:pt x="2953" y="4678"/>
                    <a:pt x="3145" y="4231"/>
                  </a:cubicBezTo>
                  <a:cubicBezTo>
                    <a:pt x="3224" y="4071"/>
                    <a:pt x="3129" y="3848"/>
                    <a:pt x="3129" y="3672"/>
                  </a:cubicBezTo>
                  <a:cubicBezTo>
                    <a:pt x="4214" y="3257"/>
                    <a:pt x="5235" y="1183"/>
                    <a:pt x="4964" y="18"/>
                  </a:cubicBezTo>
                  <a:cubicBezTo>
                    <a:pt x="4751" y="5"/>
                    <a:pt x="4537" y="0"/>
                    <a:pt x="4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3" name="Google Shape;13323;p30"/>
            <p:cNvSpPr/>
            <p:nvPr/>
          </p:nvSpPr>
          <p:spPr>
            <a:xfrm>
              <a:off x="7937986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15" y="1"/>
                  </a:moveTo>
                  <a:cubicBezTo>
                    <a:pt x="1994" y="1"/>
                    <a:pt x="806" y="556"/>
                    <a:pt x="335" y="1344"/>
                  </a:cubicBezTo>
                  <a:cubicBezTo>
                    <a:pt x="208" y="1631"/>
                    <a:pt x="96" y="1918"/>
                    <a:pt x="0" y="2206"/>
                  </a:cubicBezTo>
                  <a:cubicBezTo>
                    <a:pt x="224" y="2541"/>
                    <a:pt x="399" y="3020"/>
                    <a:pt x="734" y="3275"/>
                  </a:cubicBezTo>
                  <a:cubicBezTo>
                    <a:pt x="1548" y="3850"/>
                    <a:pt x="2378" y="4376"/>
                    <a:pt x="3240" y="4855"/>
                  </a:cubicBezTo>
                  <a:cubicBezTo>
                    <a:pt x="3495" y="4999"/>
                    <a:pt x="3846" y="4999"/>
                    <a:pt x="4150" y="5062"/>
                  </a:cubicBezTo>
                  <a:cubicBezTo>
                    <a:pt x="4213" y="4695"/>
                    <a:pt x="4389" y="4280"/>
                    <a:pt x="4293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7" y="1248"/>
                    <a:pt x="4644" y="418"/>
                    <a:pt x="3751" y="115"/>
                  </a:cubicBezTo>
                  <a:cubicBezTo>
                    <a:pt x="3526" y="37"/>
                    <a:pt x="3276" y="1"/>
                    <a:pt x="30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4" name="Google Shape;13324;p30"/>
            <p:cNvSpPr/>
            <p:nvPr/>
          </p:nvSpPr>
          <p:spPr>
            <a:xfrm>
              <a:off x="8567328" y="3384391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1568" y="0"/>
                  </a:moveTo>
                  <a:cubicBezTo>
                    <a:pt x="1157" y="0"/>
                    <a:pt x="79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0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8" y="6442"/>
                    <a:pt x="1804" y="6091"/>
                    <a:pt x="1963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47" y="1351"/>
                    <a:pt x="3224" y="522"/>
                    <a:pt x="2538" y="234"/>
                  </a:cubicBezTo>
                  <a:cubicBezTo>
                    <a:pt x="2215" y="104"/>
                    <a:pt x="1878" y="0"/>
                    <a:pt x="1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5" name="Google Shape;13325;p30"/>
            <p:cNvSpPr/>
            <p:nvPr/>
          </p:nvSpPr>
          <p:spPr>
            <a:xfrm>
              <a:off x="7591015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40" y="0"/>
                  </a:moveTo>
                  <a:lnTo>
                    <a:pt x="0" y="224"/>
                  </a:lnTo>
                  <a:cubicBezTo>
                    <a:pt x="511" y="1421"/>
                    <a:pt x="974" y="2650"/>
                    <a:pt x="1564" y="3815"/>
                  </a:cubicBezTo>
                  <a:cubicBezTo>
                    <a:pt x="1899" y="4469"/>
                    <a:pt x="2586" y="4964"/>
                    <a:pt x="2857" y="5634"/>
                  </a:cubicBezTo>
                  <a:cubicBezTo>
                    <a:pt x="3105" y="6239"/>
                    <a:pt x="3500" y="6398"/>
                    <a:pt x="3912" y="6398"/>
                  </a:cubicBezTo>
                  <a:cubicBezTo>
                    <a:pt x="4109" y="6398"/>
                    <a:pt x="4310" y="6361"/>
                    <a:pt x="4501" y="6320"/>
                  </a:cubicBezTo>
                  <a:cubicBezTo>
                    <a:pt x="4980" y="6224"/>
                    <a:pt x="5714" y="5857"/>
                    <a:pt x="5762" y="5506"/>
                  </a:cubicBezTo>
                  <a:cubicBezTo>
                    <a:pt x="5825" y="4916"/>
                    <a:pt x="5618" y="4325"/>
                    <a:pt x="5219" y="3894"/>
                  </a:cubicBezTo>
                  <a:cubicBezTo>
                    <a:pt x="3910" y="2681"/>
                    <a:pt x="2506" y="1580"/>
                    <a:pt x="1117" y="463"/>
                  </a:cubicBezTo>
                  <a:cubicBezTo>
                    <a:pt x="846" y="272"/>
                    <a:pt x="559" y="128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6" name="Google Shape;13326;p30"/>
            <p:cNvSpPr/>
            <p:nvPr/>
          </p:nvSpPr>
          <p:spPr>
            <a:xfrm>
              <a:off x="8682414" y="4839058"/>
              <a:ext cx="300636" cy="237808"/>
            </a:xfrm>
            <a:custGeom>
              <a:avLst/>
              <a:gdLst/>
              <a:ahLst/>
              <a:cxnLst/>
              <a:rect l="l" t="t" r="r" b="b"/>
              <a:pathLst>
                <a:path w="5794" h="4602" extrusionOk="0">
                  <a:moveTo>
                    <a:pt x="1639" y="0"/>
                  </a:moveTo>
                  <a:cubicBezTo>
                    <a:pt x="1459" y="0"/>
                    <a:pt x="1309" y="33"/>
                    <a:pt x="1229" y="108"/>
                  </a:cubicBezTo>
                  <a:cubicBezTo>
                    <a:pt x="687" y="618"/>
                    <a:pt x="431" y="1448"/>
                    <a:pt x="1" y="2262"/>
                  </a:cubicBezTo>
                  <a:cubicBezTo>
                    <a:pt x="192" y="2422"/>
                    <a:pt x="974" y="2661"/>
                    <a:pt x="1213" y="2773"/>
                  </a:cubicBezTo>
                  <a:cubicBezTo>
                    <a:pt x="2426" y="3395"/>
                    <a:pt x="3033" y="4034"/>
                    <a:pt x="4294" y="4544"/>
                  </a:cubicBezTo>
                  <a:cubicBezTo>
                    <a:pt x="4391" y="4584"/>
                    <a:pt x="4515" y="4602"/>
                    <a:pt x="4647" y="4602"/>
                  </a:cubicBezTo>
                  <a:cubicBezTo>
                    <a:pt x="4990" y="4602"/>
                    <a:pt x="5393" y="4482"/>
                    <a:pt x="5554" y="4321"/>
                  </a:cubicBezTo>
                  <a:cubicBezTo>
                    <a:pt x="5762" y="4081"/>
                    <a:pt x="5794" y="3331"/>
                    <a:pt x="5602" y="3092"/>
                  </a:cubicBezTo>
                  <a:cubicBezTo>
                    <a:pt x="4772" y="2103"/>
                    <a:pt x="3847" y="1193"/>
                    <a:pt x="2857" y="379"/>
                  </a:cubicBezTo>
                  <a:cubicBezTo>
                    <a:pt x="2583" y="159"/>
                    <a:pt x="2036" y="0"/>
                    <a:pt x="1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7" name="Google Shape;13327;p30"/>
            <p:cNvSpPr/>
            <p:nvPr/>
          </p:nvSpPr>
          <p:spPr>
            <a:xfrm>
              <a:off x="8853850" y="3918749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3525" y="0"/>
                  </a:moveTo>
                  <a:cubicBezTo>
                    <a:pt x="3297" y="0"/>
                    <a:pt x="3117" y="34"/>
                    <a:pt x="3064" y="107"/>
                  </a:cubicBezTo>
                  <a:cubicBezTo>
                    <a:pt x="2490" y="953"/>
                    <a:pt x="1596" y="714"/>
                    <a:pt x="910" y="1065"/>
                  </a:cubicBezTo>
                  <a:cubicBezTo>
                    <a:pt x="575" y="1256"/>
                    <a:pt x="32" y="1528"/>
                    <a:pt x="16" y="1783"/>
                  </a:cubicBezTo>
                  <a:cubicBezTo>
                    <a:pt x="0" y="2150"/>
                    <a:pt x="287" y="2645"/>
                    <a:pt x="591" y="2916"/>
                  </a:cubicBezTo>
                  <a:cubicBezTo>
                    <a:pt x="1149" y="3379"/>
                    <a:pt x="1740" y="3810"/>
                    <a:pt x="2362" y="4177"/>
                  </a:cubicBezTo>
                  <a:cubicBezTo>
                    <a:pt x="2522" y="4288"/>
                    <a:pt x="2729" y="4304"/>
                    <a:pt x="3144" y="4432"/>
                  </a:cubicBezTo>
                  <a:cubicBezTo>
                    <a:pt x="3511" y="4177"/>
                    <a:pt x="3862" y="3905"/>
                    <a:pt x="4181" y="3586"/>
                  </a:cubicBezTo>
                  <a:cubicBezTo>
                    <a:pt x="4469" y="3267"/>
                    <a:pt x="4612" y="2804"/>
                    <a:pt x="4900" y="2469"/>
                  </a:cubicBezTo>
                  <a:cubicBezTo>
                    <a:pt x="5554" y="1735"/>
                    <a:pt x="5155" y="889"/>
                    <a:pt x="4804" y="378"/>
                  </a:cubicBezTo>
                  <a:cubicBezTo>
                    <a:pt x="4654" y="142"/>
                    <a:pt x="3991" y="0"/>
                    <a:pt x="3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8" name="Google Shape;13328;p30"/>
            <p:cNvSpPr/>
            <p:nvPr/>
          </p:nvSpPr>
          <p:spPr>
            <a:xfrm>
              <a:off x="7318555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63" y="0"/>
                  </a:moveTo>
                  <a:cubicBezTo>
                    <a:pt x="3576" y="192"/>
                    <a:pt x="3193" y="319"/>
                    <a:pt x="3001" y="591"/>
                  </a:cubicBezTo>
                  <a:cubicBezTo>
                    <a:pt x="2379" y="1437"/>
                    <a:pt x="1804" y="2330"/>
                    <a:pt x="1309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1" y="6491"/>
                    <a:pt x="427" y="6520"/>
                    <a:pt x="594" y="6520"/>
                  </a:cubicBezTo>
                  <a:cubicBezTo>
                    <a:pt x="1096" y="6520"/>
                    <a:pt x="1333" y="6257"/>
                    <a:pt x="1453" y="5777"/>
                  </a:cubicBezTo>
                  <a:cubicBezTo>
                    <a:pt x="1533" y="5490"/>
                    <a:pt x="1660" y="5219"/>
                    <a:pt x="1804" y="4964"/>
                  </a:cubicBezTo>
                  <a:cubicBezTo>
                    <a:pt x="2538" y="3655"/>
                    <a:pt x="3304" y="2394"/>
                    <a:pt x="3975" y="1069"/>
                  </a:cubicBezTo>
                  <a:cubicBezTo>
                    <a:pt x="4118" y="798"/>
                    <a:pt x="3911" y="367"/>
                    <a:pt x="3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9" name="Google Shape;13329;p30"/>
            <p:cNvSpPr/>
            <p:nvPr/>
          </p:nvSpPr>
          <p:spPr>
            <a:xfrm>
              <a:off x="7724314" y="-6957"/>
              <a:ext cx="188040" cy="132650"/>
            </a:xfrm>
            <a:custGeom>
              <a:avLst/>
              <a:gdLst/>
              <a:ahLst/>
              <a:cxnLst/>
              <a:rect l="l" t="t" r="r" b="b"/>
              <a:pathLst>
                <a:path w="3624" h="2567" extrusionOk="0">
                  <a:moveTo>
                    <a:pt x="1592" y="0"/>
                  </a:moveTo>
                  <a:cubicBezTo>
                    <a:pt x="1456" y="0"/>
                    <a:pt x="1324" y="15"/>
                    <a:pt x="1198" y="48"/>
                  </a:cubicBezTo>
                  <a:cubicBezTo>
                    <a:pt x="719" y="192"/>
                    <a:pt x="480" y="1229"/>
                    <a:pt x="1" y="2107"/>
                  </a:cubicBezTo>
                  <a:cubicBezTo>
                    <a:pt x="414" y="2292"/>
                    <a:pt x="763" y="2567"/>
                    <a:pt x="993" y="2567"/>
                  </a:cubicBezTo>
                  <a:cubicBezTo>
                    <a:pt x="1020" y="2567"/>
                    <a:pt x="1046" y="2563"/>
                    <a:pt x="1070" y="2554"/>
                  </a:cubicBezTo>
                  <a:cubicBezTo>
                    <a:pt x="1868" y="2251"/>
                    <a:pt x="2634" y="1868"/>
                    <a:pt x="3368" y="1405"/>
                  </a:cubicBezTo>
                  <a:cubicBezTo>
                    <a:pt x="3576" y="1261"/>
                    <a:pt x="3544" y="783"/>
                    <a:pt x="3623" y="447"/>
                  </a:cubicBezTo>
                  <a:cubicBezTo>
                    <a:pt x="2953" y="316"/>
                    <a:pt x="2228" y="0"/>
                    <a:pt x="1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0" name="Google Shape;13330;p30"/>
            <p:cNvSpPr/>
            <p:nvPr/>
          </p:nvSpPr>
          <p:spPr>
            <a:xfrm>
              <a:off x="8892765" y="3278046"/>
              <a:ext cx="195460" cy="161123"/>
            </a:xfrm>
            <a:custGeom>
              <a:avLst/>
              <a:gdLst/>
              <a:ahLst/>
              <a:cxnLst/>
              <a:rect l="l" t="t" r="r" b="b"/>
              <a:pathLst>
                <a:path w="3767" h="3118" extrusionOk="0">
                  <a:moveTo>
                    <a:pt x="2417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88" y="270"/>
                    <a:pt x="1598" y="422"/>
                    <a:pt x="1190" y="422"/>
                  </a:cubicBezTo>
                  <a:cubicBezTo>
                    <a:pt x="847" y="422"/>
                    <a:pt x="491" y="315"/>
                    <a:pt x="112" y="74"/>
                  </a:cubicBezTo>
                  <a:cubicBezTo>
                    <a:pt x="80" y="186"/>
                    <a:pt x="32" y="297"/>
                    <a:pt x="0" y="393"/>
                  </a:cubicBezTo>
                  <a:cubicBezTo>
                    <a:pt x="319" y="872"/>
                    <a:pt x="686" y="1319"/>
                    <a:pt x="1069" y="1734"/>
                  </a:cubicBezTo>
                  <a:cubicBezTo>
                    <a:pt x="1579" y="2228"/>
                    <a:pt x="2385" y="3118"/>
                    <a:pt x="2705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67" y="2595"/>
                    <a:pt x="3080" y="1526"/>
                    <a:pt x="3112" y="680"/>
                  </a:cubicBezTo>
                  <a:cubicBezTo>
                    <a:pt x="3128" y="585"/>
                    <a:pt x="3128" y="441"/>
                    <a:pt x="3064" y="393"/>
                  </a:cubicBezTo>
                  <a:cubicBezTo>
                    <a:pt x="2863" y="249"/>
                    <a:pt x="2557" y="1"/>
                    <a:pt x="24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1" name="Google Shape;13331;p30"/>
            <p:cNvSpPr/>
            <p:nvPr/>
          </p:nvSpPr>
          <p:spPr>
            <a:xfrm>
              <a:off x="7571143" y="4027367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2075" y="0"/>
                  </a:moveTo>
                  <a:cubicBezTo>
                    <a:pt x="1469" y="0"/>
                    <a:pt x="894" y="255"/>
                    <a:pt x="479" y="702"/>
                  </a:cubicBezTo>
                  <a:cubicBezTo>
                    <a:pt x="0" y="1213"/>
                    <a:pt x="479" y="1724"/>
                    <a:pt x="958" y="2107"/>
                  </a:cubicBezTo>
                  <a:cubicBezTo>
                    <a:pt x="1181" y="2298"/>
                    <a:pt x="1373" y="2522"/>
                    <a:pt x="1612" y="2713"/>
                  </a:cubicBezTo>
                  <a:cubicBezTo>
                    <a:pt x="1864" y="2899"/>
                    <a:pt x="2069" y="2993"/>
                    <a:pt x="2232" y="2993"/>
                  </a:cubicBezTo>
                  <a:cubicBezTo>
                    <a:pt x="2501" y="2993"/>
                    <a:pt x="2654" y="2736"/>
                    <a:pt x="2713" y="2218"/>
                  </a:cubicBezTo>
                  <a:cubicBezTo>
                    <a:pt x="2729" y="1979"/>
                    <a:pt x="2713" y="1740"/>
                    <a:pt x="2713" y="1516"/>
                  </a:cubicBezTo>
                  <a:lnTo>
                    <a:pt x="2729" y="1516"/>
                  </a:lnTo>
                  <a:cubicBezTo>
                    <a:pt x="2729" y="1452"/>
                    <a:pt x="2729" y="1388"/>
                    <a:pt x="2729" y="1325"/>
                  </a:cubicBezTo>
                  <a:cubicBezTo>
                    <a:pt x="2809" y="718"/>
                    <a:pt x="2777" y="16"/>
                    <a:pt x="2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2" name="Google Shape;13332;p30"/>
            <p:cNvSpPr/>
            <p:nvPr/>
          </p:nvSpPr>
          <p:spPr>
            <a:xfrm>
              <a:off x="8452190" y="3306570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97" y="1"/>
                  </a:moveTo>
                  <a:cubicBezTo>
                    <a:pt x="97" y="815"/>
                    <a:pt x="1" y="1565"/>
                    <a:pt x="145" y="2235"/>
                  </a:cubicBezTo>
                  <a:cubicBezTo>
                    <a:pt x="224" y="2554"/>
                    <a:pt x="815" y="2889"/>
                    <a:pt x="1182" y="2921"/>
                  </a:cubicBezTo>
                  <a:cubicBezTo>
                    <a:pt x="1187" y="2922"/>
                    <a:pt x="1193" y="2922"/>
                    <a:pt x="1198" y="2922"/>
                  </a:cubicBezTo>
                  <a:cubicBezTo>
                    <a:pt x="1472" y="2922"/>
                    <a:pt x="1934" y="2532"/>
                    <a:pt x="2044" y="2235"/>
                  </a:cubicBezTo>
                  <a:cubicBezTo>
                    <a:pt x="2475" y="1054"/>
                    <a:pt x="1900" y="400"/>
                    <a:pt x="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3" name="Google Shape;13333;p30"/>
            <p:cNvSpPr/>
            <p:nvPr/>
          </p:nvSpPr>
          <p:spPr>
            <a:xfrm>
              <a:off x="7812938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29" y="1"/>
                  </a:moveTo>
                  <a:cubicBezTo>
                    <a:pt x="2711" y="1"/>
                    <a:pt x="2178" y="498"/>
                    <a:pt x="1596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0" y="1953"/>
                  </a:cubicBezTo>
                  <a:cubicBezTo>
                    <a:pt x="216" y="2184"/>
                    <a:pt x="462" y="2625"/>
                    <a:pt x="651" y="2625"/>
                  </a:cubicBezTo>
                  <a:cubicBezTo>
                    <a:pt x="658" y="2625"/>
                    <a:pt x="664" y="2624"/>
                    <a:pt x="671" y="2623"/>
                  </a:cubicBezTo>
                  <a:cubicBezTo>
                    <a:pt x="2171" y="2384"/>
                    <a:pt x="3144" y="1426"/>
                    <a:pt x="3926" y="38"/>
                  </a:cubicBezTo>
                  <a:cubicBezTo>
                    <a:pt x="3787" y="12"/>
                    <a:pt x="3655" y="1"/>
                    <a:pt x="3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4" name="Google Shape;13334;p30"/>
            <p:cNvSpPr/>
            <p:nvPr/>
          </p:nvSpPr>
          <p:spPr>
            <a:xfrm>
              <a:off x="7466797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6" y="1054"/>
                  </a:cubicBezTo>
                  <a:cubicBezTo>
                    <a:pt x="0" y="1341"/>
                    <a:pt x="96" y="1629"/>
                    <a:pt x="320" y="1836"/>
                  </a:cubicBezTo>
                  <a:cubicBezTo>
                    <a:pt x="703" y="2139"/>
                    <a:pt x="1165" y="2475"/>
                    <a:pt x="1612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3" y="1230"/>
                    <a:pt x="2666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5" name="Google Shape;13335;p30"/>
            <p:cNvSpPr/>
            <p:nvPr/>
          </p:nvSpPr>
          <p:spPr>
            <a:xfrm>
              <a:off x="9007851" y="4295347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421" y="1"/>
                  </a:moveTo>
                  <a:cubicBezTo>
                    <a:pt x="958" y="480"/>
                    <a:pt x="400" y="894"/>
                    <a:pt x="96" y="1453"/>
                  </a:cubicBezTo>
                  <a:cubicBezTo>
                    <a:pt x="1" y="1629"/>
                    <a:pt x="527" y="2347"/>
                    <a:pt x="894" y="2506"/>
                  </a:cubicBezTo>
                  <a:cubicBezTo>
                    <a:pt x="952" y="2530"/>
                    <a:pt x="1012" y="2541"/>
                    <a:pt x="1074" y="2541"/>
                  </a:cubicBezTo>
                  <a:cubicBezTo>
                    <a:pt x="1553" y="2541"/>
                    <a:pt x="2107" y="1866"/>
                    <a:pt x="2235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6" name="Google Shape;13336;p30"/>
            <p:cNvSpPr/>
            <p:nvPr/>
          </p:nvSpPr>
          <p:spPr>
            <a:xfrm>
              <a:off x="8798330" y="4069378"/>
              <a:ext cx="127591" cy="112238"/>
            </a:xfrm>
            <a:custGeom>
              <a:avLst/>
              <a:gdLst/>
              <a:ahLst/>
              <a:cxnLst/>
              <a:rect l="l" t="t" r="r" b="b"/>
              <a:pathLst>
                <a:path w="2459" h="2172" extrusionOk="0">
                  <a:moveTo>
                    <a:pt x="416" y="1"/>
                  </a:moveTo>
                  <a:lnTo>
                    <a:pt x="1" y="177"/>
                  </a:lnTo>
                  <a:cubicBezTo>
                    <a:pt x="33" y="847"/>
                    <a:pt x="81" y="1517"/>
                    <a:pt x="113" y="2171"/>
                  </a:cubicBezTo>
                  <a:lnTo>
                    <a:pt x="2395" y="1804"/>
                  </a:lnTo>
                  <a:lnTo>
                    <a:pt x="2459" y="1357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7" name="Google Shape;13337;p30"/>
            <p:cNvSpPr/>
            <p:nvPr/>
          </p:nvSpPr>
          <p:spPr>
            <a:xfrm>
              <a:off x="8001859" y="3489754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1"/>
                  </a:moveTo>
                  <a:cubicBezTo>
                    <a:pt x="276" y="1"/>
                    <a:pt x="154" y="5"/>
                    <a:pt x="30" y="15"/>
                  </a:cubicBezTo>
                  <a:cubicBezTo>
                    <a:pt x="1" y="1057"/>
                    <a:pt x="349" y="1951"/>
                    <a:pt x="753" y="1951"/>
                  </a:cubicBezTo>
                  <a:cubicBezTo>
                    <a:pt x="788" y="1951"/>
                    <a:pt x="824" y="1944"/>
                    <a:pt x="860" y="1930"/>
                  </a:cubicBezTo>
                  <a:cubicBezTo>
                    <a:pt x="1355" y="1754"/>
                    <a:pt x="1929" y="1323"/>
                    <a:pt x="2105" y="876"/>
                  </a:cubicBezTo>
                  <a:cubicBezTo>
                    <a:pt x="2292" y="387"/>
                    <a:pt x="1491" y="1"/>
                    <a:pt x="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8" name="Google Shape;13338;p30"/>
            <p:cNvSpPr/>
            <p:nvPr/>
          </p:nvSpPr>
          <p:spPr>
            <a:xfrm>
              <a:off x="8436468" y="4202179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1" y="1551"/>
                    <a:pt x="751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2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9" name="Google Shape;13339;p30"/>
            <p:cNvSpPr/>
            <p:nvPr/>
          </p:nvSpPr>
          <p:spPr>
            <a:xfrm>
              <a:off x="8262593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899" y="0"/>
                  </a:moveTo>
                  <a:cubicBezTo>
                    <a:pt x="559" y="702"/>
                    <a:pt x="0" y="2107"/>
                    <a:pt x="399" y="3878"/>
                  </a:cubicBezTo>
                  <a:cubicBezTo>
                    <a:pt x="511" y="3814"/>
                    <a:pt x="623" y="3734"/>
                    <a:pt x="734" y="3639"/>
                  </a:cubicBezTo>
                  <a:cubicBezTo>
                    <a:pt x="1101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37"/>
                    <a:pt x="1612" y="527"/>
                    <a:pt x="18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0" name="Google Shape;13340;p30"/>
            <p:cNvSpPr/>
            <p:nvPr/>
          </p:nvSpPr>
          <p:spPr>
            <a:xfrm>
              <a:off x="8320552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7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0" y="4808"/>
                    <a:pt x="559" y="5558"/>
                    <a:pt x="351" y="6340"/>
                  </a:cubicBezTo>
                  <a:cubicBezTo>
                    <a:pt x="256" y="6755"/>
                    <a:pt x="144" y="7170"/>
                    <a:pt x="0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56" y="9660"/>
                    <a:pt x="3240" y="11096"/>
                    <a:pt x="4740" y="12517"/>
                  </a:cubicBezTo>
                  <a:cubicBezTo>
                    <a:pt x="4967" y="12723"/>
                    <a:pt x="5193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96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2" y="327"/>
                    <a:pt x="4992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1" name="Google Shape;13341;p30"/>
            <p:cNvSpPr/>
            <p:nvPr/>
          </p:nvSpPr>
          <p:spPr>
            <a:xfrm>
              <a:off x="8248480" y="1403219"/>
              <a:ext cx="191361" cy="256773"/>
            </a:xfrm>
            <a:custGeom>
              <a:avLst/>
              <a:gdLst/>
              <a:ahLst/>
              <a:cxnLst/>
              <a:rect l="l" t="t" r="r" b="b"/>
              <a:pathLst>
                <a:path w="3688" h="4969" extrusionOk="0">
                  <a:moveTo>
                    <a:pt x="3448" y="1"/>
                  </a:moveTo>
                  <a:cubicBezTo>
                    <a:pt x="3177" y="81"/>
                    <a:pt x="2842" y="81"/>
                    <a:pt x="2666" y="256"/>
                  </a:cubicBezTo>
                  <a:cubicBezTo>
                    <a:pt x="1884" y="974"/>
                    <a:pt x="1150" y="1740"/>
                    <a:pt x="416" y="2522"/>
                  </a:cubicBezTo>
                  <a:cubicBezTo>
                    <a:pt x="272" y="2682"/>
                    <a:pt x="192" y="2921"/>
                    <a:pt x="1" y="3320"/>
                  </a:cubicBezTo>
                  <a:cubicBezTo>
                    <a:pt x="432" y="3895"/>
                    <a:pt x="895" y="4438"/>
                    <a:pt x="1405" y="4948"/>
                  </a:cubicBezTo>
                  <a:cubicBezTo>
                    <a:pt x="1419" y="4962"/>
                    <a:pt x="1447" y="4969"/>
                    <a:pt x="1484" y="4969"/>
                  </a:cubicBezTo>
                  <a:cubicBezTo>
                    <a:pt x="1695" y="4969"/>
                    <a:pt x="2217" y="4753"/>
                    <a:pt x="2299" y="4549"/>
                  </a:cubicBezTo>
                  <a:cubicBezTo>
                    <a:pt x="2810" y="3368"/>
                    <a:pt x="3225" y="2139"/>
                    <a:pt x="3608" y="911"/>
                  </a:cubicBezTo>
                  <a:cubicBezTo>
                    <a:pt x="3688" y="655"/>
                    <a:pt x="3512" y="304"/>
                    <a:pt x="3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2" name="Google Shape;13342;p30"/>
            <p:cNvSpPr/>
            <p:nvPr/>
          </p:nvSpPr>
          <p:spPr>
            <a:xfrm>
              <a:off x="7395634" y="4415799"/>
              <a:ext cx="109275" cy="112341"/>
            </a:xfrm>
            <a:custGeom>
              <a:avLst/>
              <a:gdLst/>
              <a:ahLst/>
              <a:cxnLst/>
              <a:rect l="l" t="t" r="r" b="b"/>
              <a:pathLst>
                <a:path w="2106" h="2174" extrusionOk="0">
                  <a:moveTo>
                    <a:pt x="843" y="1"/>
                  </a:moveTo>
                  <a:cubicBezTo>
                    <a:pt x="657" y="1"/>
                    <a:pt x="1" y="679"/>
                    <a:pt x="63" y="865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48"/>
                    <a:pt x="1994" y="976"/>
                  </a:cubicBezTo>
                  <a:cubicBezTo>
                    <a:pt x="1818" y="561"/>
                    <a:pt x="1307" y="178"/>
                    <a:pt x="860" y="3"/>
                  </a:cubicBezTo>
                  <a:cubicBezTo>
                    <a:pt x="855" y="1"/>
                    <a:pt x="850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3" name="Google Shape;13343;p30"/>
            <p:cNvSpPr/>
            <p:nvPr/>
          </p:nvSpPr>
          <p:spPr>
            <a:xfrm>
              <a:off x="7719385" y="2777948"/>
              <a:ext cx="91945" cy="88313"/>
            </a:xfrm>
            <a:custGeom>
              <a:avLst/>
              <a:gdLst/>
              <a:ahLst/>
              <a:cxnLst/>
              <a:rect l="l" t="t" r="r" b="b"/>
              <a:pathLst>
                <a:path w="1772" h="1709" extrusionOk="0">
                  <a:moveTo>
                    <a:pt x="846" y="1"/>
                  </a:moveTo>
                  <a:cubicBezTo>
                    <a:pt x="575" y="368"/>
                    <a:pt x="255" y="703"/>
                    <a:pt x="48" y="1102"/>
                  </a:cubicBezTo>
                  <a:cubicBezTo>
                    <a:pt x="1" y="1212"/>
                    <a:pt x="449" y="1709"/>
                    <a:pt x="508" y="1709"/>
                  </a:cubicBezTo>
                  <a:cubicBezTo>
                    <a:pt x="509" y="1709"/>
                    <a:pt x="510" y="1709"/>
                    <a:pt x="511" y="1708"/>
                  </a:cubicBezTo>
                  <a:cubicBezTo>
                    <a:pt x="942" y="1421"/>
                    <a:pt x="1357" y="1134"/>
                    <a:pt x="1771" y="799"/>
                  </a:cubicBezTo>
                  <a:cubicBezTo>
                    <a:pt x="1293" y="400"/>
                    <a:pt x="1069" y="208"/>
                    <a:pt x="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4" name="Google Shape;13344;p30"/>
            <p:cNvSpPr/>
            <p:nvPr/>
          </p:nvSpPr>
          <p:spPr>
            <a:xfrm>
              <a:off x="7699460" y="4349811"/>
              <a:ext cx="121780" cy="81543"/>
            </a:xfrm>
            <a:custGeom>
              <a:avLst/>
              <a:gdLst/>
              <a:ahLst/>
              <a:cxnLst/>
              <a:rect l="l" t="t" r="r" b="b"/>
              <a:pathLst>
                <a:path w="2347" h="1578" extrusionOk="0">
                  <a:moveTo>
                    <a:pt x="1" y="0"/>
                  </a:moveTo>
                  <a:cubicBezTo>
                    <a:pt x="807" y="1159"/>
                    <a:pt x="1170" y="1578"/>
                    <a:pt x="1629" y="1578"/>
                  </a:cubicBezTo>
                  <a:cubicBezTo>
                    <a:pt x="1833" y="1578"/>
                    <a:pt x="2057" y="1494"/>
                    <a:pt x="2347" y="1357"/>
                  </a:cubicBezTo>
                  <a:cubicBezTo>
                    <a:pt x="1868" y="447"/>
                    <a:pt x="1134" y="1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5" name="Google Shape;13345;p30"/>
            <p:cNvSpPr/>
            <p:nvPr/>
          </p:nvSpPr>
          <p:spPr>
            <a:xfrm>
              <a:off x="7228323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7" y="1325"/>
                    <a:pt x="1421" y="1118"/>
                    <a:pt x="1452" y="862"/>
                  </a:cubicBezTo>
                  <a:cubicBezTo>
                    <a:pt x="1532" y="0"/>
                    <a:pt x="830" y="144"/>
                    <a:pt x="335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6" name="Google Shape;13346;p30"/>
            <p:cNvSpPr/>
            <p:nvPr/>
          </p:nvSpPr>
          <p:spPr>
            <a:xfrm>
              <a:off x="7544628" y="4911402"/>
              <a:ext cx="101907" cy="57773"/>
            </a:xfrm>
            <a:custGeom>
              <a:avLst/>
              <a:gdLst/>
              <a:ahLst/>
              <a:cxnLst/>
              <a:rect l="l" t="t" r="r" b="b"/>
              <a:pathLst>
                <a:path w="1964" h="1118" extrusionOk="0">
                  <a:moveTo>
                    <a:pt x="96" y="0"/>
                  </a:moveTo>
                  <a:lnTo>
                    <a:pt x="1" y="304"/>
                  </a:lnTo>
                  <a:cubicBezTo>
                    <a:pt x="494" y="841"/>
                    <a:pt x="866" y="1117"/>
                    <a:pt x="1202" y="1117"/>
                  </a:cubicBezTo>
                  <a:cubicBezTo>
                    <a:pt x="1464" y="1117"/>
                    <a:pt x="1705" y="949"/>
                    <a:pt x="1964" y="607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7" name="Google Shape;13347;p30"/>
            <p:cNvSpPr/>
            <p:nvPr/>
          </p:nvSpPr>
          <p:spPr>
            <a:xfrm>
              <a:off x="8605413" y="4757156"/>
              <a:ext cx="48048" cy="112238"/>
            </a:xfrm>
            <a:custGeom>
              <a:avLst/>
              <a:gdLst/>
              <a:ahLst/>
              <a:cxnLst/>
              <a:rect l="l" t="t" r="r" b="b"/>
              <a:pathLst>
                <a:path w="926" h="2172" extrusionOk="0">
                  <a:moveTo>
                    <a:pt x="926" y="1"/>
                  </a:moveTo>
                  <a:cubicBezTo>
                    <a:pt x="0" y="671"/>
                    <a:pt x="782" y="2139"/>
                    <a:pt x="814" y="2171"/>
                  </a:cubicBezTo>
                  <a:cubicBezTo>
                    <a:pt x="846" y="1373"/>
                    <a:pt x="878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8" name="Google Shape;13348;p30"/>
            <p:cNvSpPr/>
            <p:nvPr/>
          </p:nvSpPr>
          <p:spPr>
            <a:xfrm>
              <a:off x="7099123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0" y="0"/>
                  </a:moveTo>
                  <a:lnTo>
                    <a:pt x="830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2" y="1411"/>
                    <a:pt x="536" y="1411"/>
                  </a:cubicBezTo>
                  <a:cubicBezTo>
                    <a:pt x="1173" y="1411"/>
                    <a:pt x="1156" y="1120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9" name="Google Shape;13349;p30"/>
            <p:cNvSpPr/>
            <p:nvPr/>
          </p:nvSpPr>
          <p:spPr>
            <a:xfrm>
              <a:off x="7786423" y="2264001"/>
              <a:ext cx="450539" cy="438979"/>
            </a:xfrm>
            <a:custGeom>
              <a:avLst/>
              <a:gdLst/>
              <a:ahLst/>
              <a:cxnLst/>
              <a:rect l="l" t="t" r="r" b="b"/>
              <a:pathLst>
                <a:path w="8683" h="8495" extrusionOk="0">
                  <a:moveTo>
                    <a:pt x="4069" y="0"/>
                  </a:moveTo>
                  <a:cubicBezTo>
                    <a:pt x="3866" y="0"/>
                    <a:pt x="3654" y="17"/>
                    <a:pt x="3432" y="52"/>
                  </a:cubicBezTo>
                  <a:cubicBezTo>
                    <a:pt x="3420" y="54"/>
                    <a:pt x="3408" y="54"/>
                    <a:pt x="3396" y="54"/>
                  </a:cubicBezTo>
                  <a:cubicBezTo>
                    <a:pt x="3300" y="54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0"/>
                  </a:cubicBezTo>
                  <a:cubicBezTo>
                    <a:pt x="2187" y="228"/>
                    <a:pt x="878" y="196"/>
                    <a:pt x="623" y="691"/>
                  </a:cubicBezTo>
                  <a:cubicBezTo>
                    <a:pt x="176" y="1584"/>
                    <a:pt x="1" y="2957"/>
                    <a:pt x="384" y="3850"/>
                  </a:cubicBezTo>
                  <a:cubicBezTo>
                    <a:pt x="1054" y="5494"/>
                    <a:pt x="2219" y="6962"/>
                    <a:pt x="3177" y="8495"/>
                  </a:cubicBezTo>
                  <a:lnTo>
                    <a:pt x="3990" y="8495"/>
                  </a:lnTo>
                  <a:cubicBezTo>
                    <a:pt x="4102" y="8319"/>
                    <a:pt x="4230" y="8159"/>
                    <a:pt x="4374" y="8016"/>
                  </a:cubicBezTo>
                  <a:cubicBezTo>
                    <a:pt x="5570" y="6883"/>
                    <a:pt x="6783" y="5750"/>
                    <a:pt x="7996" y="4632"/>
                  </a:cubicBezTo>
                  <a:cubicBezTo>
                    <a:pt x="8571" y="4090"/>
                    <a:pt x="8683" y="3627"/>
                    <a:pt x="7996" y="3068"/>
                  </a:cubicBezTo>
                  <a:cubicBezTo>
                    <a:pt x="7533" y="2685"/>
                    <a:pt x="7055" y="2270"/>
                    <a:pt x="6767" y="1776"/>
                  </a:cubicBezTo>
                  <a:cubicBezTo>
                    <a:pt x="6140" y="602"/>
                    <a:pt x="5267" y="0"/>
                    <a:pt x="4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0" name="Google Shape;13350;p30"/>
            <p:cNvSpPr/>
            <p:nvPr/>
          </p:nvSpPr>
          <p:spPr>
            <a:xfrm>
              <a:off x="7023783" y="1397225"/>
              <a:ext cx="236866" cy="260907"/>
            </a:xfrm>
            <a:custGeom>
              <a:avLst/>
              <a:gdLst/>
              <a:ahLst/>
              <a:cxnLst/>
              <a:rect l="l" t="t" r="r" b="b"/>
              <a:pathLst>
                <a:path w="4565" h="5049" extrusionOk="0">
                  <a:moveTo>
                    <a:pt x="1193" y="0"/>
                  </a:moveTo>
                  <a:cubicBezTo>
                    <a:pt x="894" y="0"/>
                    <a:pt x="578" y="198"/>
                    <a:pt x="0" y="564"/>
                  </a:cubicBezTo>
                  <a:lnTo>
                    <a:pt x="0" y="3979"/>
                  </a:lnTo>
                  <a:lnTo>
                    <a:pt x="1660" y="5048"/>
                  </a:lnTo>
                  <a:cubicBezTo>
                    <a:pt x="1915" y="4984"/>
                    <a:pt x="2394" y="4410"/>
                    <a:pt x="2889" y="3867"/>
                  </a:cubicBezTo>
                  <a:cubicBezTo>
                    <a:pt x="3160" y="3580"/>
                    <a:pt x="3479" y="3341"/>
                    <a:pt x="3735" y="3053"/>
                  </a:cubicBezTo>
                  <a:cubicBezTo>
                    <a:pt x="4022" y="2702"/>
                    <a:pt x="4565" y="2176"/>
                    <a:pt x="4469" y="1968"/>
                  </a:cubicBezTo>
                  <a:cubicBezTo>
                    <a:pt x="4277" y="1553"/>
                    <a:pt x="3751" y="1266"/>
                    <a:pt x="3320" y="1011"/>
                  </a:cubicBezTo>
                  <a:cubicBezTo>
                    <a:pt x="3243" y="960"/>
                    <a:pt x="3136" y="952"/>
                    <a:pt x="3025" y="952"/>
                  </a:cubicBezTo>
                  <a:cubicBezTo>
                    <a:pt x="2977" y="952"/>
                    <a:pt x="2928" y="953"/>
                    <a:pt x="2881" y="953"/>
                  </a:cubicBezTo>
                  <a:cubicBezTo>
                    <a:pt x="2763" y="953"/>
                    <a:pt x="2654" y="944"/>
                    <a:pt x="2586" y="883"/>
                  </a:cubicBezTo>
                  <a:cubicBezTo>
                    <a:pt x="1876" y="277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1" name="Google Shape;13351;p30"/>
            <p:cNvSpPr/>
            <p:nvPr/>
          </p:nvSpPr>
          <p:spPr>
            <a:xfrm>
              <a:off x="7023783" y="316314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99" y="4709"/>
                    <a:pt x="782" y="4804"/>
                    <a:pt x="1165" y="4916"/>
                  </a:cubicBezTo>
                  <a:cubicBezTo>
                    <a:pt x="1312" y="4954"/>
                    <a:pt x="1448" y="4972"/>
                    <a:pt x="1575" y="4972"/>
                  </a:cubicBezTo>
                  <a:cubicBezTo>
                    <a:pt x="2138" y="4972"/>
                    <a:pt x="2508" y="4614"/>
                    <a:pt x="2729" y="4054"/>
                  </a:cubicBezTo>
                  <a:cubicBezTo>
                    <a:pt x="3655" y="1565"/>
                    <a:pt x="2985" y="416"/>
                    <a:pt x="399" y="17"/>
                  </a:cubicBezTo>
                  <a:cubicBezTo>
                    <a:pt x="272" y="1"/>
                    <a:pt x="144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2" name="Google Shape;13352;p30"/>
            <p:cNvSpPr/>
            <p:nvPr/>
          </p:nvSpPr>
          <p:spPr>
            <a:xfrm>
              <a:off x="8055563" y="2542005"/>
              <a:ext cx="271683" cy="160968"/>
            </a:xfrm>
            <a:custGeom>
              <a:avLst/>
              <a:gdLst/>
              <a:ahLst/>
              <a:cxnLst/>
              <a:rect l="l" t="t" r="r" b="b"/>
              <a:pathLst>
                <a:path w="5236" h="3115" extrusionOk="0">
                  <a:moveTo>
                    <a:pt x="2964" y="1"/>
                  </a:moveTo>
                  <a:cubicBezTo>
                    <a:pt x="2950" y="1"/>
                    <a:pt x="2935" y="1"/>
                    <a:pt x="2921" y="3"/>
                  </a:cubicBezTo>
                  <a:cubicBezTo>
                    <a:pt x="1533" y="114"/>
                    <a:pt x="160" y="1678"/>
                    <a:pt x="0" y="3115"/>
                  </a:cubicBezTo>
                  <a:lnTo>
                    <a:pt x="5235" y="3115"/>
                  </a:lnTo>
                  <a:cubicBezTo>
                    <a:pt x="5203" y="2923"/>
                    <a:pt x="5235" y="2620"/>
                    <a:pt x="5123" y="2556"/>
                  </a:cubicBezTo>
                  <a:cubicBezTo>
                    <a:pt x="4437" y="2109"/>
                    <a:pt x="4278" y="1471"/>
                    <a:pt x="4118" y="721"/>
                  </a:cubicBezTo>
                  <a:cubicBezTo>
                    <a:pt x="4056" y="413"/>
                    <a:pt x="3371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3" name="Google Shape;13353;p30"/>
            <p:cNvSpPr/>
            <p:nvPr/>
          </p:nvSpPr>
          <p:spPr>
            <a:xfrm>
              <a:off x="7023783" y="2588822"/>
              <a:ext cx="91945" cy="114150"/>
            </a:xfrm>
            <a:custGeom>
              <a:avLst/>
              <a:gdLst/>
              <a:ahLst/>
              <a:cxnLst/>
              <a:rect l="l" t="t" r="r" b="b"/>
              <a:pathLst>
                <a:path w="1772" h="2209" extrusionOk="0">
                  <a:moveTo>
                    <a:pt x="225" y="0"/>
                  </a:moveTo>
                  <a:cubicBezTo>
                    <a:pt x="151" y="0"/>
                    <a:pt x="76" y="2"/>
                    <a:pt x="0" y="6"/>
                  </a:cubicBezTo>
                  <a:lnTo>
                    <a:pt x="16" y="2209"/>
                  </a:lnTo>
                  <a:lnTo>
                    <a:pt x="814" y="2209"/>
                  </a:lnTo>
                  <a:cubicBezTo>
                    <a:pt x="990" y="1937"/>
                    <a:pt x="1165" y="1666"/>
                    <a:pt x="1357" y="1411"/>
                  </a:cubicBezTo>
                  <a:cubicBezTo>
                    <a:pt x="1772" y="836"/>
                    <a:pt x="1564" y="230"/>
                    <a:pt x="878" y="54"/>
                  </a:cubicBezTo>
                  <a:cubicBezTo>
                    <a:pt x="663" y="18"/>
                    <a:pt x="447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4" name="Google Shape;13354;p30"/>
            <p:cNvSpPr/>
            <p:nvPr/>
          </p:nvSpPr>
          <p:spPr>
            <a:xfrm>
              <a:off x="7451075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1999" y="0"/>
                  </a:moveTo>
                  <a:cubicBezTo>
                    <a:pt x="1440" y="0"/>
                    <a:pt x="834" y="267"/>
                    <a:pt x="670" y="720"/>
                  </a:cubicBezTo>
                  <a:cubicBezTo>
                    <a:pt x="431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3" y="5204"/>
                    <a:pt x="511" y="5603"/>
                    <a:pt x="447" y="5970"/>
                  </a:cubicBezTo>
                  <a:cubicBezTo>
                    <a:pt x="144" y="7534"/>
                    <a:pt x="160" y="7582"/>
                    <a:pt x="1516" y="8428"/>
                  </a:cubicBezTo>
                  <a:cubicBezTo>
                    <a:pt x="1804" y="8651"/>
                    <a:pt x="2075" y="8907"/>
                    <a:pt x="2282" y="9194"/>
                  </a:cubicBezTo>
                  <a:cubicBezTo>
                    <a:pt x="2974" y="10019"/>
                    <a:pt x="4127" y="10435"/>
                    <a:pt x="5262" y="10435"/>
                  </a:cubicBezTo>
                  <a:cubicBezTo>
                    <a:pt x="6300" y="10435"/>
                    <a:pt x="7323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1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1" y="6529"/>
                  </a:cubicBezTo>
                  <a:cubicBezTo>
                    <a:pt x="8386" y="5304"/>
                    <a:pt x="7871" y="4869"/>
                    <a:pt x="7135" y="4869"/>
                  </a:cubicBezTo>
                  <a:cubicBezTo>
                    <a:pt x="6730" y="4869"/>
                    <a:pt x="6259" y="5000"/>
                    <a:pt x="5682" y="5204"/>
                  </a:cubicBezTo>
                  <a:cubicBezTo>
                    <a:pt x="5511" y="5267"/>
                    <a:pt x="5358" y="5301"/>
                    <a:pt x="5219" y="5301"/>
                  </a:cubicBezTo>
                  <a:cubicBezTo>
                    <a:pt x="4866" y="5301"/>
                    <a:pt x="4607" y="5082"/>
                    <a:pt x="4389" y="4566"/>
                  </a:cubicBezTo>
                  <a:cubicBezTo>
                    <a:pt x="3974" y="3608"/>
                    <a:pt x="3288" y="2762"/>
                    <a:pt x="2586" y="1661"/>
                  </a:cubicBezTo>
                  <a:cubicBezTo>
                    <a:pt x="2713" y="1454"/>
                    <a:pt x="2825" y="1230"/>
                    <a:pt x="2905" y="1007"/>
                  </a:cubicBezTo>
                  <a:cubicBezTo>
                    <a:pt x="3001" y="799"/>
                    <a:pt x="2985" y="576"/>
                    <a:pt x="2905" y="369"/>
                  </a:cubicBezTo>
                  <a:cubicBezTo>
                    <a:pt x="2715" y="115"/>
                    <a:pt x="2367" y="0"/>
                    <a:pt x="19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5" name="Google Shape;13355;p30"/>
            <p:cNvSpPr/>
            <p:nvPr/>
          </p:nvSpPr>
          <p:spPr>
            <a:xfrm>
              <a:off x="8141696" y="1730883"/>
              <a:ext cx="353613" cy="541606"/>
            </a:xfrm>
            <a:custGeom>
              <a:avLst/>
              <a:gdLst/>
              <a:ahLst/>
              <a:cxnLst/>
              <a:rect l="l" t="t" r="r" b="b"/>
              <a:pathLst>
                <a:path w="6815" h="10481" extrusionOk="0">
                  <a:moveTo>
                    <a:pt x="5769" y="0"/>
                  </a:moveTo>
                  <a:cubicBezTo>
                    <a:pt x="5436" y="0"/>
                    <a:pt x="4978" y="310"/>
                    <a:pt x="4676" y="554"/>
                  </a:cubicBezTo>
                  <a:cubicBezTo>
                    <a:pt x="4197" y="953"/>
                    <a:pt x="3830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76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95" y="9938"/>
                    <a:pt x="3128" y="10194"/>
                    <a:pt x="4245" y="10481"/>
                  </a:cubicBezTo>
                  <a:cubicBezTo>
                    <a:pt x="5586" y="10305"/>
                    <a:pt x="5825" y="10082"/>
                    <a:pt x="5937" y="8789"/>
                  </a:cubicBezTo>
                  <a:cubicBezTo>
                    <a:pt x="6065" y="7656"/>
                    <a:pt x="6208" y="6523"/>
                    <a:pt x="6320" y="5406"/>
                  </a:cubicBezTo>
                  <a:cubicBezTo>
                    <a:pt x="6464" y="4065"/>
                    <a:pt x="6591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40" y="4"/>
                    <a:pt x="5805" y="0"/>
                    <a:pt x="57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6" name="Google Shape;13356;p30"/>
            <p:cNvSpPr/>
            <p:nvPr/>
          </p:nvSpPr>
          <p:spPr>
            <a:xfrm>
              <a:off x="7684568" y="775952"/>
              <a:ext cx="298197" cy="398208"/>
            </a:xfrm>
            <a:custGeom>
              <a:avLst/>
              <a:gdLst/>
              <a:ahLst/>
              <a:cxnLst/>
              <a:rect l="l" t="t" r="r" b="b"/>
              <a:pathLst>
                <a:path w="5747" h="7706" extrusionOk="0">
                  <a:moveTo>
                    <a:pt x="2183" y="1"/>
                  </a:moveTo>
                  <a:cubicBezTo>
                    <a:pt x="1649" y="1"/>
                    <a:pt x="1052" y="282"/>
                    <a:pt x="894" y="745"/>
                  </a:cubicBezTo>
                  <a:cubicBezTo>
                    <a:pt x="527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96" y="4767"/>
                  </a:cubicBezTo>
                  <a:cubicBezTo>
                    <a:pt x="655" y="6379"/>
                    <a:pt x="2091" y="7528"/>
                    <a:pt x="3799" y="7703"/>
                  </a:cubicBezTo>
                  <a:cubicBezTo>
                    <a:pt x="3827" y="7705"/>
                    <a:pt x="3858" y="7706"/>
                    <a:pt x="3889" y="7706"/>
                  </a:cubicBezTo>
                  <a:cubicBezTo>
                    <a:pt x="4177" y="7706"/>
                    <a:pt x="4571" y="7640"/>
                    <a:pt x="4629" y="7496"/>
                  </a:cubicBezTo>
                  <a:cubicBezTo>
                    <a:pt x="4996" y="6538"/>
                    <a:pt x="5746" y="5389"/>
                    <a:pt x="5475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0" y="108"/>
                    <a:pt x="2514" y="1"/>
                    <a:pt x="2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7" name="Google Shape;13357;p30"/>
            <p:cNvSpPr/>
            <p:nvPr/>
          </p:nvSpPr>
          <p:spPr>
            <a:xfrm>
              <a:off x="8077926" y="1019593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5134" y="1"/>
                  </a:moveTo>
                  <a:cubicBezTo>
                    <a:pt x="4329" y="1"/>
                    <a:pt x="4116" y="899"/>
                    <a:pt x="3671" y="1488"/>
                  </a:cubicBezTo>
                  <a:cubicBezTo>
                    <a:pt x="2554" y="2988"/>
                    <a:pt x="1405" y="4440"/>
                    <a:pt x="351" y="5973"/>
                  </a:cubicBezTo>
                  <a:cubicBezTo>
                    <a:pt x="64" y="6388"/>
                    <a:pt x="112" y="7010"/>
                    <a:pt x="0" y="7521"/>
                  </a:cubicBezTo>
                  <a:cubicBezTo>
                    <a:pt x="495" y="7425"/>
                    <a:pt x="1070" y="7425"/>
                    <a:pt x="1485" y="7185"/>
                  </a:cubicBezTo>
                  <a:cubicBezTo>
                    <a:pt x="3432" y="5973"/>
                    <a:pt x="5331" y="4712"/>
                    <a:pt x="7246" y="3451"/>
                  </a:cubicBezTo>
                  <a:cubicBezTo>
                    <a:pt x="7613" y="3228"/>
                    <a:pt x="7948" y="2940"/>
                    <a:pt x="8251" y="2621"/>
                  </a:cubicBezTo>
                  <a:cubicBezTo>
                    <a:pt x="8395" y="2462"/>
                    <a:pt x="8507" y="1999"/>
                    <a:pt x="8443" y="1951"/>
                  </a:cubicBezTo>
                  <a:cubicBezTo>
                    <a:pt x="7549" y="1288"/>
                    <a:pt x="7042" y="31"/>
                    <a:pt x="5587" y="31"/>
                  </a:cubicBezTo>
                  <a:cubicBezTo>
                    <a:pt x="5534" y="31"/>
                    <a:pt x="5481" y="32"/>
                    <a:pt x="5426" y="36"/>
                  </a:cubicBezTo>
                  <a:cubicBezTo>
                    <a:pt x="5321" y="12"/>
                    <a:pt x="5224" y="1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8" name="Google Shape;13358;p30"/>
            <p:cNvSpPr/>
            <p:nvPr/>
          </p:nvSpPr>
          <p:spPr>
            <a:xfrm>
              <a:off x="7210941" y="552618"/>
              <a:ext cx="307226" cy="386012"/>
            </a:xfrm>
            <a:custGeom>
              <a:avLst/>
              <a:gdLst/>
              <a:ahLst/>
              <a:cxnLst/>
              <a:rect l="l" t="t" r="r" b="b"/>
              <a:pathLst>
                <a:path w="5921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61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00" y="5482"/>
                    <a:pt x="1867" y="6455"/>
                  </a:cubicBezTo>
                  <a:cubicBezTo>
                    <a:pt x="2105" y="7067"/>
                    <a:pt x="2568" y="7469"/>
                    <a:pt x="3067" y="7469"/>
                  </a:cubicBezTo>
                  <a:cubicBezTo>
                    <a:pt x="3272" y="7469"/>
                    <a:pt x="3483" y="7402"/>
                    <a:pt x="3687" y="7253"/>
                  </a:cubicBezTo>
                  <a:cubicBezTo>
                    <a:pt x="4580" y="6583"/>
                    <a:pt x="5187" y="5578"/>
                    <a:pt x="5921" y="4716"/>
                  </a:cubicBezTo>
                  <a:lnTo>
                    <a:pt x="5761" y="4540"/>
                  </a:lnTo>
                  <a:cubicBezTo>
                    <a:pt x="5777" y="4413"/>
                    <a:pt x="5761" y="4285"/>
                    <a:pt x="5713" y="4157"/>
                  </a:cubicBezTo>
                  <a:cubicBezTo>
                    <a:pt x="4947" y="2833"/>
                    <a:pt x="4181" y="1508"/>
                    <a:pt x="3383" y="199"/>
                  </a:cubicBezTo>
                  <a:cubicBezTo>
                    <a:pt x="3275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9" name="Google Shape;13359;p30"/>
            <p:cNvSpPr/>
            <p:nvPr/>
          </p:nvSpPr>
          <p:spPr>
            <a:xfrm>
              <a:off x="7876707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4" y="0"/>
                  </a:moveTo>
                  <a:cubicBezTo>
                    <a:pt x="1895" y="0"/>
                    <a:pt x="213" y="1095"/>
                    <a:pt x="0" y="2115"/>
                  </a:cubicBezTo>
                  <a:cubicBezTo>
                    <a:pt x="0" y="2274"/>
                    <a:pt x="32" y="2434"/>
                    <a:pt x="112" y="2577"/>
                  </a:cubicBezTo>
                  <a:cubicBezTo>
                    <a:pt x="383" y="3264"/>
                    <a:pt x="639" y="3950"/>
                    <a:pt x="942" y="4604"/>
                  </a:cubicBezTo>
                  <a:cubicBezTo>
                    <a:pt x="1085" y="4891"/>
                    <a:pt x="1261" y="5259"/>
                    <a:pt x="1516" y="5370"/>
                  </a:cubicBezTo>
                  <a:cubicBezTo>
                    <a:pt x="1828" y="5518"/>
                    <a:pt x="2149" y="5586"/>
                    <a:pt x="2461" y="5586"/>
                  </a:cubicBezTo>
                  <a:cubicBezTo>
                    <a:pt x="3635" y="5586"/>
                    <a:pt x="4682" y="4626"/>
                    <a:pt x="4644" y="3327"/>
                  </a:cubicBezTo>
                  <a:cubicBezTo>
                    <a:pt x="4421" y="2338"/>
                    <a:pt x="4198" y="1349"/>
                    <a:pt x="3942" y="391"/>
                  </a:cubicBezTo>
                  <a:cubicBezTo>
                    <a:pt x="3910" y="247"/>
                    <a:pt x="3655" y="104"/>
                    <a:pt x="3495" y="56"/>
                  </a:cubicBezTo>
                  <a:cubicBezTo>
                    <a:pt x="3366" y="18"/>
                    <a:pt x="3224" y="0"/>
                    <a:pt x="3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0" name="Google Shape;13360;p30"/>
            <p:cNvSpPr/>
            <p:nvPr/>
          </p:nvSpPr>
          <p:spPr>
            <a:xfrm>
              <a:off x="7362452" y="2152954"/>
              <a:ext cx="298976" cy="261217"/>
            </a:xfrm>
            <a:custGeom>
              <a:avLst/>
              <a:gdLst/>
              <a:ahLst/>
              <a:cxnLst/>
              <a:rect l="l" t="t" r="r" b="b"/>
              <a:pathLst>
                <a:path w="5762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1" y="877"/>
                    <a:pt x="2203" y="972"/>
                  </a:cubicBezTo>
                  <a:cubicBezTo>
                    <a:pt x="1341" y="1802"/>
                    <a:pt x="1" y="2281"/>
                    <a:pt x="32" y="3749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8" y="5054"/>
                    <a:pt x="870" y="5054"/>
                  </a:cubicBezTo>
                  <a:cubicBezTo>
                    <a:pt x="1120" y="5054"/>
                    <a:pt x="1411" y="4990"/>
                    <a:pt x="1628" y="4914"/>
                  </a:cubicBezTo>
                  <a:cubicBezTo>
                    <a:pt x="2618" y="4579"/>
                    <a:pt x="3607" y="4180"/>
                    <a:pt x="4565" y="3717"/>
                  </a:cubicBezTo>
                  <a:cubicBezTo>
                    <a:pt x="4980" y="3526"/>
                    <a:pt x="5299" y="3111"/>
                    <a:pt x="5762" y="2728"/>
                  </a:cubicBezTo>
                  <a:cubicBezTo>
                    <a:pt x="5219" y="1659"/>
                    <a:pt x="4852" y="765"/>
                    <a:pt x="4278" y="15"/>
                  </a:cubicBezTo>
                  <a:cubicBezTo>
                    <a:pt x="4271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1" name="Google Shape;13361;p30"/>
            <p:cNvSpPr/>
            <p:nvPr/>
          </p:nvSpPr>
          <p:spPr>
            <a:xfrm>
              <a:off x="7564501" y="469578"/>
              <a:ext cx="366066" cy="234398"/>
            </a:xfrm>
            <a:custGeom>
              <a:avLst/>
              <a:gdLst/>
              <a:ahLst/>
              <a:cxnLst/>
              <a:rect l="l" t="t" r="r" b="b"/>
              <a:pathLst>
                <a:path w="7055" h="4536" extrusionOk="0">
                  <a:moveTo>
                    <a:pt x="677" y="1"/>
                  </a:moveTo>
                  <a:cubicBezTo>
                    <a:pt x="549" y="1"/>
                    <a:pt x="420" y="6"/>
                    <a:pt x="292" y="6"/>
                  </a:cubicBezTo>
                  <a:cubicBezTo>
                    <a:pt x="242" y="6"/>
                    <a:pt x="193" y="5"/>
                    <a:pt x="144" y="3"/>
                  </a:cubicBezTo>
                  <a:lnTo>
                    <a:pt x="144" y="3"/>
                  </a:lnTo>
                  <a:cubicBezTo>
                    <a:pt x="144" y="418"/>
                    <a:pt x="1" y="929"/>
                    <a:pt x="176" y="1248"/>
                  </a:cubicBezTo>
                  <a:cubicBezTo>
                    <a:pt x="527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80" y="4376"/>
                    <a:pt x="5459" y="4232"/>
                    <a:pt x="5921" y="4136"/>
                  </a:cubicBezTo>
                  <a:cubicBezTo>
                    <a:pt x="7055" y="3945"/>
                    <a:pt x="6703" y="3083"/>
                    <a:pt x="6544" y="2509"/>
                  </a:cubicBezTo>
                  <a:cubicBezTo>
                    <a:pt x="6464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4" y="1937"/>
                  </a:cubicBezTo>
                  <a:cubicBezTo>
                    <a:pt x="4609" y="1937"/>
                    <a:pt x="4112" y="1850"/>
                    <a:pt x="3783" y="1248"/>
                  </a:cubicBezTo>
                  <a:cubicBezTo>
                    <a:pt x="3687" y="1120"/>
                    <a:pt x="3560" y="1024"/>
                    <a:pt x="3416" y="977"/>
                  </a:cubicBezTo>
                  <a:cubicBezTo>
                    <a:pt x="2714" y="657"/>
                    <a:pt x="1996" y="322"/>
                    <a:pt x="1277" y="83"/>
                  </a:cubicBezTo>
                  <a:cubicBezTo>
                    <a:pt x="1088" y="14"/>
                    <a:pt x="885" y="1"/>
                    <a:pt x="6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2" name="Google Shape;13362;p30"/>
            <p:cNvSpPr/>
            <p:nvPr/>
          </p:nvSpPr>
          <p:spPr>
            <a:xfrm>
              <a:off x="7947897" y="470405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0"/>
                  </a:moveTo>
                  <a:cubicBezTo>
                    <a:pt x="2006" y="0"/>
                    <a:pt x="809" y="556"/>
                    <a:pt x="352" y="1344"/>
                  </a:cubicBezTo>
                  <a:cubicBezTo>
                    <a:pt x="208" y="1631"/>
                    <a:pt x="96" y="1918"/>
                    <a:pt x="1" y="2205"/>
                  </a:cubicBezTo>
                  <a:cubicBezTo>
                    <a:pt x="240" y="2541"/>
                    <a:pt x="400" y="3019"/>
                    <a:pt x="751" y="3259"/>
                  </a:cubicBezTo>
                  <a:cubicBezTo>
                    <a:pt x="1549" y="3849"/>
                    <a:pt x="2379" y="4376"/>
                    <a:pt x="3256" y="4855"/>
                  </a:cubicBezTo>
                  <a:cubicBezTo>
                    <a:pt x="3512" y="4998"/>
                    <a:pt x="3863" y="4998"/>
                    <a:pt x="4166" y="5062"/>
                  </a:cubicBezTo>
                  <a:cubicBezTo>
                    <a:pt x="4214" y="4695"/>
                    <a:pt x="4405" y="4280"/>
                    <a:pt x="4294" y="3961"/>
                  </a:cubicBezTo>
                  <a:cubicBezTo>
                    <a:pt x="4070" y="3243"/>
                    <a:pt x="4070" y="2652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3" name="Google Shape;13363;p30"/>
            <p:cNvSpPr/>
            <p:nvPr/>
          </p:nvSpPr>
          <p:spPr>
            <a:xfrm>
              <a:off x="7622459" y="1783564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56" y="1"/>
                  </a:moveTo>
                  <a:lnTo>
                    <a:pt x="1" y="208"/>
                  </a:lnTo>
                  <a:cubicBezTo>
                    <a:pt x="527" y="1405"/>
                    <a:pt x="974" y="2634"/>
                    <a:pt x="1581" y="3799"/>
                  </a:cubicBezTo>
                  <a:cubicBezTo>
                    <a:pt x="1916" y="4454"/>
                    <a:pt x="2586" y="4948"/>
                    <a:pt x="2858" y="5619"/>
                  </a:cubicBezTo>
                  <a:cubicBezTo>
                    <a:pt x="3109" y="6220"/>
                    <a:pt x="3511" y="6372"/>
                    <a:pt x="3934" y="6372"/>
                  </a:cubicBezTo>
                  <a:cubicBezTo>
                    <a:pt x="4128" y="6372"/>
                    <a:pt x="4326" y="6340"/>
                    <a:pt x="4517" y="6305"/>
                  </a:cubicBezTo>
                  <a:cubicBezTo>
                    <a:pt x="4996" y="6193"/>
                    <a:pt x="5714" y="5826"/>
                    <a:pt x="5778" y="5475"/>
                  </a:cubicBezTo>
                  <a:cubicBezTo>
                    <a:pt x="5826" y="4884"/>
                    <a:pt x="5634" y="4310"/>
                    <a:pt x="5219" y="3879"/>
                  </a:cubicBezTo>
                  <a:cubicBezTo>
                    <a:pt x="3927" y="2666"/>
                    <a:pt x="2522" y="1565"/>
                    <a:pt x="1134" y="448"/>
                  </a:cubicBezTo>
                  <a:cubicBezTo>
                    <a:pt x="863" y="272"/>
                    <a:pt x="559" y="113"/>
                    <a:pt x="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4" name="Google Shape;13364;p30"/>
            <p:cNvSpPr/>
            <p:nvPr/>
          </p:nvSpPr>
          <p:spPr>
            <a:xfrm>
              <a:off x="7613379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2" y="17"/>
                    <a:pt x="878" y="272"/>
                    <a:pt x="463" y="703"/>
                  </a:cubicBezTo>
                  <a:cubicBezTo>
                    <a:pt x="0" y="1230"/>
                    <a:pt x="463" y="1740"/>
                    <a:pt x="942" y="2123"/>
                  </a:cubicBezTo>
                  <a:cubicBezTo>
                    <a:pt x="1165" y="2315"/>
                    <a:pt x="1373" y="2538"/>
                    <a:pt x="1596" y="2730"/>
                  </a:cubicBezTo>
                  <a:cubicBezTo>
                    <a:pt x="1847" y="2915"/>
                    <a:pt x="2051" y="3009"/>
                    <a:pt x="2213" y="3009"/>
                  </a:cubicBezTo>
                  <a:cubicBezTo>
                    <a:pt x="2484" y="3009"/>
                    <a:pt x="2637" y="2748"/>
                    <a:pt x="2697" y="2219"/>
                  </a:cubicBezTo>
                  <a:cubicBezTo>
                    <a:pt x="2713" y="1996"/>
                    <a:pt x="2697" y="1756"/>
                    <a:pt x="2697" y="1533"/>
                  </a:cubicBezTo>
                  <a:lnTo>
                    <a:pt x="2713" y="1533"/>
                  </a:lnTo>
                  <a:cubicBezTo>
                    <a:pt x="2713" y="1469"/>
                    <a:pt x="2713" y="1405"/>
                    <a:pt x="2713" y="1325"/>
                  </a:cubicBezTo>
                  <a:cubicBezTo>
                    <a:pt x="2793" y="735"/>
                    <a:pt x="2761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5" name="Google Shape;13365;p30"/>
            <p:cNvSpPr/>
            <p:nvPr/>
          </p:nvSpPr>
          <p:spPr>
            <a:xfrm>
              <a:off x="782284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67" y="1"/>
                  </a:moveTo>
                  <a:cubicBezTo>
                    <a:pt x="2723" y="1"/>
                    <a:pt x="2184" y="504"/>
                    <a:pt x="1597" y="910"/>
                  </a:cubicBezTo>
                  <a:cubicBezTo>
                    <a:pt x="1278" y="1134"/>
                    <a:pt x="879" y="1245"/>
                    <a:pt x="544" y="1453"/>
                  </a:cubicBezTo>
                  <a:cubicBezTo>
                    <a:pt x="352" y="1612"/>
                    <a:pt x="160" y="1772"/>
                    <a:pt x="1" y="1963"/>
                  </a:cubicBezTo>
                  <a:cubicBezTo>
                    <a:pt x="217" y="2195"/>
                    <a:pt x="478" y="2635"/>
                    <a:pt x="668" y="2635"/>
                  </a:cubicBezTo>
                  <a:cubicBezTo>
                    <a:pt x="674" y="2635"/>
                    <a:pt x="681" y="2635"/>
                    <a:pt x="687" y="2634"/>
                  </a:cubicBezTo>
                  <a:cubicBezTo>
                    <a:pt x="2171" y="2394"/>
                    <a:pt x="3145" y="1437"/>
                    <a:pt x="3943" y="32"/>
                  </a:cubicBezTo>
                  <a:cubicBezTo>
                    <a:pt x="3811" y="11"/>
                    <a:pt x="3686" y="1"/>
                    <a:pt x="3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6" name="Google Shape;13366;p30"/>
            <p:cNvSpPr/>
            <p:nvPr/>
          </p:nvSpPr>
          <p:spPr>
            <a:xfrm>
              <a:off x="7078005" y="837340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099" y="0"/>
                  </a:moveTo>
                  <a:cubicBezTo>
                    <a:pt x="994" y="0"/>
                    <a:pt x="894" y="13"/>
                    <a:pt x="798" y="41"/>
                  </a:cubicBezTo>
                  <a:cubicBezTo>
                    <a:pt x="431" y="136"/>
                    <a:pt x="208" y="982"/>
                    <a:pt x="48" y="1541"/>
                  </a:cubicBezTo>
                  <a:cubicBezTo>
                    <a:pt x="0" y="1732"/>
                    <a:pt x="351" y="2036"/>
                    <a:pt x="607" y="2387"/>
                  </a:cubicBezTo>
                  <a:cubicBezTo>
                    <a:pt x="1437" y="1892"/>
                    <a:pt x="2107" y="1525"/>
                    <a:pt x="2713" y="1094"/>
                  </a:cubicBezTo>
                  <a:cubicBezTo>
                    <a:pt x="2809" y="1030"/>
                    <a:pt x="2745" y="472"/>
                    <a:pt x="2666" y="440"/>
                  </a:cubicBezTo>
                  <a:cubicBezTo>
                    <a:pt x="2153" y="269"/>
                    <a:pt x="1586" y="0"/>
                    <a:pt x="1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7" name="Google Shape;13367;p30"/>
            <p:cNvSpPr/>
            <p:nvPr/>
          </p:nvSpPr>
          <p:spPr>
            <a:xfrm>
              <a:off x="7476708" y="2502527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44" y="0"/>
                  </a:moveTo>
                  <a:cubicBezTo>
                    <a:pt x="368" y="352"/>
                    <a:pt x="113" y="687"/>
                    <a:pt x="33" y="1054"/>
                  </a:cubicBezTo>
                  <a:cubicBezTo>
                    <a:pt x="1" y="1341"/>
                    <a:pt x="113" y="1628"/>
                    <a:pt x="320" y="1836"/>
                  </a:cubicBezTo>
                  <a:cubicBezTo>
                    <a:pt x="703" y="2139"/>
                    <a:pt x="1166" y="2474"/>
                    <a:pt x="1629" y="2506"/>
                  </a:cubicBezTo>
                  <a:cubicBezTo>
                    <a:pt x="1644" y="2507"/>
                    <a:pt x="1659" y="2508"/>
                    <a:pt x="1674" y="2508"/>
                  </a:cubicBezTo>
                  <a:cubicBezTo>
                    <a:pt x="2003" y="2508"/>
                    <a:pt x="2424" y="2190"/>
                    <a:pt x="2698" y="1916"/>
                  </a:cubicBezTo>
                  <a:cubicBezTo>
                    <a:pt x="2826" y="1788"/>
                    <a:pt x="2810" y="1229"/>
                    <a:pt x="2682" y="1150"/>
                  </a:cubicBezTo>
                  <a:cubicBezTo>
                    <a:pt x="2092" y="846"/>
                    <a:pt x="1501" y="575"/>
                    <a:pt x="879" y="336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8" name="Google Shape;13368;p30"/>
            <p:cNvSpPr/>
            <p:nvPr/>
          </p:nvSpPr>
          <p:spPr>
            <a:xfrm>
              <a:off x="8012652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5" y="0"/>
                    <a:pt x="154" y="5"/>
                    <a:pt x="29" y="14"/>
                  </a:cubicBezTo>
                  <a:cubicBezTo>
                    <a:pt x="0" y="1056"/>
                    <a:pt x="335" y="1950"/>
                    <a:pt x="749" y="1950"/>
                  </a:cubicBezTo>
                  <a:cubicBezTo>
                    <a:pt x="786" y="1950"/>
                    <a:pt x="822" y="1943"/>
                    <a:pt x="859" y="1929"/>
                  </a:cubicBezTo>
                  <a:cubicBezTo>
                    <a:pt x="1354" y="1754"/>
                    <a:pt x="1913" y="1323"/>
                    <a:pt x="2104" y="876"/>
                  </a:cubicBezTo>
                  <a:cubicBezTo>
                    <a:pt x="2291" y="386"/>
                    <a:pt x="1490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9" name="Google Shape;13369;p30"/>
            <p:cNvSpPr/>
            <p:nvPr/>
          </p:nvSpPr>
          <p:spPr>
            <a:xfrm>
              <a:off x="7197813" y="1722847"/>
              <a:ext cx="76742" cy="136060"/>
            </a:xfrm>
            <a:custGeom>
              <a:avLst/>
              <a:gdLst/>
              <a:ahLst/>
              <a:cxnLst/>
              <a:rect l="l" t="t" r="r" b="b"/>
              <a:pathLst>
                <a:path w="1479" h="2633" extrusionOk="0">
                  <a:moveTo>
                    <a:pt x="441" y="1"/>
                  </a:moveTo>
                  <a:cubicBezTo>
                    <a:pt x="281" y="639"/>
                    <a:pt x="74" y="1197"/>
                    <a:pt x="26" y="1772"/>
                  </a:cubicBezTo>
                  <a:cubicBezTo>
                    <a:pt x="1" y="2279"/>
                    <a:pt x="685" y="2633"/>
                    <a:pt x="727" y="2633"/>
                  </a:cubicBezTo>
                  <a:cubicBezTo>
                    <a:pt x="740" y="2633"/>
                    <a:pt x="698" y="2603"/>
                    <a:pt x="568" y="2538"/>
                  </a:cubicBezTo>
                  <a:lnTo>
                    <a:pt x="568" y="2538"/>
                  </a:lnTo>
                  <a:cubicBezTo>
                    <a:pt x="582" y="2544"/>
                    <a:pt x="600" y="2547"/>
                    <a:pt x="620" y="2547"/>
                  </a:cubicBezTo>
                  <a:cubicBezTo>
                    <a:pt x="810" y="2547"/>
                    <a:pt x="1242" y="2298"/>
                    <a:pt x="1271" y="2139"/>
                  </a:cubicBezTo>
                  <a:cubicBezTo>
                    <a:pt x="1366" y="1357"/>
                    <a:pt x="1478" y="527"/>
                    <a:pt x="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0" name="Google Shape;13370;p30"/>
            <p:cNvSpPr/>
            <p:nvPr/>
          </p:nvSpPr>
          <p:spPr>
            <a:xfrm>
              <a:off x="725395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1" y="335"/>
                  </a:lnTo>
                  <a:cubicBezTo>
                    <a:pt x="320" y="734"/>
                    <a:pt x="623" y="1149"/>
                    <a:pt x="942" y="1564"/>
                  </a:cubicBezTo>
                  <a:cubicBezTo>
                    <a:pt x="1118" y="1325"/>
                    <a:pt x="1437" y="1102"/>
                    <a:pt x="1453" y="862"/>
                  </a:cubicBezTo>
                  <a:cubicBezTo>
                    <a:pt x="1533" y="0"/>
                    <a:pt x="831" y="144"/>
                    <a:pt x="336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1" name="Google Shape;13371;p30"/>
            <p:cNvSpPr/>
            <p:nvPr/>
          </p:nvSpPr>
          <p:spPr>
            <a:xfrm>
              <a:off x="7555421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80" y="1"/>
                  </a:moveTo>
                  <a:cubicBezTo>
                    <a:pt x="48" y="97"/>
                    <a:pt x="16" y="192"/>
                    <a:pt x="0" y="288"/>
                  </a:cubicBezTo>
                  <a:cubicBezTo>
                    <a:pt x="495" y="837"/>
                    <a:pt x="863" y="1117"/>
                    <a:pt x="1198" y="1117"/>
                  </a:cubicBezTo>
                  <a:cubicBezTo>
                    <a:pt x="1458" y="1117"/>
                    <a:pt x="1698" y="949"/>
                    <a:pt x="1963" y="6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2" name="Google Shape;13372;p30"/>
            <p:cNvSpPr/>
            <p:nvPr/>
          </p:nvSpPr>
          <p:spPr>
            <a:xfrm>
              <a:off x="7124808" y="2180909"/>
              <a:ext cx="61435" cy="73275"/>
            </a:xfrm>
            <a:custGeom>
              <a:avLst/>
              <a:gdLst/>
              <a:ahLst/>
              <a:cxnLst/>
              <a:rect l="l" t="t" r="r" b="b"/>
              <a:pathLst>
                <a:path w="1184" h="1418" extrusionOk="0">
                  <a:moveTo>
                    <a:pt x="830" y="0"/>
                  </a:moveTo>
                  <a:cubicBezTo>
                    <a:pt x="543" y="495"/>
                    <a:pt x="288" y="910"/>
                    <a:pt x="0" y="1373"/>
                  </a:cubicBezTo>
                  <a:cubicBezTo>
                    <a:pt x="225" y="1400"/>
                    <a:pt x="409" y="1417"/>
                    <a:pt x="557" y="1417"/>
                  </a:cubicBezTo>
                  <a:cubicBezTo>
                    <a:pt x="118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3" name="Google Shape;13373;p30"/>
            <p:cNvSpPr/>
            <p:nvPr/>
          </p:nvSpPr>
          <p:spPr>
            <a:xfrm>
              <a:off x="6632085" y="-75373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93" y="0"/>
                  </a:moveTo>
                  <a:cubicBezTo>
                    <a:pt x="4581" y="176"/>
                    <a:pt x="4453" y="319"/>
                    <a:pt x="4310" y="479"/>
                  </a:cubicBezTo>
                  <a:cubicBezTo>
                    <a:pt x="3113" y="1596"/>
                    <a:pt x="1900" y="2745"/>
                    <a:pt x="687" y="3862"/>
                  </a:cubicBezTo>
                  <a:cubicBezTo>
                    <a:pt x="112" y="4389"/>
                    <a:pt x="1" y="4868"/>
                    <a:pt x="687" y="5426"/>
                  </a:cubicBezTo>
                  <a:cubicBezTo>
                    <a:pt x="1150" y="5809"/>
                    <a:pt x="1628" y="6224"/>
                    <a:pt x="1916" y="6735"/>
                  </a:cubicBezTo>
                  <a:cubicBezTo>
                    <a:pt x="2543" y="7895"/>
                    <a:pt x="3416" y="8494"/>
                    <a:pt x="4613" y="8494"/>
                  </a:cubicBezTo>
                  <a:cubicBezTo>
                    <a:pt x="4816" y="8494"/>
                    <a:pt x="5029" y="8477"/>
                    <a:pt x="5251" y="8442"/>
                  </a:cubicBezTo>
                  <a:cubicBezTo>
                    <a:pt x="5263" y="8441"/>
                    <a:pt x="5275" y="8440"/>
                    <a:pt x="5287" y="8440"/>
                  </a:cubicBezTo>
                  <a:cubicBezTo>
                    <a:pt x="5383" y="8440"/>
                    <a:pt x="5486" y="8482"/>
                    <a:pt x="5584" y="8482"/>
                  </a:cubicBezTo>
                  <a:cubicBezTo>
                    <a:pt x="5606" y="8482"/>
                    <a:pt x="5628" y="8480"/>
                    <a:pt x="5650" y="8474"/>
                  </a:cubicBezTo>
                  <a:cubicBezTo>
                    <a:pt x="6480" y="8283"/>
                    <a:pt x="7805" y="8299"/>
                    <a:pt x="8060" y="7804"/>
                  </a:cubicBezTo>
                  <a:cubicBezTo>
                    <a:pt x="8507" y="6910"/>
                    <a:pt x="8666" y="5538"/>
                    <a:pt x="8299" y="4644"/>
                  </a:cubicBezTo>
                  <a:cubicBezTo>
                    <a:pt x="7613" y="3000"/>
                    <a:pt x="6464" y="1532"/>
                    <a:pt x="5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4" name="Google Shape;13374;p30"/>
            <p:cNvSpPr/>
            <p:nvPr/>
          </p:nvSpPr>
          <p:spPr>
            <a:xfrm>
              <a:off x="4551921" y="-75373"/>
              <a:ext cx="333792" cy="325604"/>
            </a:xfrm>
            <a:custGeom>
              <a:avLst/>
              <a:gdLst/>
              <a:ahLst/>
              <a:cxnLst/>
              <a:rect l="l" t="t" r="r" b="b"/>
              <a:pathLst>
                <a:path w="6433" h="6301" extrusionOk="0">
                  <a:moveTo>
                    <a:pt x="1" y="0"/>
                  </a:moveTo>
                  <a:cubicBezTo>
                    <a:pt x="288" y="590"/>
                    <a:pt x="607" y="1165"/>
                    <a:pt x="958" y="1724"/>
                  </a:cubicBezTo>
                  <a:cubicBezTo>
                    <a:pt x="1405" y="2346"/>
                    <a:pt x="1948" y="2905"/>
                    <a:pt x="2443" y="3495"/>
                  </a:cubicBezTo>
                  <a:cubicBezTo>
                    <a:pt x="2810" y="3910"/>
                    <a:pt x="3400" y="4261"/>
                    <a:pt x="3512" y="4740"/>
                  </a:cubicBezTo>
                  <a:cubicBezTo>
                    <a:pt x="3751" y="5697"/>
                    <a:pt x="4422" y="5969"/>
                    <a:pt x="5204" y="6224"/>
                  </a:cubicBezTo>
                  <a:cubicBezTo>
                    <a:pt x="5350" y="6275"/>
                    <a:pt x="5473" y="6300"/>
                    <a:pt x="5575" y="6300"/>
                  </a:cubicBezTo>
                  <a:cubicBezTo>
                    <a:pt x="5886" y="6300"/>
                    <a:pt x="6009" y="6070"/>
                    <a:pt x="6034" y="5650"/>
                  </a:cubicBezTo>
                  <a:cubicBezTo>
                    <a:pt x="6161" y="3766"/>
                    <a:pt x="6305" y="1883"/>
                    <a:pt x="6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5" name="Google Shape;13375;p30"/>
            <p:cNvSpPr/>
            <p:nvPr/>
          </p:nvSpPr>
          <p:spPr>
            <a:xfrm>
              <a:off x="1575819" y="-44059"/>
              <a:ext cx="327047" cy="224321"/>
            </a:xfrm>
            <a:custGeom>
              <a:avLst/>
              <a:gdLst/>
              <a:ahLst/>
              <a:cxnLst/>
              <a:rect l="l" t="t" r="r" b="b"/>
              <a:pathLst>
                <a:path w="6303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04" y="4246"/>
                  </a:cubicBezTo>
                  <a:cubicBezTo>
                    <a:pt x="5115" y="4306"/>
                    <a:pt x="5366" y="4341"/>
                    <a:pt x="5565" y="4341"/>
                  </a:cubicBezTo>
                  <a:cubicBezTo>
                    <a:pt x="6201" y="4341"/>
                    <a:pt x="6303" y="3986"/>
                    <a:pt x="6145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6" name="Google Shape;13376;p30"/>
            <p:cNvSpPr/>
            <p:nvPr/>
          </p:nvSpPr>
          <p:spPr>
            <a:xfrm>
              <a:off x="1978257" y="-54807"/>
              <a:ext cx="267532" cy="216260"/>
            </a:xfrm>
            <a:custGeom>
              <a:avLst/>
              <a:gdLst/>
              <a:ahLst/>
              <a:cxnLst/>
              <a:rect l="l" t="t" r="r" b="b"/>
              <a:pathLst>
                <a:path w="5156" h="4185" extrusionOk="0">
                  <a:moveTo>
                    <a:pt x="4022" y="1"/>
                  </a:moveTo>
                  <a:lnTo>
                    <a:pt x="1" y="17"/>
                  </a:lnTo>
                  <a:cubicBezTo>
                    <a:pt x="64" y="304"/>
                    <a:pt x="33" y="639"/>
                    <a:pt x="176" y="879"/>
                  </a:cubicBezTo>
                  <a:cubicBezTo>
                    <a:pt x="735" y="1693"/>
                    <a:pt x="1341" y="2459"/>
                    <a:pt x="1916" y="3289"/>
                  </a:cubicBezTo>
                  <a:cubicBezTo>
                    <a:pt x="2298" y="3867"/>
                    <a:pt x="2739" y="4184"/>
                    <a:pt x="3286" y="4184"/>
                  </a:cubicBezTo>
                  <a:cubicBezTo>
                    <a:pt x="3539" y="4184"/>
                    <a:pt x="3815" y="4116"/>
                    <a:pt x="4118" y="3975"/>
                  </a:cubicBezTo>
                  <a:cubicBezTo>
                    <a:pt x="4453" y="3847"/>
                    <a:pt x="4804" y="3751"/>
                    <a:pt x="5155" y="3688"/>
                  </a:cubicBezTo>
                  <a:cubicBezTo>
                    <a:pt x="4756" y="2427"/>
                    <a:pt x="4389" y="1214"/>
                    <a:pt x="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7" name="Google Shape;13377;p30"/>
            <p:cNvSpPr/>
            <p:nvPr/>
          </p:nvSpPr>
          <p:spPr>
            <a:xfrm>
              <a:off x="6510358" y="-75373"/>
              <a:ext cx="271683" cy="161019"/>
            </a:xfrm>
            <a:custGeom>
              <a:avLst/>
              <a:gdLst/>
              <a:ahLst/>
              <a:cxnLst/>
              <a:rect l="l" t="t" r="r" b="b"/>
              <a:pathLst>
                <a:path w="5236" h="3116" extrusionOk="0">
                  <a:moveTo>
                    <a:pt x="1" y="0"/>
                  </a:moveTo>
                  <a:cubicBezTo>
                    <a:pt x="32" y="192"/>
                    <a:pt x="1" y="495"/>
                    <a:pt x="112" y="575"/>
                  </a:cubicBezTo>
                  <a:cubicBezTo>
                    <a:pt x="814" y="1005"/>
                    <a:pt x="958" y="1644"/>
                    <a:pt x="1118" y="2394"/>
                  </a:cubicBezTo>
                  <a:cubicBezTo>
                    <a:pt x="1193" y="2697"/>
                    <a:pt x="1845" y="3116"/>
                    <a:pt x="2253" y="3116"/>
                  </a:cubicBezTo>
                  <a:cubicBezTo>
                    <a:pt x="2274" y="3116"/>
                    <a:pt x="2295" y="3114"/>
                    <a:pt x="2315" y="3112"/>
                  </a:cubicBezTo>
                  <a:cubicBezTo>
                    <a:pt x="3703" y="3000"/>
                    <a:pt x="5076" y="1436"/>
                    <a:pt x="5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8" name="Google Shape;13378;p30"/>
            <p:cNvSpPr/>
            <p:nvPr/>
          </p:nvSpPr>
          <p:spPr>
            <a:xfrm>
              <a:off x="7317725" y="-76200"/>
              <a:ext cx="389260" cy="172491"/>
            </a:xfrm>
            <a:custGeom>
              <a:avLst/>
              <a:gdLst/>
              <a:ahLst/>
              <a:cxnLst/>
              <a:rect l="l" t="t" r="r" b="b"/>
              <a:pathLst>
                <a:path w="7502" h="3338" extrusionOk="0">
                  <a:moveTo>
                    <a:pt x="527" y="0"/>
                  </a:moveTo>
                  <a:cubicBezTo>
                    <a:pt x="1" y="638"/>
                    <a:pt x="160" y="1117"/>
                    <a:pt x="894" y="1388"/>
                  </a:cubicBezTo>
                  <a:cubicBezTo>
                    <a:pt x="1469" y="1612"/>
                    <a:pt x="2091" y="1740"/>
                    <a:pt x="2666" y="1947"/>
                  </a:cubicBezTo>
                  <a:cubicBezTo>
                    <a:pt x="3895" y="2410"/>
                    <a:pt x="5108" y="2921"/>
                    <a:pt x="6368" y="3320"/>
                  </a:cubicBezTo>
                  <a:cubicBezTo>
                    <a:pt x="6401" y="3332"/>
                    <a:pt x="6435" y="3337"/>
                    <a:pt x="6471" y="3337"/>
                  </a:cubicBezTo>
                  <a:cubicBezTo>
                    <a:pt x="6725" y="3337"/>
                    <a:pt x="7083" y="3072"/>
                    <a:pt x="7502" y="2905"/>
                  </a:cubicBezTo>
                  <a:cubicBezTo>
                    <a:pt x="6447" y="1931"/>
                    <a:pt x="5485" y="1382"/>
                    <a:pt x="4323" y="1382"/>
                  </a:cubicBezTo>
                  <a:cubicBezTo>
                    <a:pt x="4113" y="1382"/>
                    <a:pt x="3896" y="1400"/>
                    <a:pt x="3671" y="1436"/>
                  </a:cubicBezTo>
                  <a:cubicBezTo>
                    <a:pt x="3640" y="1442"/>
                    <a:pt x="3609" y="1444"/>
                    <a:pt x="3577" y="1444"/>
                  </a:cubicBezTo>
                  <a:cubicBezTo>
                    <a:pt x="3229" y="1444"/>
                    <a:pt x="2826" y="1146"/>
                    <a:pt x="2490" y="942"/>
                  </a:cubicBezTo>
                  <a:cubicBezTo>
                    <a:pt x="2219" y="766"/>
                    <a:pt x="2044" y="463"/>
                    <a:pt x="1820" y="223"/>
                  </a:cubicBezTo>
                  <a:lnTo>
                    <a:pt x="1613" y="415"/>
                  </a:lnTo>
                  <a:cubicBezTo>
                    <a:pt x="1661" y="606"/>
                    <a:pt x="1708" y="798"/>
                    <a:pt x="1756" y="1037"/>
                  </a:cubicBezTo>
                  <a:cubicBezTo>
                    <a:pt x="990" y="1021"/>
                    <a:pt x="719" y="638"/>
                    <a:pt x="719" y="1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9" name="Google Shape;13379;p30"/>
            <p:cNvSpPr/>
            <p:nvPr/>
          </p:nvSpPr>
          <p:spPr>
            <a:xfrm>
              <a:off x="3681615" y="-75373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304" y="0"/>
                  </a:moveTo>
                  <a:cubicBezTo>
                    <a:pt x="208" y="495"/>
                    <a:pt x="1" y="974"/>
                    <a:pt x="17" y="1452"/>
                  </a:cubicBezTo>
                  <a:cubicBezTo>
                    <a:pt x="65" y="2889"/>
                    <a:pt x="160" y="4309"/>
                    <a:pt x="336" y="5729"/>
                  </a:cubicBezTo>
                  <a:cubicBezTo>
                    <a:pt x="384" y="6096"/>
                    <a:pt x="783" y="6416"/>
                    <a:pt x="1006" y="6751"/>
                  </a:cubicBezTo>
                  <a:cubicBezTo>
                    <a:pt x="1182" y="6400"/>
                    <a:pt x="1485" y="6033"/>
                    <a:pt x="1485" y="5681"/>
                  </a:cubicBezTo>
                  <a:cubicBezTo>
                    <a:pt x="1485" y="4293"/>
                    <a:pt x="1389" y="2889"/>
                    <a:pt x="1293" y="1500"/>
                  </a:cubicBezTo>
                  <a:cubicBezTo>
                    <a:pt x="1278" y="1005"/>
                    <a:pt x="1182" y="495"/>
                    <a:pt x="1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0" name="Google Shape;13380;p30"/>
            <p:cNvSpPr/>
            <p:nvPr/>
          </p:nvSpPr>
          <p:spPr>
            <a:xfrm>
              <a:off x="7677979" y="16294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2617" y="0"/>
                  </a:moveTo>
                  <a:cubicBezTo>
                    <a:pt x="2107" y="0"/>
                    <a:pt x="1580" y="32"/>
                    <a:pt x="1053" y="96"/>
                  </a:cubicBezTo>
                  <a:cubicBezTo>
                    <a:pt x="750" y="128"/>
                    <a:pt x="271" y="303"/>
                    <a:pt x="255" y="447"/>
                  </a:cubicBezTo>
                  <a:cubicBezTo>
                    <a:pt x="160" y="1181"/>
                    <a:pt x="0" y="1995"/>
                    <a:pt x="239" y="2618"/>
                  </a:cubicBezTo>
                  <a:cubicBezTo>
                    <a:pt x="380" y="2970"/>
                    <a:pt x="891" y="3133"/>
                    <a:pt x="1430" y="3133"/>
                  </a:cubicBezTo>
                  <a:cubicBezTo>
                    <a:pt x="1867" y="3133"/>
                    <a:pt x="2324" y="3025"/>
                    <a:pt x="2617" y="2825"/>
                  </a:cubicBezTo>
                  <a:lnTo>
                    <a:pt x="2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1" name="Google Shape;13381;p30"/>
            <p:cNvSpPr/>
            <p:nvPr/>
          </p:nvSpPr>
          <p:spPr>
            <a:xfrm>
              <a:off x="2582745" y="-34189"/>
              <a:ext cx="198003" cy="93428"/>
            </a:xfrm>
            <a:custGeom>
              <a:avLst/>
              <a:gdLst/>
              <a:ahLst/>
              <a:cxnLst/>
              <a:rect l="l" t="t" r="r" b="b"/>
              <a:pathLst>
                <a:path w="3816" h="1808" extrusionOk="0">
                  <a:moveTo>
                    <a:pt x="1" y="1"/>
                  </a:moveTo>
                  <a:cubicBezTo>
                    <a:pt x="512" y="304"/>
                    <a:pt x="1038" y="575"/>
                    <a:pt x="1517" y="911"/>
                  </a:cubicBezTo>
                  <a:cubicBezTo>
                    <a:pt x="2327" y="1485"/>
                    <a:pt x="2794" y="1807"/>
                    <a:pt x="3095" y="1807"/>
                  </a:cubicBezTo>
                  <a:cubicBezTo>
                    <a:pt x="3489" y="1807"/>
                    <a:pt x="3598" y="1257"/>
                    <a:pt x="3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2" name="Google Shape;13382;p30"/>
            <p:cNvSpPr/>
            <p:nvPr/>
          </p:nvSpPr>
          <p:spPr>
            <a:xfrm>
              <a:off x="5406506" y="-75373"/>
              <a:ext cx="135893" cy="99009"/>
            </a:xfrm>
            <a:custGeom>
              <a:avLst/>
              <a:gdLst/>
              <a:ahLst/>
              <a:cxnLst/>
              <a:rect l="l" t="t" r="r" b="b"/>
              <a:pathLst>
                <a:path w="2619" h="1916" extrusionOk="0">
                  <a:moveTo>
                    <a:pt x="1" y="0"/>
                  </a:moveTo>
                  <a:lnTo>
                    <a:pt x="1" y="1915"/>
                  </a:lnTo>
                  <a:cubicBezTo>
                    <a:pt x="512" y="1803"/>
                    <a:pt x="942" y="1803"/>
                    <a:pt x="1182" y="1612"/>
                  </a:cubicBezTo>
                  <a:cubicBezTo>
                    <a:pt x="1708" y="1133"/>
                    <a:pt x="2139" y="543"/>
                    <a:pt x="2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3" name="Google Shape;13383;p30"/>
            <p:cNvSpPr/>
            <p:nvPr/>
          </p:nvSpPr>
          <p:spPr>
            <a:xfrm>
              <a:off x="7721823" y="-75373"/>
              <a:ext cx="91997" cy="114667"/>
            </a:xfrm>
            <a:custGeom>
              <a:avLst/>
              <a:gdLst/>
              <a:ahLst/>
              <a:cxnLst/>
              <a:rect l="l" t="t" r="r" b="b"/>
              <a:pathLst>
                <a:path w="1773" h="2219" extrusionOk="0">
                  <a:moveTo>
                    <a:pt x="958" y="0"/>
                  </a:moveTo>
                  <a:cubicBezTo>
                    <a:pt x="783" y="271"/>
                    <a:pt x="607" y="543"/>
                    <a:pt x="432" y="798"/>
                  </a:cubicBezTo>
                  <a:cubicBezTo>
                    <a:pt x="1" y="1372"/>
                    <a:pt x="208" y="1979"/>
                    <a:pt x="895" y="2154"/>
                  </a:cubicBezTo>
                  <a:cubicBezTo>
                    <a:pt x="1182" y="2202"/>
                    <a:pt x="1469" y="2218"/>
                    <a:pt x="1772" y="2218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4" name="Google Shape;13384;p30"/>
            <p:cNvSpPr/>
            <p:nvPr/>
          </p:nvSpPr>
          <p:spPr>
            <a:xfrm>
              <a:off x="5187905" y="-75373"/>
              <a:ext cx="114308" cy="91568"/>
            </a:xfrm>
            <a:custGeom>
              <a:avLst/>
              <a:gdLst/>
              <a:ahLst/>
              <a:cxnLst/>
              <a:rect l="l" t="t" r="r" b="b"/>
              <a:pathLst>
                <a:path w="2203" h="1772" extrusionOk="0">
                  <a:moveTo>
                    <a:pt x="1" y="0"/>
                  </a:moveTo>
                  <a:cubicBezTo>
                    <a:pt x="256" y="590"/>
                    <a:pt x="511" y="1181"/>
                    <a:pt x="783" y="1771"/>
                  </a:cubicBezTo>
                  <a:lnTo>
                    <a:pt x="1134" y="1740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5" name="Google Shape;13385;p30"/>
            <p:cNvSpPr/>
            <p:nvPr/>
          </p:nvSpPr>
          <p:spPr>
            <a:xfrm>
              <a:off x="3801682" y="-44059"/>
              <a:ext cx="116851" cy="48833"/>
            </a:xfrm>
            <a:custGeom>
              <a:avLst/>
              <a:gdLst/>
              <a:ahLst/>
              <a:cxnLst/>
              <a:rect l="l" t="t" r="r" b="b"/>
              <a:pathLst>
                <a:path w="2252" h="945" extrusionOk="0">
                  <a:moveTo>
                    <a:pt x="1" y="0"/>
                  </a:moveTo>
                  <a:cubicBezTo>
                    <a:pt x="224" y="304"/>
                    <a:pt x="400" y="814"/>
                    <a:pt x="671" y="894"/>
                  </a:cubicBezTo>
                  <a:cubicBezTo>
                    <a:pt x="813" y="931"/>
                    <a:pt x="959" y="945"/>
                    <a:pt x="1109" y="945"/>
                  </a:cubicBezTo>
                  <a:cubicBezTo>
                    <a:pt x="1482" y="945"/>
                    <a:pt x="1875" y="855"/>
                    <a:pt x="2251" y="798"/>
                  </a:cubicBezTo>
                  <a:cubicBezTo>
                    <a:pt x="2251" y="527"/>
                    <a:pt x="2235" y="256"/>
                    <a:pt x="2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6" name="Google Shape;13386;p30"/>
            <p:cNvSpPr/>
            <p:nvPr/>
          </p:nvSpPr>
          <p:spPr>
            <a:xfrm>
              <a:off x="4404561" y="-75373"/>
              <a:ext cx="86133" cy="78391"/>
            </a:xfrm>
            <a:custGeom>
              <a:avLst/>
              <a:gdLst/>
              <a:ahLst/>
              <a:cxnLst/>
              <a:rect l="l" t="t" r="r" b="b"/>
              <a:pathLst>
                <a:path w="1660" h="1517" extrusionOk="0">
                  <a:moveTo>
                    <a:pt x="32" y="0"/>
                  </a:moveTo>
                  <a:cubicBezTo>
                    <a:pt x="0" y="160"/>
                    <a:pt x="0" y="335"/>
                    <a:pt x="32" y="495"/>
                  </a:cubicBezTo>
                  <a:cubicBezTo>
                    <a:pt x="144" y="846"/>
                    <a:pt x="287" y="1181"/>
                    <a:pt x="415" y="1516"/>
                  </a:cubicBezTo>
                  <a:cubicBezTo>
                    <a:pt x="798" y="1277"/>
                    <a:pt x="1213" y="1069"/>
                    <a:pt x="1516" y="766"/>
                  </a:cubicBezTo>
                  <a:cubicBezTo>
                    <a:pt x="1660" y="622"/>
                    <a:pt x="1612" y="2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7" name="Google Shape;13387;p30"/>
            <p:cNvSpPr/>
            <p:nvPr/>
          </p:nvSpPr>
          <p:spPr>
            <a:xfrm>
              <a:off x="3270927" y="-44059"/>
              <a:ext cx="82812" cy="47903"/>
            </a:xfrm>
            <a:custGeom>
              <a:avLst/>
              <a:gdLst/>
              <a:ahLst/>
              <a:cxnLst/>
              <a:rect l="l" t="t" r="r" b="b"/>
              <a:pathLst>
                <a:path w="1596" h="927" extrusionOk="0">
                  <a:moveTo>
                    <a:pt x="0" y="0"/>
                  </a:moveTo>
                  <a:cubicBezTo>
                    <a:pt x="223" y="304"/>
                    <a:pt x="463" y="623"/>
                    <a:pt x="702" y="926"/>
                  </a:cubicBezTo>
                  <a:lnTo>
                    <a:pt x="15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8" name="Google Shape;13388;p30"/>
            <p:cNvSpPr/>
            <p:nvPr/>
          </p:nvSpPr>
          <p:spPr>
            <a:xfrm>
              <a:off x="4367306" y="2598898"/>
              <a:ext cx="118459" cy="155232"/>
            </a:xfrm>
            <a:custGeom>
              <a:avLst/>
              <a:gdLst/>
              <a:ahLst/>
              <a:cxnLst/>
              <a:rect l="l" t="t" r="r" b="b"/>
              <a:pathLst>
                <a:path w="2283" h="3004" extrusionOk="0">
                  <a:moveTo>
                    <a:pt x="1078" y="0"/>
                  </a:moveTo>
                  <a:cubicBezTo>
                    <a:pt x="1053" y="0"/>
                    <a:pt x="1029" y="1"/>
                    <a:pt x="1005" y="3"/>
                  </a:cubicBezTo>
                  <a:cubicBezTo>
                    <a:pt x="686" y="51"/>
                    <a:pt x="303" y="162"/>
                    <a:pt x="112" y="386"/>
                  </a:cubicBezTo>
                  <a:cubicBezTo>
                    <a:pt x="0" y="545"/>
                    <a:pt x="80" y="1008"/>
                    <a:pt x="223" y="1216"/>
                  </a:cubicBezTo>
                  <a:cubicBezTo>
                    <a:pt x="575" y="1631"/>
                    <a:pt x="942" y="2014"/>
                    <a:pt x="1341" y="2381"/>
                  </a:cubicBezTo>
                  <a:lnTo>
                    <a:pt x="894" y="2668"/>
                  </a:lnTo>
                  <a:lnTo>
                    <a:pt x="1037" y="3003"/>
                  </a:lnTo>
                  <a:cubicBezTo>
                    <a:pt x="1277" y="2875"/>
                    <a:pt x="1676" y="2812"/>
                    <a:pt x="1756" y="2604"/>
                  </a:cubicBezTo>
                  <a:cubicBezTo>
                    <a:pt x="1995" y="1998"/>
                    <a:pt x="2170" y="1359"/>
                    <a:pt x="2250" y="705"/>
                  </a:cubicBezTo>
                  <a:cubicBezTo>
                    <a:pt x="2282" y="561"/>
                    <a:pt x="1931" y="322"/>
                    <a:pt x="1708" y="194"/>
                  </a:cubicBezTo>
                  <a:cubicBezTo>
                    <a:pt x="1521" y="65"/>
                    <a:pt x="1295" y="0"/>
                    <a:pt x="1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9" name="Google Shape;13389;p30"/>
            <p:cNvSpPr/>
            <p:nvPr/>
          </p:nvSpPr>
          <p:spPr>
            <a:xfrm>
              <a:off x="3649341" y="1917321"/>
              <a:ext cx="650929" cy="443423"/>
            </a:xfrm>
            <a:custGeom>
              <a:avLst/>
              <a:gdLst/>
              <a:ahLst/>
              <a:cxnLst/>
              <a:rect l="l" t="t" r="r" b="b"/>
              <a:pathLst>
                <a:path w="12545" h="8581" extrusionOk="0">
                  <a:moveTo>
                    <a:pt x="3712" y="0"/>
                  </a:moveTo>
                  <a:cubicBezTo>
                    <a:pt x="3196" y="0"/>
                    <a:pt x="2671" y="236"/>
                    <a:pt x="2027" y="697"/>
                  </a:cubicBezTo>
                  <a:cubicBezTo>
                    <a:pt x="1756" y="888"/>
                    <a:pt x="1453" y="1032"/>
                    <a:pt x="1165" y="1191"/>
                  </a:cubicBezTo>
                  <a:cubicBezTo>
                    <a:pt x="272" y="1718"/>
                    <a:pt x="0" y="2787"/>
                    <a:pt x="639" y="3585"/>
                  </a:cubicBezTo>
                  <a:cubicBezTo>
                    <a:pt x="1373" y="4495"/>
                    <a:pt x="2011" y="5628"/>
                    <a:pt x="2969" y="6155"/>
                  </a:cubicBezTo>
                  <a:cubicBezTo>
                    <a:pt x="4724" y="7144"/>
                    <a:pt x="6687" y="7751"/>
                    <a:pt x="8682" y="8580"/>
                  </a:cubicBezTo>
                  <a:cubicBezTo>
                    <a:pt x="9273" y="8325"/>
                    <a:pt x="10071" y="8213"/>
                    <a:pt x="10454" y="7735"/>
                  </a:cubicBezTo>
                  <a:cubicBezTo>
                    <a:pt x="11108" y="6969"/>
                    <a:pt x="11475" y="5963"/>
                    <a:pt x="11970" y="5069"/>
                  </a:cubicBezTo>
                  <a:cubicBezTo>
                    <a:pt x="12544" y="4000"/>
                    <a:pt x="12273" y="2915"/>
                    <a:pt x="11443" y="2165"/>
                  </a:cubicBezTo>
                  <a:cubicBezTo>
                    <a:pt x="10326" y="1143"/>
                    <a:pt x="8858" y="1175"/>
                    <a:pt x="7565" y="713"/>
                  </a:cubicBezTo>
                  <a:cubicBezTo>
                    <a:pt x="7527" y="701"/>
                    <a:pt x="7485" y="696"/>
                    <a:pt x="7441" y="696"/>
                  </a:cubicBezTo>
                  <a:cubicBezTo>
                    <a:pt x="7244" y="696"/>
                    <a:pt x="6997" y="800"/>
                    <a:pt x="6815" y="904"/>
                  </a:cubicBezTo>
                  <a:cubicBezTo>
                    <a:pt x="6599" y="1037"/>
                    <a:pt x="6404" y="1097"/>
                    <a:pt x="6215" y="1097"/>
                  </a:cubicBezTo>
                  <a:cubicBezTo>
                    <a:pt x="5930" y="1097"/>
                    <a:pt x="5661" y="959"/>
                    <a:pt x="5363" y="729"/>
                  </a:cubicBezTo>
                  <a:cubicBezTo>
                    <a:pt x="4746" y="240"/>
                    <a:pt x="4233" y="0"/>
                    <a:pt x="37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0" name="Google Shape;13390;p30"/>
            <p:cNvSpPr/>
            <p:nvPr/>
          </p:nvSpPr>
          <p:spPr>
            <a:xfrm>
              <a:off x="3574001" y="361838"/>
              <a:ext cx="433105" cy="663042"/>
            </a:xfrm>
            <a:custGeom>
              <a:avLst/>
              <a:gdLst/>
              <a:ahLst/>
              <a:cxnLst/>
              <a:rect l="l" t="t" r="r" b="b"/>
              <a:pathLst>
                <a:path w="8347" h="12831" extrusionOk="0">
                  <a:moveTo>
                    <a:pt x="2953" y="0"/>
                  </a:moveTo>
                  <a:cubicBezTo>
                    <a:pt x="2664" y="0"/>
                    <a:pt x="2404" y="195"/>
                    <a:pt x="2218" y="556"/>
                  </a:cubicBezTo>
                  <a:cubicBezTo>
                    <a:pt x="1867" y="1226"/>
                    <a:pt x="1596" y="1944"/>
                    <a:pt x="1389" y="2663"/>
                  </a:cubicBezTo>
                  <a:cubicBezTo>
                    <a:pt x="990" y="4115"/>
                    <a:pt x="734" y="5583"/>
                    <a:pt x="287" y="7003"/>
                  </a:cubicBezTo>
                  <a:cubicBezTo>
                    <a:pt x="16" y="7929"/>
                    <a:pt x="0" y="8631"/>
                    <a:pt x="654" y="9397"/>
                  </a:cubicBezTo>
                  <a:cubicBezTo>
                    <a:pt x="1404" y="10275"/>
                    <a:pt x="1963" y="11312"/>
                    <a:pt x="2681" y="12206"/>
                  </a:cubicBezTo>
                  <a:cubicBezTo>
                    <a:pt x="2910" y="12511"/>
                    <a:pt x="3386" y="12831"/>
                    <a:pt x="3721" y="12831"/>
                  </a:cubicBezTo>
                  <a:cubicBezTo>
                    <a:pt x="3736" y="12831"/>
                    <a:pt x="3752" y="12830"/>
                    <a:pt x="3766" y="12829"/>
                  </a:cubicBezTo>
                  <a:cubicBezTo>
                    <a:pt x="5027" y="12669"/>
                    <a:pt x="7230" y="10068"/>
                    <a:pt x="7421" y="8807"/>
                  </a:cubicBezTo>
                  <a:cubicBezTo>
                    <a:pt x="7517" y="8025"/>
                    <a:pt x="7804" y="7259"/>
                    <a:pt x="7996" y="6493"/>
                  </a:cubicBezTo>
                  <a:cubicBezTo>
                    <a:pt x="8107" y="6078"/>
                    <a:pt x="8219" y="5663"/>
                    <a:pt x="8347" y="5168"/>
                  </a:cubicBezTo>
                  <a:cubicBezTo>
                    <a:pt x="8283" y="4993"/>
                    <a:pt x="8235" y="4753"/>
                    <a:pt x="8091" y="4610"/>
                  </a:cubicBezTo>
                  <a:cubicBezTo>
                    <a:pt x="6607" y="3157"/>
                    <a:pt x="5123" y="1737"/>
                    <a:pt x="3607" y="317"/>
                  </a:cubicBezTo>
                  <a:cubicBezTo>
                    <a:pt x="3386" y="102"/>
                    <a:pt x="3162" y="0"/>
                    <a:pt x="2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1" name="Google Shape;13391;p30"/>
            <p:cNvSpPr/>
            <p:nvPr/>
          </p:nvSpPr>
          <p:spPr>
            <a:xfrm>
              <a:off x="5412318" y="143930"/>
              <a:ext cx="511818" cy="469312"/>
            </a:xfrm>
            <a:custGeom>
              <a:avLst/>
              <a:gdLst/>
              <a:ahLst/>
              <a:cxnLst/>
              <a:rect l="l" t="t" r="r" b="b"/>
              <a:pathLst>
                <a:path w="9864" h="9082" extrusionOk="0">
                  <a:moveTo>
                    <a:pt x="3192" y="1"/>
                  </a:moveTo>
                  <a:cubicBezTo>
                    <a:pt x="2981" y="1"/>
                    <a:pt x="2758" y="74"/>
                    <a:pt x="2522" y="225"/>
                  </a:cubicBezTo>
                  <a:cubicBezTo>
                    <a:pt x="2107" y="496"/>
                    <a:pt x="1644" y="719"/>
                    <a:pt x="1261" y="1038"/>
                  </a:cubicBezTo>
                  <a:cubicBezTo>
                    <a:pt x="1054" y="1230"/>
                    <a:pt x="814" y="1597"/>
                    <a:pt x="846" y="1852"/>
                  </a:cubicBezTo>
                  <a:cubicBezTo>
                    <a:pt x="1038" y="3257"/>
                    <a:pt x="751" y="4550"/>
                    <a:pt x="224" y="5842"/>
                  </a:cubicBezTo>
                  <a:cubicBezTo>
                    <a:pt x="1" y="6417"/>
                    <a:pt x="96" y="6800"/>
                    <a:pt x="799" y="7055"/>
                  </a:cubicBezTo>
                  <a:cubicBezTo>
                    <a:pt x="1804" y="7438"/>
                    <a:pt x="2746" y="8013"/>
                    <a:pt x="3735" y="8475"/>
                  </a:cubicBezTo>
                  <a:cubicBezTo>
                    <a:pt x="4310" y="8731"/>
                    <a:pt x="4916" y="8906"/>
                    <a:pt x="5379" y="9082"/>
                  </a:cubicBezTo>
                  <a:cubicBezTo>
                    <a:pt x="6879" y="8827"/>
                    <a:pt x="8220" y="8667"/>
                    <a:pt x="9193" y="7470"/>
                  </a:cubicBezTo>
                  <a:cubicBezTo>
                    <a:pt x="9720" y="6832"/>
                    <a:pt x="9863" y="6305"/>
                    <a:pt x="9321" y="5635"/>
                  </a:cubicBezTo>
                  <a:cubicBezTo>
                    <a:pt x="8954" y="5172"/>
                    <a:pt x="8698" y="4629"/>
                    <a:pt x="8363" y="4135"/>
                  </a:cubicBezTo>
                  <a:cubicBezTo>
                    <a:pt x="8060" y="3688"/>
                    <a:pt x="7821" y="3033"/>
                    <a:pt x="7406" y="2890"/>
                  </a:cubicBezTo>
                  <a:cubicBezTo>
                    <a:pt x="6033" y="2363"/>
                    <a:pt x="5012" y="1453"/>
                    <a:pt x="4038" y="432"/>
                  </a:cubicBezTo>
                  <a:cubicBezTo>
                    <a:pt x="3775" y="150"/>
                    <a:pt x="3495" y="1"/>
                    <a:pt x="3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2" name="Google Shape;13392;p30"/>
            <p:cNvSpPr/>
            <p:nvPr/>
          </p:nvSpPr>
          <p:spPr>
            <a:xfrm>
              <a:off x="6879692" y="1081705"/>
              <a:ext cx="507667" cy="539384"/>
            </a:xfrm>
            <a:custGeom>
              <a:avLst/>
              <a:gdLst/>
              <a:ahLst/>
              <a:cxnLst/>
              <a:rect l="l" t="t" r="r" b="b"/>
              <a:pathLst>
                <a:path w="9784" h="10438" extrusionOk="0">
                  <a:moveTo>
                    <a:pt x="4513" y="1"/>
                  </a:moveTo>
                  <a:cubicBezTo>
                    <a:pt x="3472" y="1"/>
                    <a:pt x="2446" y="349"/>
                    <a:pt x="1804" y="1052"/>
                  </a:cubicBezTo>
                  <a:cubicBezTo>
                    <a:pt x="1500" y="1339"/>
                    <a:pt x="1149" y="1579"/>
                    <a:pt x="766" y="1770"/>
                  </a:cubicBezTo>
                  <a:cubicBezTo>
                    <a:pt x="96" y="2137"/>
                    <a:pt x="0" y="2648"/>
                    <a:pt x="367" y="3286"/>
                  </a:cubicBezTo>
                  <a:cubicBezTo>
                    <a:pt x="511" y="3510"/>
                    <a:pt x="750" y="3669"/>
                    <a:pt x="862" y="3909"/>
                  </a:cubicBezTo>
                  <a:cubicBezTo>
                    <a:pt x="1387" y="5134"/>
                    <a:pt x="1899" y="5569"/>
                    <a:pt x="2633" y="5569"/>
                  </a:cubicBezTo>
                  <a:cubicBezTo>
                    <a:pt x="3037" y="5569"/>
                    <a:pt x="3508" y="5437"/>
                    <a:pt x="4086" y="5233"/>
                  </a:cubicBezTo>
                  <a:cubicBezTo>
                    <a:pt x="4261" y="5170"/>
                    <a:pt x="4417" y="5137"/>
                    <a:pt x="4556" y="5137"/>
                  </a:cubicBezTo>
                  <a:cubicBezTo>
                    <a:pt x="4910" y="5137"/>
                    <a:pt x="5161" y="5356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4" y="8984"/>
                    <a:pt x="6943" y="9207"/>
                    <a:pt x="6863" y="9431"/>
                  </a:cubicBezTo>
                  <a:cubicBezTo>
                    <a:pt x="6783" y="9638"/>
                    <a:pt x="6783" y="9862"/>
                    <a:pt x="6879" y="10069"/>
                  </a:cubicBezTo>
                  <a:cubicBezTo>
                    <a:pt x="7062" y="10322"/>
                    <a:pt x="7406" y="10437"/>
                    <a:pt x="7772" y="10437"/>
                  </a:cubicBezTo>
                  <a:cubicBezTo>
                    <a:pt x="8328" y="10437"/>
                    <a:pt x="8933" y="10171"/>
                    <a:pt x="9097" y="9718"/>
                  </a:cubicBezTo>
                  <a:cubicBezTo>
                    <a:pt x="9336" y="9032"/>
                    <a:pt x="9624" y="8329"/>
                    <a:pt x="9704" y="7611"/>
                  </a:cubicBezTo>
                  <a:cubicBezTo>
                    <a:pt x="9783" y="6957"/>
                    <a:pt x="9608" y="6287"/>
                    <a:pt x="9528" y="5616"/>
                  </a:cubicBezTo>
                  <a:cubicBezTo>
                    <a:pt x="9464" y="5233"/>
                    <a:pt x="9257" y="4834"/>
                    <a:pt x="9321" y="4467"/>
                  </a:cubicBezTo>
                  <a:cubicBezTo>
                    <a:pt x="9624" y="2903"/>
                    <a:pt x="9624" y="2855"/>
                    <a:pt x="8251" y="2010"/>
                  </a:cubicBezTo>
                  <a:cubicBezTo>
                    <a:pt x="7964" y="1786"/>
                    <a:pt x="7693" y="1531"/>
                    <a:pt x="7485" y="1228"/>
                  </a:cubicBezTo>
                  <a:cubicBezTo>
                    <a:pt x="6795" y="413"/>
                    <a:pt x="5646" y="1"/>
                    <a:pt x="4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3" name="Google Shape;13393;p30"/>
            <p:cNvSpPr/>
            <p:nvPr/>
          </p:nvSpPr>
          <p:spPr>
            <a:xfrm>
              <a:off x="6425055" y="272598"/>
              <a:ext cx="353665" cy="540831"/>
            </a:xfrm>
            <a:custGeom>
              <a:avLst/>
              <a:gdLst/>
              <a:ahLst/>
              <a:cxnLst/>
              <a:rect l="l" t="t" r="r" b="b"/>
              <a:pathLst>
                <a:path w="6816" h="10466" extrusionOk="0">
                  <a:moveTo>
                    <a:pt x="2570" y="1"/>
                  </a:moveTo>
                  <a:cubicBezTo>
                    <a:pt x="1246" y="160"/>
                    <a:pt x="1006" y="400"/>
                    <a:pt x="878" y="1677"/>
                  </a:cubicBezTo>
                  <a:cubicBezTo>
                    <a:pt x="767" y="2810"/>
                    <a:pt x="623" y="3943"/>
                    <a:pt x="495" y="5076"/>
                  </a:cubicBezTo>
                  <a:cubicBezTo>
                    <a:pt x="352" y="6400"/>
                    <a:pt x="224" y="7725"/>
                    <a:pt x="81" y="9066"/>
                  </a:cubicBezTo>
                  <a:cubicBezTo>
                    <a:pt x="1" y="9768"/>
                    <a:pt x="320" y="10326"/>
                    <a:pt x="942" y="10454"/>
                  </a:cubicBezTo>
                  <a:cubicBezTo>
                    <a:pt x="977" y="10462"/>
                    <a:pt x="1013" y="10466"/>
                    <a:pt x="1050" y="10466"/>
                  </a:cubicBezTo>
                  <a:cubicBezTo>
                    <a:pt x="1392" y="10466"/>
                    <a:pt x="1837" y="10156"/>
                    <a:pt x="2139" y="9911"/>
                  </a:cubicBezTo>
                  <a:cubicBezTo>
                    <a:pt x="2618" y="9512"/>
                    <a:pt x="2985" y="8970"/>
                    <a:pt x="3416" y="8507"/>
                  </a:cubicBezTo>
                  <a:cubicBezTo>
                    <a:pt x="4006" y="7885"/>
                    <a:pt x="4820" y="7374"/>
                    <a:pt x="5140" y="6640"/>
                  </a:cubicBezTo>
                  <a:cubicBezTo>
                    <a:pt x="5794" y="5172"/>
                    <a:pt x="6193" y="3608"/>
                    <a:pt x="6656" y="2075"/>
                  </a:cubicBezTo>
                  <a:cubicBezTo>
                    <a:pt x="6815" y="1501"/>
                    <a:pt x="6608" y="1006"/>
                    <a:pt x="5954" y="831"/>
                  </a:cubicBezTo>
                  <a:cubicBezTo>
                    <a:pt x="4836" y="543"/>
                    <a:pt x="3703" y="272"/>
                    <a:pt x="2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4" name="Google Shape;13394;p30"/>
            <p:cNvSpPr/>
            <p:nvPr/>
          </p:nvSpPr>
          <p:spPr>
            <a:xfrm>
              <a:off x="5178824" y="844264"/>
              <a:ext cx="446388" cy="346274"/>
            </a:xfrm>
            <a:custGeom>
              <a:avLst/>
              <a:gdLst/>
              <a:ahLst/>
              <a:cxnLst/>
              <a:rect l="l" t="t" r="r" b="b"/>
              <a:pathLst>
                <a:path w="8603" h="6701" extrusionOk="0">
                  <a:moveTo>
                    <a:pt x="5907" y="0"/>
                  </a:moveTo>
                  <a:cubicBezTo>
                    <a:pt x="4333" y="0"/>
                    <a:pt x="2937" y="813"/>
                    <a:pt x="1436" y="1131"/>
                  </a:cubicBezTo>
                  <a:cubicBezTo>
                    <a:pt x="1101" y="1210"/>
                    <a:pt x="814" y="1530"/>
                    <a:pt x="559" y="1785"/>
                  </a:cubicBezTo>
                  <a:cubicBezTo>
                    <a:pt x="32" y="2312"/>
                    <a:pt x="0" y="3572"/>
                    <a:pt x="527" y="4083"/>
                  </a:cubicBezTo>
                  <a:cubicBezTo>
                    <a:pt x="2266" y="5727"/>
                    <a:pt x="4405" y="6445"/>
                    <a:pt x="6288" y="6700"/>
                  </a:cubicBezTo>
                  <a:cubicBezTo>
                    <a:pt x="8171" y="6700"/>
                    <a:pt x="8602" y="6445"/>
                    <a:pt x="8602" y="5025"/>
                  </a:cubicBezTo>
                  <a:cubicBezTo>
                    <a:pt x="8586" y="3700"/>
                    <a:pt x="8283" y="2344"/>
                    <a:pt x="7996" y="1019"/>
                  </a:cubicBezTo>
                  <a:cubicBezTo>
                    <a:pt x="7836" y="253"/>
                    <a:pt x="7102" y="109"/>
                    <a:pt x="6416" y="29"/>
                  </a:cubicBezTo>
                  <a:cubicBezTo>
                    <a:pt x="6244" y="10"/>
                    <a:pt x="6075" y="0"/>
                    <a:pt x="59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5" name="Google Shape;13395;p30"/>
            <p:cNvSpPr/>
            <p:nvPr/>
          </p:nvSpPr>
          <p:spPr>
            <a:xfrm>
              <a:off x="3459693" y="1451276"/>
              <a:ext cx="428228" cy="394487"/>
            </a:xfrm>
            <a:custGeom>
              <a:avLst/>
              <a:gdLst/>
              <a:ahLst/>
              <a:cxnLst/>
              <a:rect l="l" t="t" r="r" b="b"/>
              <a:pathLst>
                <a:path w="8253" h="7634" extrusionOk="0">
                  <a:moveTo>
                    <a:pt x="3915" y="0"/>
                  </a:moveTo>
                  <a:cubicBezTo>
                    <a:pt x="2885" y="0"/>
                    <a:pt x="1746" y="784"/>
                    <a:pt x="1469" y="1832"/>
                  </a:cubicBezTo>
                  <a:cubicBezTo>
                    <a:pt x="1405" y="2135"/>
                    <a:pt x="1261" y="2390"/>
                    <a:pt x="1038" y="2598"/>
                  </a:cubicBezTo>
                  <a:cubicBezTo>
                    <a:pt x="384" y="3077"/>
                    <a:pt x="1" y="3619"/>
                    <a:pt x="160" y="4401"/>
                  </a:cubicBezTo>
                  <a:cubicBezTo>
                    <a:pt x="192" y="5822"/>
                    <a:pt x="320" y="5949"/>
                    <a:pt x="1676" y="6189"/>
                  </a:cubicBezTo>
                  <a:cubicBezTo>
                    <a:pt x="2043" y="6268"/>
                    <a:pt x="2395" y="6364"/>
                    <a:pt x="2746" y="6460"/>
                  </a:cubicBezTo>
                  <a:cubicBezTo>
                    <a:pt x="4198" y="6843"/>
                    <a:pt x="5634" y="7258"/>
                    <a:pt x="7087" y="7593"/>
                  </a:cubicBezTo>
                  <a:cubicBezTo>
                    <a:pt x="7202" y="7620"/>
                    <a:pt x="7316" y="7634"/>
                    <a:pt x="7423" y="7634"/>
                  </a:cubicBezTo>
                  <a:cubicBezTo>
                    <a:pt x="7895" y="7634"/>
                    <a:pt x="8253" y="7365"/>
                    <a:pt x="8188" y="6715"/>
                  </a:cubicBezTo>
                  <a:cubicBezTo>
                    <a:pt x="8028" y="4736"/>
                    <a:pt x="7789" y="2789"/>
                    <a:pt x="6017" y="1465"/>
                  </a:cubicBezTo>
                  <a:cubicBezTo>
                    <a:pt x="5570" y="1146"/>
                    <a:pt x="5299" y="571"/>
                    <a:pt x="4852" y="268"/>
                  </a:cubicBezTo>
                  <a:cubicBezTo>
                    <a:pt x="4574" y="84"/>
                    <a:pt x="4250" y="0"/>
                    <a:pt x="3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6" name="Google Shape;13396;p30"/>
            <p:cNvSpPr/>
            <p:nvPr/>
          </p:nvSpPr>
          <p:spPr>
            <a:xfrm>
              <a:off x="2969461" y="890667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3398" y="0"/>
                  </a:moveTo>
                  <a:cubicBezTo>
                    <a:pt x="3078" y="0"/>
                    <a:pt x="2767" y="162"/>
                    <a:pt x="2522" y="488"/>
                  </a:cubicBezTo>
                  <a:cubicBezTo>
                    <a:pt x="2187" y="967"/>
                    <a:pt x="1900" y="1477"/>
                    <a:pt x="1645" y="2020"/>
                  </a:cubicBezTo>
                  <a:cubicBezTo>
                    <a:pt x="1373" y="2547"/>
                    <a:pt x="1150" y="3089"/>
                    <a:pt x="895" y="3616"/>
                  </a:cubicBezTo>
                  <a:cubicBezTo>
                    <a:pt x="559" y="4286"/>
                    <a:pt x="224" y="4957"/>
                    <a:pt x="1" y="5403"/>
                  </a:cubicBezTo>
                  <a:cubicBezTo>
                    <a:pt x="81" y="6042"/>
                    <a:pt x="129" y="6361"/>
                    <a:pt x="160" y="6696"/>
                  </a:cubicBezTo>
                  <a:cubicBezTo>
                    <a:pt x="251" y="7635"/>
                    <a:pt x="598" y="8085"/>
                    <a:pt x="1248" y="8085"/>
                  </a:cubicBezTo>
                  <a:cubicBezTo>
                    <a:pt x="1515" y="8085"/>
                    <a:pt x="1832" y="8010"/>
                    <a:pt x="2203" y="7861"/>
                  </a:cubicBezTo>
                  <a:cubicBezTo>
                    <a:pt x="3560" y="7319"/>
                    <a:pt x="4900" y="6680"/>
                    <a:pt x="6321" y="6377"/>
                  </a:cubicBezTo>
                  <a:cubicBezTo>
                    <a:pt x="7486" y="6138"/>
                    <a:pt x="7837" y="5324"/>
                    <a:pt x="8268" y="4494"/>
                  </a:cubicBezTo>
                  <a:cubicBezTo>
                    <a:pt x="8363" y="4254"/>
                    <a:pt x="8316" y="3983"/>
                    <a:pt x="8172" y="3776"/>
                  </a:cubicBezTo>
                  <a:cubicBezTo>
                    <a:pt x="6847" y="2579"/>
                    <a:pt x="5507" y="1414"/>
                    <a:pt x="4118" y="280"/>
                  </a:cubicBezTo>
                  <a:cubicBezTo>
                    <a:pt x="3891" y="94"/>
                    <a:pt x="3642" y="0"/>
                    <a:pt x="3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7" name="Google Shape;13397;p30"/>
            <p:cNvSpPr/>
            <p:nvPr/>
          </p:nvSpPr>
          <p:spPr>
            <a:xfrm>
              <a:off x="3073807" y="358170"/>
              <a:ext cx="385109" cy="381775"/>
            </a:xfrm>
            <a:custGeom>
              <a:avLst/>
              <a:gdLst/>
              <a:ahLst/>
              <a:cxnLst/>
              <a:rect l="l" t="t" r="r" b="b"/>
              <a:pathLst>
                <a:path w="7422" h="7388" extrusionOk="0">
                  <a:moveTo>
                    <a:pt x="3240" y="0"/>
                  </a:moveTo>
                  <a:cubicBezTo>
                    <a:pt x="2737" y="0"/>
                    <a:pt x="2280" y="145"/>
                    <a:pt x="2043" y="467"/>
                  </a:cubicBezTo>
                  <a:cubicBezTo>
                    <a:pt x="1166" y="1728"/>
                    <a:pt x="1" y="2893"/>
                    <a:pt x="49" y="4681"/>
                  </a:cubicBezTo>
                  <a:cubicBezTo>
                    <a:pt x="208" y="5287"/>
                    <a:pt x="400" y="5878"/>
                    <a:pt x="495" y="6484"/>
                  </a:cubicBezTo>
                  <a:cubicBezTo>
                    <a:pt x="624" y="7147"/>
                    <a:pt x="924" y="7387"/>
                    <a:pt x="1343" y="7387"/>
                  </a:cubicBezTo>
                  <a:cubicBezTo>
                    <a:pt x="1550" y="7387"/>
                    <a:pt x="1785" y="7329"/>
                    <a:pt x="2043" y="7234"/>
                  </a:cubicBezTo>
                  <a:cubicBezTo>
                    <a:pt x="3863" y="6596"/>
                    <a:pt x="5491" y="5718"/>
                    <a:pt x="6767" y="4218"/>
                  </a:cubicBezTo>
                  <a:cubicBezTo>
                    <a:pt x="7422" y="3436"/>
                    <a:pt x="7246" y="1904"/>
                    <a:pt x="6368" y="1393"/>
                  </a:cubicBezTo>
                  <a:cubicBezTo>
                    <a:pt x="5810" y="1074"/>
                    <a:pt x="5267" y="755"/>
                    <a:pt x="4741" y="419"/>
                  </a:cubicBezTo>
                  <a:cubicBezTo>
                    <a:pt x="4320" y="153"/>
                    <a:pt x="3756" y="0"/>
                    <a:pt x="3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8" name="Google Shape;13398;p30"/>
            <p:cNvSpPr/>
            <p:nvPr/>
          </p:nvSpPr>
          <p:spPr>
            <a:xfrm>
              <a:off x="5687269" y="1202725"/>
              <a:ext cx="370165" cy="368598"/>
            </a:xfrm>
            <a:custGeom>
              <a:avLst/>
              <a:gdLst/>
              <a:ahLst/>
              <a:cxnLst/>
              <a:rect l="l" t="t" r="r" b="b"/>
              <a:pathLst>
                <a:path w="7134" h="7133" extrusionOk="0">
                  <a:moveTo>
                    <a:pt x="2917" y="0"/>
                  </a:moveTo>
                  <a:cubicBezTo>
                    <a:pt x="2246" y="0"/>
                    <a:pt x="1694" y="370"/>
                    <a:pt x="1404" y="1104"/>
                  </a:cubicBezTo>
                  <a:cubicBezTo>
                    <a:pt x="1325" y="1311"/>
                    <a:pt x="1197" y="1503"/>
                    <a:pt x="1037" y="1663"/>
                  </a:cubicBezTo>
                  <a:cubicBezTo>
                    <a:pt x="96" y="2508"/>
                    <a:pt x="0" y="3913"/>
                    <a:pt x="926" y="4775"/>
                  </a:cubicBezTo>
                  <a:cubicBezTo>
                    <a:pt x="1580" y="5381"/>
                    <a:pt x="2346" y="5844"/>
                    <a:pt x="2968" y="6450"/>
                  </a:cubicBezTo>
                  <a:cubicBezTo>
                    <a:pt x="3417" y="6890"/>
                    <a:pt x="3938" y="7132"/>
                    <a:pt x="4461" y="7132"/>
                  </a:cubicBezTo>
                  <a:cubicBezTo>
                    <a:pt x="4832" y="7132"/>
                    <a:pt x="5204" y="7011"/>
                    <a:pt x="5554" y="6754"/>
                  </a:cubicBezTo>
                  <a:cubicBezTo>
                    <a:pt x="6687" y="5924"/>
                    <a:pt x="7134" y="4471"/>
                    <a:pt x="6687" y="3163"/>
                  </a:cubicBezTo>
                  <a:cubicBezTo>
                    <a:pt x="6607" y="2875"/>
                    <a:pt x="6559" y="2604"/>
                    <a:pt x="6527" y="2317"/>
                  </a:cubicBezTo>
                  <a:cubicBezTo>
                    <a:pt x="6575" y="1120"/>
                    <a:pt x="6256" y="689"/>
                    <a:pt x="5602" y="609"/>
                  </a:cubicBezTo>
                  <a:cubicBezTo>
                    <a:pt x="4995" y="577"/>
                    <a:pt x="4405" y="434"/>
                    <a:pt x="3846" y="210"/>
                  </a:cubicBezTo>
                  <a:cubicBezTo>
                    <a:pt x="3522" y="70"/>
                    <a:pt x="3208" y="0"/>
                    <a:pt x="29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9" name="Google Shape;13399;p30"/>
            <p:cNvSpPr/>
            <p:nvPr/>
          </p:nvSpPr>
          <p:spPr>
            <a:xfrm>
              <a:off x="5772519" y="1965688"/>
              <a:ext cx="312259" cy="386012"/>
            </a:xfrm>
            <a:custGeom>
              <a:avLst/>
              <a:gdLst/>
              <a:ahLst/>
              <a:cxnLst/>
              <a:rect l="l" t="t" r="r" b="b"/>
              <a:pathLst>
                <a:path w="6018" h="7470" extrusionOk="0">
                  <a:moveTo>
                    <a:pt x="921" y="1"/>
                  </a:moveTo>
                  <a:cubicBezTo>
                    <a:pt x="263" y="1"/>
                    <a:pt x="107" y="352"/>
                    <a:pt x="192" y="1021"/>
                  </a:cubicBezTo>
                  <a:cubicBezTo>
                    <a:pt x="256" y="1564"/>
                    <a:pt x="512" y="2170"/>
                    <a:pt x="384" y="2665"/>
                  </a:cubicBezTo>
                  <a:cubicBezTo>
                    <a:pt x="1" y="4181"/>
                    <a:pt x="224" y="5618"/>
                    <a:pt x="735" y="7054"/>
                  </a:cubicBezTo>
                  <a:cubicBezTo>
                    <a:pt x="1278" y="7182"/>
                    <a:pt x="1820" y="7325"/>
                    <a:pt x="2379" y="7421"/>
                  </a:cubicBezTo>
                  <a:cubicBezTo>
                    <a:pt x="2548" y="7454"/>
                    <a:pt x="2722" y="7470"/>
                    <a:pt x="2897" y="7470"/>
                  </a:cubicBezTo>
                  <a:cubicBezTo>
                    <a:pt x="3826" y="7470"/>
                    <a:pt x="4772" y="7017"/>
                    <a:pt x="5108" y="6224"/>
                  </a:cubicBezTo>
                  <a:cubicBezTo>
                    <a:pt x="5507" y="5235"/>
                    <a:pt x="5778" y="4197"/>
                    <a:pt x="5906" y="3144"/>
                  </a:cubicBezTo>
                  <a:cubicBezTo>
                    <a:pt x="6017" y="2059"/>
                    <a:pt x="5235" y="766"/>
                    <a:pt x="4342" y="766"/>
                  </a:cubicBezTo>
                  <a:cubicBezTo>
                    <a:pt x="4327" y="766"/>
                    <a:pt x="4312" y="766"/>
                    <a:pt x="4298" y="766"/>
                  </a:cubicBezTo>
                  <a:cubicBezTo>
                    <a:pt x="3154" y="766"/>
                    <a:pt x="2253" y="158"/>
                    <a:pt x="1182" y="16"/>
                  </a:cubicBezTo>
                  <a:cubicBezTo>
                    <a:pt x="1087" y="6"/>
                    <a:pt x="1000" y="1"/>
                    <a:pt x="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0" name="Google Shape;13400;p30"/>
            <p:cNvSpPr/>
            <p:nvPr/>
          </p:nvSpPr>
          <p:spPr>
            <a:xfrm>
              <a:off x="1830845" y="1302611"/>
              <a:ext cx="395071" cy="356454"/>
            </a:xfrm>
            <a:custGeom>
              <a:avLst/>
              <a:gdLst/>
              <a:ahLst/>
              <a:cxnLst/>
              <a:rect l="l" t="t" r="r" b="b"/>
              <a:pathLst>
                <a:path w="7614" h="6898" extrusionOk="0">
                  <a:moveTo>
                    <a:pt x="3608" y="1"/>
                  </a:moveTo>
                  <a:cubicBezTo>
                    <a:pt x="2650" y="448"/>
                    <a:pt x="1597" y="799"/>
                    <a:pt x="719" y="1389"/>
                  </a:cubicBezTo>
                  <a:cubicBezTo>
                    <a:pt x="97" y="1804"/>
                    <a:pt x="1" y="2634"/>
                    <a:pt x="559" y="3257"/>
                  </a:cubicBezTo>
                  <a:cubicBezTo>
                    <a:pt x="1517" y="4358"/>
                    <a:pt x="2538" y="5427"/>
                    <a:pt x="3624" y="6416"/>
                  </a:cubicBezTo>
                  <a:cubicBezTo>
                    <a:pt x="3982" y="6739"/>
                    <a:pt x="4395" y="6897"/>
                    <a:pt x="4798" y="6897"/>
                  </a:cubicBezTo>
                  <a:cubicBezTo>
                    <a:pt x="5292" y="6897"/>
                    <a:pt x="5770" y="6659"/>
                    <a:pt x="6113" y="6193"/>
                  </a:cubicBezTo>
                  <a:cubicBezTo>
                    <a:pt x="6704" y="5411"/>
                    <a:pt x="7103" y="4485"/>
                    <a:pt x="7502" y="3576"/>
                  </a:cubicBezTo>
                  <a:cubicBezTo>
                    <a:pt x="7613" y="3272"/>
                    <a:pt x="7582" y="2921"/>
                    <a:pt x="7422" y="2634"/>
                  </a:cubicBezTo>
                  <a:cubicBezTo>
                    <a:pt x="6544" y="1309"/>
                    <a:pt x="5140" y="751"/>
                    <a:pt x="3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1" name="Google Shape;13401;p30"/>
            <p:cNvSpPr/>
            <p:nvPr/>
          </p:nvSpPr>
          <p:spPr>
            <a:xfrm>
              <a:off x="4350702" y="267844"/>
              <a:ext cx="539163" cy="258375"/>
            </a:xfrm>
            <a:custGeom>
              <a:avLst/>
              <a:gdLst/>
              <a:ahLst/>
              <a:cxnLst/>
              <a:rect l="l" t="t" r="r" b="b"/>
              <a:pathLst>
                <a:path w="10391" h="5000" extrusionOk="0">
                  <a:moveTo>
                    <a:pt x="3050" y="1"/>
                  </a:moveTo>
                  <a:cubicBezTo>
                    <a:pt x="2136" y="1"/>
                    <a:pt x="1137" y="598"/>
                    <a:pt x="192" y="923"/>
                  </a:cubicBezTo>
                  <a:cubicBezTo>
                    <a:pt x="113" y="971"/>
                    <a:pt x="81" y="1146"/>
                    <a:pt x="1" y="1322"/>
                  </a:cubicBezTo>
                  <a:lnTo>
                    <a:pt x="863" y="1529"/>
                  </a:lnTo>
                  <a:cubicBezTo>
                    <a:pt x="879" y="3987"/>
                    <a:pt x="1661" y="4051"/>
                    <a:pt x="3304" y="4386"/>
                  </a:cubicBezTo>
                  <a:cubicBezTo>
                    <a:pt x="3481" y="4424"/>
                    <a:pt x="3668" y="4432"/>
                    <a:pt x="3855" y="4432"/>
                  </a:cubicBezTo>
                  <a:cubicBezTo>
                    <a:pt x="3997" y="4432"/>
                    <a:pt x="4139" y="4428"/>
                    <a:pt x="4277" y="4428"/>
                  </a:cubicBezTo>
                  <a:cubicBezTo>
                    <a:pt x="4570" y="4428"/>
                    <a:pt x="4848" y="4448"/>
                    <a:pt x="5076" y="4577"/>
                  </a:cubicBezTo>
                  <a:cubicBezTo>
                    <a:pt x="5585" y="4867"/>
                    <a:pt x="6029" y="4999"/>
                    <a:pt x="6428" y="4999"/>
                  </a:cubicBezTo>
                  <a:cubicBezTo>
                    <a:pt x="7219" y="4999"/>
                    <a:pt x="7834" y="4479"/>
                    <a:pt x="8427" y="3620"/>
                  </a:cubicBezTo>
                  <a:cubicBezTo>
                    <a:pt x="8954" y="2870"/>
                    <a:pt x="9688" y="2263"/>
                    <a:pt x="10326" y="1577"/>
                  </a:cubicBezTo>
                  <a:cubicBezTo>
                    <a:pt x="10390" y="1513"/>
                    <a:pt x="10358" y="1354"/>
                    <a:pt x="10374" y="1130"/>
                  </a:cubicBezTo>
                  <a:lnTo>
                    <a:pt x="10374" y="1130"/>
                  </a:lnTo>
                  <a:lnTo>
                    <a:pt x="9784" y="1385"/>
                  </a:lnTo>
                  <a:lnTo>
                    <a:pt x="9784" y="827"/>
                  </a:lnTo>
                  <a:cubicBezTo>
                    <a:pt x="8363" y="731"/>
                    <a:pt x="7071" y="667"/>
                    <a:pt x="5778" y="540"/>
                  </a:cubicBezTo>
                  <a:cubicBezTo>
                    <a:pt x="4916" y="476"/>
                    <a:pt x="4054" y="109"/>
                    <a:pt x="3272" y="13"/>
                  </a:cubicBezTo>
                  <a:cubicBezTo>
                    <a:pt x="3199" y="5"/>
                    <a:pt x="3125" y="1"/>
                    <a:pt x="30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2" name="Google Shape;13402;p30"/>
            <p:cNvSpPr/>
            <p:nvPr/>
          </p:nvSpPr>
          <p:spPr>
            <a:xfrm>
              <a:off x="3858862" y="-61835"/>
              <a:ext cx="407421" cy="389009"/>
            </a:xfrm>
            <a:custGeom>
              <a:avLst/>
              <a:gdLst/>
              <a:ahLst/>
              <a:cxnLst/>
              <a:rect l="l" t="t" r="r" b="b"/>
              <a:pathLst>
                <a:path w="7852" h="7528" extrusionOk="0">
                  <a:moveTo>
                    <a:pt x="5171" y="0"/>
                  </a:moveTo>
                  <a:cubicBezTo>
                    <a:pt x="5045" y="0"/>
                    <a:pt x="4688" y="251"/>
                    <a:pt x="4501" y="424"/>
                  </a:cubicBezTo>
                  <a:cubicBezTo>
                    <a:pt x="3846" y="1047"/>
                    <a:pt x="3336" y="1877"/>
                    <a:pt x="2585" y="2291"/>
                  </a:cubicBezTo>
                  <a:cubicBezTo>
                    <a:pt x="1277" y="3026"/>
                    <a:pt x="942" y="4175"/>
                    <a:pt x="686" y="5691"/>
                  </a:cubicBezTo>
                  <a:lnTo>
                    <a:pt x="383" y="4813"/>
                  </a:lnTo>
                  <a:lnTo>
                    <a:pt x="383" y="4813"/>
                  </a:lnTo>
                  <a:cubicBezTo>
                    <a:pt x="0" y="6361"/>
                    <a:pt x="447" y="7430"/>
                    <a:pt x="1468" y="7510"/>
                  </a:cubicBezTo>
                  <a:cubicBezTo>
                    <a:pt x="1643" y="7521"/>
                    <a:pt x="1816" y="7527"/>
                    <a:pt x="1987" y="7527"/>
                  </a:cubicBezTo>
                  <a:cubicBezTo>
                    <a:pt x="3098" y="7527"/>
                    <a:pt x="4119" y="7258"/>
                    <a:pt x="4852" y="6138"/>
                  </a:cubicBezTo>
                  <a:cubicBezTo>
                    <a:pt x="5650" y="4925"/>
                    <a:pt x="6639" y="3824"/>
                    <a:pt x="7533" y="2659"/>
                  </a:cubicBezTo>
                  <a:cubicBezTo>
                    <a:pt x="7660" y="2499"/>
                    <a:pt x="7852" y="2132"/>
                    <a:pt x="7804" y="2100"/>
                  </a:cubicBezTo>
                  <a:cubicBezTo>
                    <a:pt x="6958" y="1366"/>
                    <a:pt x="6112" y="664"/>
                    <a:pt x="5203" y="9"/>
                  </a:cubicBezTo>
                  <a:cubicBezTo>
                    <a:pt x="5195" y="3"/>
                    <a:pt x="5184" y="0"/>
                    <a:pt x="51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3" name="Google Shape;13403;p30"/>
            <p:cNvSpPr/>
            <p:nvPr/>
          </p:nvSpPr>
          <p:spPr>
            <a:xfrm>
              <a:off x="1956724" y="330524"/>
              <a:ext cx="371878" cy="365704"/>
            </a:xfrm>
            <a:custGeom>
              <a:avLst/>
              <a:gdLst/>
              <a:ahLst/>
              <a:cxnLst/>
              <a:rect l="l" t="t" r="r" b="b"/>
              <a:pathLst>
                <a:path w="7167" h="7077" extrusionOk="0">
                  <a:moveTo>
                    <a:pt x="5705" y="1"/>
                  </a:moveTo>
                  <a:cubicBezTo>
                    <a:pt x="5444" y="1"/>
                    <a:pt x="5163" y="131"/>
                    <a:pt x="4884" y="396"/>
                  </a:cubicBezTo>
                  <a:cubicBezTo>
                    <a:pt x="3927" y="1338"/>
                    <a:pt x="2698" y="1960"/>
                    <a:pt x="1373" y="2151"/>
                  </a:cubicBezTo>
                  <a:cubicBezTo>
                    <a:pt x="144" y="2327"/>
                    <a:pt x="1" y="2822"/>
                    <a:pt x="719" y="3827"/>
                  </a:cubicBezTo>
                  <a:cubicBezTo>
                    <a:pt x="1293" y="4625"/>
                    <a:pt x="2634" y="4880"/>
                    <a:pt x="2490" y="6221"/>
                  </a:cubicBezTo>
                  <a:cubicBezTo>
                    <a:pt x="2474" y="6285"/>
                    <a:pt x="2618" y="6365"/>
                    <a:pt x="2698" y="6428"/>
                  </a:cubicBezTo>
                  <a:cubicBezTo>
                    <a:pt x="3240" y="6861"/>
                    <a:pt x="3814" y="7077"/>
                    <a:pt x="4352" y="7077"/>
                  </a:cubicBezTo>
                  <a:cubicBezTo>
                    <a:pt x="5145" y="7077"/>
                    <a:pt x="5861" y="6610"/>
                    <a:pt x="6289" y="5678"/>
                  </a:cubicBezTo>
                  <a:cubicBezTo>
                    <a:pt x="6735" y="4737"/>
                    <a:pt x="6895" y="3668"/>
                    <a:pt x="7166" y="2726"/>
                  </a:cubicBezTo>
                  <a:cubicBezTo>
                    <a:pt x="6959" y="1976"/>
                    <a:pt x="6863" y="1353"/>
                    <a:pt x="6624" y="763"/>
                  </a:cubicBezTo>
                  <a:cubicBezTo>
                    <a:pt x="6400" y="259"/>
                    <a:pt x="6072" y="1"/>
                    <a:pt x="57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4" name="Google Shape;13404;p30"/>
            <p:cNvSpPr/>
            <p:nvPr/>
          </p:nvSpPr>
          <p:spPr>
            <a:xfrm>
              <a:off x="6311629" y="1841981"/>
              <a:ext cx="328811" cy="443630"/>
            </a:xfrm>
            <a:custGeom>
              <a:avLst/>
              <a:gdLst/>
              <a:ahLst/>
              <a:cxnLst/>
              <a:rect l="l" t="t" r="r" b="b"/>
              <a:pathLst>
                <a:path w="6337" h="8585" extrusionOk="0">
                  <a:moveTo>
                    <a:pt x="3160" y="0"/>
                  </a:moveTo>
                  <a:cubicBezTo>
                    <a:pt x="2235" y="1165"/>
                    <a:pt x="1086" y="1899"/>
                    <a:pt x="575" y="3415"/>
                  </a:cubicBezTo>
                  <a:cubicBezTo>
                    <a:pt x="0" y="5139"/>
                    <a:pt x="304" y="6847"/>
                    <a:pt x="1500" y="8076"/>
                  </a:cubicBezTo>
                  <a:cubicBezTo>
                    <a:pt x="1830" y="8413"/>
                    <a:pt x="2051" y="8584"/>
                    <a:pt x="2240" y="8584"/>
                  </a:cubicBezTo>
                  <a:cubicBezTo>
                    <a:pt x="2454" y="8584"/>
                    <a:pt x="2627" y="8365"/>
                    <a:pt x="2873" y="7916"/>
                  </a:cubicBezTo>
                  <a:cubicBezTo>
                    <a:pt x="3671" y="6432"/>
                    <a:pt x="4501" y="4979"/>
                    <a:pt x="5347" y="3527"/>
                  </a:cubicBezTo>
                  <a:cubicBezTo>
                    <a:pt x="6336" y="1835"/>
                    <a:pt x="5809" y="591"/>
                    <a:pt x="3942" y="224"/>
                  </a:cubicBezTo>
                  <a:cubicBezTo>
                    <a:pt x="3687" y="160"/>
                    <a:pt x="3432" y="80"/>
                    <a:pt x="3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5" name="Google Shape;13405;p30"/>
            <p:cNvSpPr/>
            <p:nvPr/>
          </p:nvSpPr>
          <p:spPr>
            <a:xfrm>
              <a:off x="6854838" y="1453188"/>
              <a:ext cx="298146" cy="398414"/>
            </a:xfrm>
            <a:custGeom>
              <a:avLst/>
              <a:gdLst/>
              <a:ahLst/>
              <a:cxnLst/>
              <a:rect l="l" t="t" r="r" b="b"/>
              <a:pathLst>
                <a:path w="5746" h="7710" extrusionOk="0">
                  <a:moveTo>
                    <a:pt x="1811" y="0"/>
                  </a:moveTo>
                  <a:cubicBezTo>
                    <a:pt x="1529" y="0"/>
                    <a:pt x="1172" y="79"/>
                    <a:pt x="1118" y="215"/>
                  </a:cubicBezTo>
                  <a:cubicBezTo>
                    <a:pt x="751" y="1172"/>
                    <a:pt x="1" y="2321"/>
                    <a:pt x="256" y="3119"/>
                  </a:cubicBezTo>
                  <a:cubicBezTo>
                    <a:pt x="767" y="4636"/>
                    <a:pt x="1836" y="5992"/>
                    <a:pt x="2761" y="7365"/>
                  </a:cubicBezTo>
                  <a:cubicBezTo>
                    <a:pt x="2920" y="7602"/>
                    <a:pt x="3225" y="7710"/>
                    <a:pt x="3556" y="7710"/>
                  </a:cubicBezTo>
                  <a:cubicBezTo>
                    <a:pt x="4092" y="7710"/>
                    <a:pt x="4694" y="7429"/>
                    <a:pt x="4852" y="6966"/>
                  </a:cubicBezTo>
                  <a:cubicBezTo>
                    <a:pt x="5219" y="5848"/>
                    <a:pt x="5427" y="4667"/>
                    <a:pt x="5746" y="3343"/>
                  </a:cubicBezTo>
                  <a:cubicBezTo>
                    <a:pt x="5746" y="3327"/>
                    <a:pt x="5714" y="3135"/>
                    <a:pt x="5634" y="2944"/>
                  </a:cubicBezTo>
                  <a:cubicBezTo>
                    <a:pt x="5092" y="1316"/>
                    <a:pt x="3639" y="183"/>
                    <a:pt x="1948" y="7"/>
                  </a:cubicBezTo>
                  <a:cubicBezTo>
                    <a:pt x="1906" y="3"/>
                    <a:pt x="1860" y="0"/>
                    <a:pt x="1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6" name="Google Shape;13406;p30"/>
            <p:cNvSpPr/>
            <p:nvPr/>
          </p:nvSpPr>
          <p:spPr>
            <a:xfrm>
              <a:off x="2482550" y="1286127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2858" y="1"/>
                  </a:moveTo>
                  <a:cubicBezTo>
                    <a:pt x="2522" y="1"/>
                    <a:pt x="2091" y="384"/>
                    <a:pt x="1868" y="703"/>
                  </a:cubicBezTo>
                  <a:cubicBezTo>
                    <a:pt x="1373" y="1421"/>
                    <a:pt x="1102" y="2267"/>
                    <a:pt x="575" y="2937"/>
                  </a:cubicBezTo>
                  <a:cubicBezTo>
                    <a:pt x="1" y="3703"/>
                    <a:pt x="113" y="4214"/>
                    <a:pt x="879" y="4645"/>
                  </a:cubicBezTo>
                  <a:cubicBezTo>
                    <a:pt x="1868" y="5235"/>
                    <a:pt x="2889" y="5778"/>
                    <a:pt x="3847" y="6305"/>
                  </a:cubicBezTo>
                  <a:cubicBezTo>
                    <a:pt x="4900" y="5299"/>
                    <a:pt x="5906" y="4389"/>
                    <a:pt x="6863" y="3416"/>
                  </a:cubicBezTo>
                  <a:cubicBezTo>
                    <a:pt x="7167" y="3097"/>
                    <a:pt x="7550" y="2586"/>
                    <a:pt x="7486" y="2251"/>
                  </a:cubicBezTo>
                  <a:cubicBezTo>
                    <a:pt x="7358" y="1549"/>
                    <a:pt x="7071" y="815"/>
                    <a:pt x="6113" y="751"/>
                  </a:cubicBezTo>
                  <a:cubicBezTo>
                    <a:pt x="5730" y="735"/>
                    <a:pt x="5379" y="495"/>
                    <a:pt x="4996" y="400"/>
                  </a:cubicBezTo>
                  <a:cubicBezTo>
                    <a:pt x="4294" y="240"/>
                    <a:pt x="3576" y="1"/>
                    <a:pt x="2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7" name="Google Shape;13407;p30"/>
            <p:cNvSpPr/>
            <p:nvPr/>
          </p:nvSpPr>
          <p:spPr>
            <a:xfrm>
              <a:off x="6411824" y="1208616"/>
              <a:ext cx="441407" cy="388648"/>
            </a:xfrm>
            <a:custGeom>
              <a:avLst/>
              <a:gdLst/>
              <a:ahLst/>
              <a:cxnLst/>
              <a:rect l="l" t="t" r="r" b="b"/>
              <a:pathLst>
                <a:path w="8507" h="7521" extrusionOk="0">
                  <a:moveTo>
                    <a:pt x="8507" y="0"/>
                  </a:moveTo>
                  <a:lnTo>
                    <a:pt x="8507" y="0"/>
                  </a:lnTo>
                  <a:cubicBezTo>
                    <a:pt x="8012" y="112"/>
                    <a:pt x="7437" y="96"/>
                    <a:pt x="7038" y="352"/>
                  </a:cubicBezTo>
                  <a:cubicBezTo>
                    <a:pt x="5075" y="1549"/>
                    <a:pt x="3176" y="2809"/>
                    <a:pt x="1261" y="4070"/>
                  </a:cubicBezTo>
                  <a:cubicBezTo>
                    <a:pt x="894" y="4309"/>
                    <a:pt x="559" y="4581"/>
                    <a:pt x="272" y="4900"/>
                  </a:cubicBezTo>
                  <a:cubicBezTo>
                    <a:pt x="128" y="5060"/>
                    <a:pt x="0" y="5522"/>
                    <a:pt x="64" y="5570"/>
                  </a:cubicBezTo>
                  <a:cubicBezTo>
                    <a:pt x="958" y="6233"/>
                    <a:pt x="1465" y="7490"/>
                    <a:pt x="2935" y="7490"/>
                  </a:cubicBezTo>
                  <a:cubicBezTo>
                    <a:pt x="2987" y="7490"/>
                    <a:pt x="3041" y="7489"/>
                    <a:pt x="3096" y="7485"/>
                  </a:cubicBezTo>
                  <a:cubicBezTo>
                    <a:pt x="3202" y="7510"/>
                    <a:pt x="3299" y="7521"/>
                    <a:pt x="3388" y="7521"/>
                  </a:cubicBezTo>
                  <a:cubicBezTo>
                    <a:pt x="4179" y="7521"/>
                    <a:pt x="4391" y="6635"/>
                    <a:pt x="4836" y="6033"/>
                  </a:cubicBezTo>
                  <a:cubicBezTo>
                    <a:pt x="5953" y="4549"/>
                    <a:pt x="7102" y="3081"/>
                    <a:pt x="8156" y="1549"/>
                  </a:cubicBezTo>
                  <a:cubicBezTo>
                    <a:pt x="8443" y="1150"/>
                    <a:pt x="8395" y="527"/>
                    <a:pt x="85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8" name="Google Shape;13408;p30"/>
            <p:cNvSpPr/>
            <p:nvPr/>
          </p:nvSpPr>
          <p:spPr>
            <a:xfrm>
              <a:off x="2118197" y="986264"/>
              <a:ext cx="438968" cy="274343"/>
            </a:xfrm>
            <a:custGeom>
              <a:avLst/>
              <a:gdLst/>
              <a:ahLst/>
              <a:cxnLst/>
              <a:rect l="l" t="t" r="r" b="b"/>
              <a:pathLst>
                <a:path w="8460" h="5309" extrusionOk="0">
                  <a:moveTo>
                    <a:pt x="2663" y="0"/>
                  </a:moveTo>
                  <a:cubicBezTo>
                    <a:pt x="2411" y="0"/>
                    <a:pt x="2153" y="85"/>
                    <a:pt x="1900" y="314"/>
                  </a:cubicBezTo>
                  <a:cubicBezTo>
                    <a:pt x="1852" y="362"/>
                    <a:pt x="1768" y="374"/>
                    <a:pt x="1676" y="374"/>
                  </a:cubicBezTo>
                  <a:cubicBezTo>
                    <a:pt x="1585" y="374"/>
                    <a:pt x="1485" y="362"/>
                    <a:pt x="1405" y="362"/>
                  </a:cubicBezTo>
                  <a:cubicBezTo>
                    <a:pt x="368" y="409"/>
                    <a:pt x="1" y="856"/>
                    <a:pt x="208" y="1910"/>
                  </a:cubicBezTo>
                  <a:cubicBezTo>
                    <a:pt x="352" y="2548"/>
                    <a:pt x="527" y="3202"/>
                    <a:pt x="767" y="3825"/>
                  </a:cubicBezTo>
                  <a:cubicBezTo>
                    <a:pt x="847" y="4064"/>
                    <a:pt x="1038" y="4272"/>
                    <a:pt x="1277" y="4383"/>
                  </a:cubicBezTo>
                  <a:cubicBezTo>
                    <a:pt x="2634" y="4702"/>
                    <a:pt x="4007" y="4990"/>
                    <a:pt x="5475" y="5309"/>
                  </a:cubicBezTo>
                  <a:cubicBezTo>
                    <a:pt x="5698" y="5261"/>
                    <a:pt x="6017" y="5197"/>
                    <a:pt x="6353" y="5149"/>
                  </a:cubicBezTo>
                  <a:cubicBezTo>
                    <a:pt x="8060" y="4846"/>
                    <a:pt x="8459" y="4048"/>
                    <a:pt x="7246" y="2835"/>
                  </a:cubicBezTo>
                  <a:cubicBezTo>
                    <a:pt x="6257" y="1846"/>
                    <a:pt x="4980" y="1128"/>
                    <a:pt x="3767" y="409"/>
                  </a:cubicBezTo>
                  <a:cubicBezTo>
                    <a:pt x="3444" y="214"/>
                    <a:pt x="3061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9" name="Google Shape;13409;p30"/>
            <p:cNvSpPr/>
            <p:nvPr/>
          </p:nvSpPr>
          <p:spPr>
            <a:xfrm>
              <a:off x="6063192" y="33383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4455" y="0"/>
                  </a:moveTo>
                  <a:cubicBezTo>
                    <a:pt x="4185" y="0"/>
                    <a:pt x="3931" y="186"/>
                    <a:pt x="3703" y="635"/>
                  </a:cubicBezTo>
                  <a:cubicBezTo>
                    <a:pt x="3607" y="843"/>
                    <a:pt x="3240" y="922"/>
                    <a:pt x="2985" y="1034"/>
                  </a:cubicBezTo>
                  <a:cubicBezTo>
                    <a:pt x="2171" y="1385"/>
                    <a:pt x="1325" y="1657"/>
                    <a:pt x="559" y="2071"/>
                  </a:cubicBezTo>
                  <a:cubicBezTo>
                    <a:pt x="112" y="2311"/>
                    <a:pt x="1" y="2742"/>
                    <a:pt x="384" y="3252"/>
                  </a:cubicBezTo>
                  <a:cubicBezTo>
                    <a:pt x="735" y="3731"/>
                    <a:pt x="910" y="4322"/>
                    <a:pt x="1197" y="4848"/>
                  </a:cubicBezTo>
                  <a:cubicBezTo>
                    <a:pt x="1517" y="5503"/>
                    <a:pt x="1884" y="6125"/>
                    <a:pt x="2315" y="6716"/>
                  </a:cubicBezTo>
                  <a:cubicBezTo>
                    <a:pt x="2634" y="7123"/>
                    <a:pt x="2933" y="7330"/>
                    <a:pt x="3222" y="7330"/>
                  </a:cubicBezTo>
                  <a:cubicBezTo>
                    <a:pt x="3512" y="7330"/>
                    <a:pt x="3791" y="7123"/>
                    <a:pt x="4070" y="6700"/>
                  </a:cubicBezTo>
                  <a:cubicBezTo>
                    <a:pt x="4932" y="5391"/>
                    <a:pt x="5682" y="3971"/>
                    <a:pt x="6464" y="2598"/>
                  </a:cubicBezTo>
                  <a:cubicBezTo>
                    <a:pt x="6544" y="2454"/>
                    <a:pt x="6528" y="2279"/>
                    <a:pt x="6624" y="1832"/>
                  </a:cubicBezTo>
                  <a:cubicBezTo>
                    <a:pt x="6241" y="1433"/>
                    <a:pt x="5778" y="922"/>
                    <a:pt x="5267" y="444"/>
                  </a:cubicBezTo>
                  <a:cubicBezTo>
                    <a:pt x="4986" y="171"/>
                    <a:pt x="4713" y="0"/>
                    <a:pt x="44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0" name="Google Shape;13410;p30"/>
            <p:cNvSpPr/>
            <p:nvPr/>
          </p:nvSpPr>
          <p:spPr>
            <a:xfrm>
              <a:off x="6147665" y="87619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318" y="0"/>
                  </a:moveTo>
                  <a:cubicBezTo>
                    <a:pt x="1119" y="0"/>
                    <a:pt x="932" y="30"/>
                    <a:pt x="782" y="98"/>
                  </a:cubicBezTo>
                  <a:cubicBezTo>
                    <a:pt x="399" y="257"/>
                    <a:pt x="144" y="1023"/>
                    <a:pt x="80" y="1550"/>
                  </a:cubicBezTo>
                  <a:cubicBezTo>
                    <a:pt x="0" y="2603"/>
                    <a:pt x="0" y="3673"/>
                    <a:pt x="48" y="4726"/>
                  </a:cubicBezTo>
                  <a:cubicBezTo>
                    <a:pt x="64" y="5045"/>
                    <a:pt x="128" y="5508"/>
                    <a:pt x="320" y="5651"/>
                  </a:cubicBezTo>
                  <a:cubicBezTo>
                    <a:pt x="1261" y="6242"/>
                    <a:pt x="2235" y="6801"/>
                    <a:pt x="3240" y="7295"/>
                  </a:cubicBezTo>
                  <a:cubicBezTo>
                    <a:pt x="3250" y="7300"/>
                    <a:pt x="3262" y="7302"/>
                    <a:pt x="3276" y="7302"/>
                  </a:cubicBezTo>
                  <a:cubicBezTo>
                    <a:pt x="3403" y="7302"/>
                    <a:pt x="3695" y="7120"/>
                    <a:pt x="3767" y="6976"/>
                  </a:cubicBezTo>
                  <a:cubicBezTo>
                    <a:pt x="4134" y="6210"/>
                    <a:pt x="4437" y="5412"/>
                    <a:pt x="4772" y="4614"/>
                  </a:cubicBezTo>
                  <a:cubicBezTo>
                    <a:pt x="4629" y="2779"/>
                    <a:pt x="3910" y="1342"/>
                    <a:pt x="2490" y="337"/>
                  </a:cubicBezTo>
                  <a:cubicBezTo>
                    <a:pt x="2199" y="132"/>
                    <a:pt x="1733" y="0"/>
                    <a:pt x="1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1" name="Google Shape;13411;p30"/>
            <p:cNvSpPr/>
            <p:nvPr/>
          </p:nvSpPr>
          <p:spPr>
            <a:xfrm>
              <a:off x="7319385" y="1688975"/>
              <a:ext cx="307278" cy="385961"/>
            </a:xfrm>
            <a:custGeom>
              <a:avLst/>
              <a:gdLst/>
              <a:ahLst/>
              <a:cxnLst/>
              <a:rect l="l" t="t" r="r" b="b"/>
              <a:pathLst>
                <a:path w="5922" h="7469" extrusionOk="0">
                  <a:moveTo>
                    <a:pt x="2854" y="0"/>
                  </a:moveTo>
                  <a:cubicBezTo>
                    <a:pt x="2650" y="0"/>
                    <a:pt x="2439" y="68"/>
                    <a:pt x="2235" y="216"/>
                  </a:cubicBezTo>
                  <a:cubicBezTo>
                    <a:pt x="1341" y="886"/>
                    <a:pt x="735" y="1908"/>
                    <a:pt x="1" y="2770"/>
                  </a:cubicBezTo>
                  <a:lnTo>
                    <a:pt x="160" y="2913"/>
                  </a:lnTo>
                  <a:cubicBezTo>
                    <a:pt x="144" y="3041"/>
                    <a:pt x="160" y="3185"/>
                    <a:pt x="208" y="3312"/>
                  </a:cubicBezTo>
                  <a:cubicBezTo>
                    <a:pt x="974" y="4637"/>
                    <a:pt x="1756" y="5961"/>
                    <a:pt x="2554" y="7270"/>
                  </a:cubicBezTo>
                  <a:cubicBezTo>
                    <a:pt x="2649" y="7393"/>
                    <a:pt x="2803" y="7469"/>
                    <a:pt x="2964" y="7469"/>
                  </a:cubicBezTo>
                  <a:cubicBezTo>
                    <a:pt x="2992" y="7469"/>
                    <a:pt x="3021" y="7466"/>
                    <a:pt x="3049" y="7462"/>
                  </a:cubicBezTo>
                  <a:cubicBezTo>
                    <a:pt x="3831" y="7031"/>
                    <a:pt x="4661" y="6648"/>
                    <a:pt x="5331" y="6073"/>
                  </a:cubicBezTo>
                  <a:cubicBezTo>
                    <a:pt x="5922" y="5547"/>
                    <a:pt x="5379" y="4908"/>
                    <a:pt x="5124" y="4350"/>
                  </a:cubicBezTo>
                  <a:cubicBezTo>
                    <a:pt x="5092" y="4222"/>
                    <a:pt x="5060" y="4078"/>
                    <a:pt x="5044" y="3951"/>
                  </a:cubicBezTo>
                  <a:cubicBezTo>
                    <a:pt x="4709" y="2977"/>
                    <a:pt x="4421" y="1988"/>
                    <a:pt x="4054" y="1014"/>
                  </a:cubicBezTo>
                  <a:cubicBezTo>
                    <a:pt x="3817" y="403"/>
                    <a:pt x="3354" y="0"/>
                    <a:pt x="2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2" name="Google Shape;13412;p30"/>
            <p:cNvSpPr/>
            <p:nvPr/>
          </p:nvSpPr>
          <p:spPr>
            <a:xfrm>
              <a:off x="4483223" y="1885645"/>
              <a:ext cx="345363" cy="293927"/>
            </a:xfrm>
            <a:custGeom>
              <a:avLst/>
              <a:gdLst/>
              <a:ahLst/>
              <a:cxnLst/>
              <a:rect l="l" t="t" r="r" b="b"/>
              <a:pathLst>
                <a:path w="6656" h="5688" extrusionOk="0">
                  <a:moveTo>
                    <a:pt x="4692" y="1"/>
                  </a:moveTo>
                  <a:cubicBezTo>
                    <a:pt x="3384" y="272"/>
                    <a:pt x="2298" y="464"/>
                    <a:pt x="1229" y="751"/>
                  </a:cubicBezTo>
                  <a:cubicBezTo>
                    <a:pt x="878" y="847"/>
                    <a:pt x="559" y="1054"/>
                    <a:pt x="351" y="1358"/>
                  </a:cubicBezTo>
                  <a:cubicBezTo>
                    <a:pt x="160" y="1645"/>
                    <a:pt x="0" y="2155"/>
                    <a:pt x="128" y="2443"/>
                  </a:cubicBezTo>
                  <a:cubicBezTo>
                    <a:pt x="543" y="3384"/>
                    <a:pt x="1117" y="4246"/>
                    <a:pt x="1596" y="5156"/>
                  </a:cubicBezTo>
                  <a:cubicBezTo>
                    <a:pt x="1789" y="5541"/>
                    <a:pt x="2028" y="5688"/>
                    <a:pt x="2310" y="5688"/>
                  </a:cubicBezTo>
                  <a:cubicBezTo>
                    <a:pt x="2495" y="5688"/>
                    <a:pt x="2699" y="5624"/>
                    <a:pt x="2921" y="5523"/>
                  </a:cubicBezTo>
                  <a:cubicBezTo>
                    <a:pt x="3639" y="5172"/>
                    <a:pt x="4357" y="4837"/>
                    <a:pt x="5091" y="4517"/>
                  </a:cubicBezTo>
                  <a:cubicBezTo>
                    <a:pt x="6464" y="3959"/>
                    <a:pt x="6655" y="3528"/>
                    <a:pt x="6081" y="2155"/>
                  </a:cubicBezTo>
                  <a:cubicBezTo>
                    <a:pt x="5873" y="1661"/>
                    <a:pt x="5730" y="1134"/>
                    <a:pt x="5442" y="687"/>
                  </a:cubicBezTo>
                  <a:cubicBezTo>
                    <a:pt x="5251" y="368"/>
                    <a:pt x="4868" y="145"/>
                    <a:pt x="4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3" name="Google Shape;13413;p30"/>
            <p:cNvSpPr/>
            <p:nvPr/>
          </p:nvSpPr>
          <p:spPr>
            <a:xfrm>
              <a:off x="3698997" y="1065635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5494" y="1"/>
                  </a:moveTo>
                  <a:cubicBezTo>
                    <a:pt x="5341" y="1"/>
                    <a:pt x="5170" y="19"/>
                    <a:pt x="4980" y="54"/>
                  </a:cubicBezTo>
                  <a:cubicBezTo>
                    <a:pt x="4007" y="246"/>
                    <a:pt x="3033" y="469"/>
                    <a:pt x="2060" y="709"/>
                  </a:cubicBezTo>
                  <a:cubicBezTo>
                    <a:pt x="943" y="996"/>
                    <a:pt x="240" y="1906"/>
                    <a:pt x="1" y="3182"/>
                  </a:cubicBezTo>
                  <a:cubicBezTo>
                    <a:pt x="192" y="3565"/>
                    <a:pt x="288" y="4060"/>
                    <a:pt x="575" y="4316"/>
                  </a:cubicBezTo>
                  <a:cubicBezTo>
                    <a:pt x="1054" y="4715"/>
                    <a:pt x="1645" y="4954"/>
                    <a:pt x="2203" y="5257"/>
                  </a:cubicBezTo>
                  <a:cubicBezTo>
                    <a:pt x="2528" y="5437"/>
                    <a:pt x="2976" y="5530"/>
                    <a:pt x="3392" y="5530"/>
                  </a:cubicBezTo>
                  <a:cubicBezTo>
                    <a:pt x="3897" y="5530"/>
                    <a:pt x="4354" y="5394"/>
                    <a:pt x="4485" y="5113"/>
                  </a:cubicBezTo>
                  <a:cubicBezTo>
                    <a:pt x="5267" y="3581"/>
                    <a:pt x="5762" y="2608"/>
                    <a:pt x="6225" y="1411"/>
                  </a:cubicBezTo>
                  <a:cubicBezTo>
                    <a:pt x="6573" y="487"/>
                    <a:pt x="6292" y="1"/>
                    <a:pt x="54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4" name="Google Shape;13414;p30"/>
            <p:cNvSpPr/>
            <p:nvPr/>
          </p:nvSpPr>
          <p:spPr>
            <a:xfrm>
              <a:off x="2504914" y="471335"/>
              <a:ext cx="321339" cy="282817"/>
            </a:xfrm>
            <a:custGeom>
              <a:avLst/>
              <a:gdLst/>
              <a:ahLst/>
              <a:cxnLst/>
              <a:rect l="l" t="t" r="r" b="b"/>
              <a:pathLst>
                <a:path w="6193" h="5473" extrusionOk="0">
                  <a:moveTo>
                    <a:pt x="2395" y="1"/>
                  </a:moveTo>
                  <a:cubicBezTo>
                    <a:pt x="1964" y="81"/>
                    <a:pt x="1261" y="17"/>
                    <a:pt x="847" y="336"/>
                  </a:cubicBezTo>
                  <a:cubicBezTo>
                    <a:pt x="1" y="974"/>
                    <a:pt x="751" y="3688"/>
                    <a:pt x="1740" y="4087"/>
                  </a:cubicBezTo>
                  <a:cubicBezTo>
                    <a:pt x="2379" y="4342"/>
                    <a:pt x="2953" y="4709"/>
                    <a:pt x="3464" y="5140"/>
                  </a:cubicBezTo>
                  <a:cubicBezTo>
                    <a:pt x="3733" y="5359"/>
                    <a:pt x="3933" y="5472"/>
                    <a:pt x="4178" y="5472"/>
                  </a:cubicBezTo>
                  <a:cubicBezTo>
                    <a:pt x="4325" y="5472"/>
                    <a:pt x="4489" y="5431"/>
                    <a:pt x="4693" y="5347"/>
                  </a:cubicBezTo>
                  <a:cubicBezTo>
                    <a:pt x="6001" y="4773"/>
                    <a:pt x="6065" y="3640"/>
                    <a:pt x="6113" y="2507"/>
                  </a:cubicBezTo>
                  <a:cubicBezTo>
                    <a:pt x="6193" y="528"/>
                    <a:pt x="6161" y="528"/>
                    <a:pt x="4262" y="192"/>
                  </a:cubicBezTo>
                  <a:cubicBezTo>
                    <a:pt x="3703" y="97"/>
                    <a:pt x="3129" y="81"/>
                    <a:pt x="2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5" name="Google Shape;13415;p30"/>
            <p:cNvSpPr/>
            <p:nvPr/>
          </p:nvSpPr>
          <p:spPr>
            <a:xfrm>
              <a:off x="4861637" y="319414"/>
              <a:ext cx="426515" cy="307880"/>
            </a:xfrm>
            <a:custGeom>
              <a:avLst/>
              <a:gdLst/>
              <a:ahLst/>
              <a:cxnLst/>
              <a:rect l="l" t="t" r="r" b="b"/>
              <a:pathLst>
                <a:path w="8220" h="5958" extrusionOk="0">
                  <a:moveTo>
                    <a:pt x="2581" y="1"/>
                  </a:moveTo>
                  <a:cubicBezTo>
                    <a:pt x="2217" y="1"/>
                    <a:pt x="1834" y="320"/>
                    <a:pt x="1086" y="946"/>
                  </a:cubicBezTo>
                  <a:cubicBezTo>
                    <a:pt x="1" y="1856"/>
                    <a:pt x="17" y="2925"/>
                    <a:pt x="1261" y="3611"/>
                  </a:cubicBezTo>
                  <a:cubicBezTo>
                    <a:pt x="2442" y="4266"/>
                    <a:pt x="3735" y="4744"/>
                    <a:pt x="4996" y="5239"/>
                  </a:cubicBezTo>
                  <a:cubicBezTo>
                    <a:pt x="5778" y="5542"/>
                    <a:pt x="6592" y="5702"/>
                    <a:pt x="7549" y="5957"/>
                  </a:cubicBezTo>
                  <a:cubicBezTo>
                    <a:pt x="7693" y="5861"/>
                    <a:pt x="8012" y="5750"/>
                    <a:pt x="8124" y="5526"/>
                  </a:cubicBezTo>
                  <a:cubicBezTo>
                    <a:pt x="8220" y="5287"/>
                    <a:pt x="8220" y="5016"/>
                    <a:pt x="8092" y="4792"/>
                  </a:cubicBezTo>
                  <a:cubicBezTo>
                    <a:pt x="7853" y="4473"/>
                    <a:pt x="7581" y="4170"/>
                    <a:pt x="7278" y="3914"/>
                  </a:cubicBezTo>
                  <a:cubicBezTo>
                    <a:pt x="6241" y="2989"/>
                    <a:pt x="5140" y="2111"/>
                    <a:pt x="4150" y="1154"/>
                  </a:cubicBezTo>
                  <a:cubicBezTo>
                    <a:pt x="3351" y="380"/>
                    <a:pt x="2978" y="1"/>
                    <a:pt x="2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6" name="Google Shape;13416;p30"/>
            <p:cNvSpPr/>
            <p:nvPr/>
          </p:nvSpPr>
          <p:spPr>
            <a:xfrm>
              <a:off x="4528780" y="2425946"/>
              <a:ext cx="426515" cy="308345"/>
            </a:xfrm>
            <a:custGeom>
              <a:avLst/>
              <a:gdLst/>
              <a:ahLst/>
              <a:cxnLst/>
              <a:rect l="l" t="t" r="r" b="b"/>
              <a:pathLst>
                <a:path w="8220" h="5967" extrusionOk="0">
                  <a:moveTo>
                    <a:pt x="2568" y="1"/>
                  </a:moveTo>
                  <a:cubicBezTo>
                    <a:pt x="2203" y="1"/>
                    <a:pt x="1820" y="320"/>
                    <a:pt x="1069" y="940"/>
                  </a:cubicBezTo>
                  <a:cubicBezTo>
                    <a:pt x="0" y="1850"/>
                    <a:pt x="0" y="2919"/>
                    <a:pt x="1261" y="3605"/>
                  </a:cubicBezTo>
                  <a:cubicBezTo>
                    <a:pt x="2442" y="4259"/>
                    <a:pt x="3719" y="4754"/>
                    <a:pt x="4979" y="5233"/>
                  </a:cubicBezTo>
                  <a:cubicBezTo>
                    <a:pt x="5761" y="5536"/>
                    <a:pt x="6591" y="5696"/>
                    <a:pt x="7533" y="5967"/>
                  </a:cubicBezTo>
                  <a:cubicBezTo>
                    <a:pt x="7676" y="5855"/>
                    <a:pt x="7996" y="5744"/>
                    <a:pt x="8123" y="5536"/>
                  </a:cubicBezTo>
                  <a:cubicBezTo>
                    <a:pt x="8219" y="5297"/>
                    <a:pt x="8203" y="5025"/>
                    <a:pt x="8075" y="4802"/>
                  </a:cubicBezTo>
                  <a:cubicBezTo>
                    <a:pt x="7852" y="4467"/>
                    <a:pt x="7581" y="4180"/>
                    <a:pt x="7262" y="3924"/>
                  </a:cubicBezTo>
                  <a:cubicBezTo>
                    <a:pt x="6224" y="2983"/>
                    <a:pt x="5139" y="2121"/>
                    <a:pt x="4134" y="1147"/>
                  </a:cubicBezTo>
                  <a:cubicBezTo>
                    <a:pt x="3337" y="375"/>
                    <a:pt x="2963" y="1"/>
                    <a:pt x="25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7" name="Google Shape;13417;p30"/>
            <p:cNvSpPr/>
            <p:nvPr/>
          </p:nvSpPr>
          <p:spPr>
            <a:xfrm>
              <a:off x="4013694" y="620931"/>
              <a:ext cx="301466" cy="292842"/>
            </a:xfrm>
            <a:custGeom>
              <a:avLst/>
              <a:gdLst/>
              <a:ahLst/>
              <a:cxnLst/>
              <a:rect l="l" t="t" r="r" b="b"/>
              <a:pathLst>
                <a:path w="5810" h="5667" extrusionOk="0">
                  <a:moveTo>
                    <a:pt x="2061" y="0"/>
                  </a:moveTo>
                  <a:cubicBezTo>
                    <a:pt x="1497" y="0"/>
                    <a:pt x="1047" y="263"/>
                    <a:pt x="735" y="888"/>
                  </a:cubicBezTo>
                  <a:cubicBezTo>
                    <a:pt x="0" y="2325"/>
                    <a:pt x="798" y="4974"/>
                    <a:pt x="2315" y="5564"/>
                  </a:cubicBezTo>
                  <a:cubicBezTo>
                    <a:pt x="2499" y="5635"/>
                    <a:pt x="2718" y="5667"/>
                    <a:pt x="2949" y="5667"/>
                  </a:cubicBezTo>
                  <a:cubicBezTo>
                    <a:pt x="3397" y="5667"/>
                    <a:pt x="3887" y="5547"/>
                    <a:pt x="4246" y="5357"/>
                  </a:cubicBezTo>
                  <a:cubicBezTo>
                    <a:pt x="5363" y="4782"/>
                    <a:pt x="5570" y="3681"/>
                    <a:pt x="5554" y="2516"/>
                  </a:cubicBezTo>
                  <a:lnTo>
                    <a:pt x="5810" y="2372"/>
                  </a:lnTo>
                  <a:cubicBezTo>
                    <a:pt x="5458" y="1782"/>
                    <a:pt x="5251" y="1016"/>
                    <a:pt x="4756" y="665"/>
                  </a:cubicBezTo>
                  <a:cubicBezTo>
                    <a:pt x="4150" y="266"/>
                    <a:pt x="3304" y="218"/>
                    <a:pt x="2554" y="58"/>
                  </a:cubicBezTo>
                  <a:cubicBezTo>
                    <a:pt x="2381" y="20"/>
                    <a:pt x="2217" y="0"/>
                    <a:pt x="20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8" name="Google Shape;13418;p30"/>
            <p:cNvSpPr/>
            <p:nvPr/>
          </p:nvSpPr>
          <p:spPr>
            <a:xfrm>
              <a:off x="3309842" y="-24475"/>
              <a:ext cx="333740" cy="316096"/>
            </a:xfrm>
            <a:custGeom>
              <a:avLst/>
              <a:gdLst/>
              <a:ahLst/>
              <a:cxnLst/>
              <a:rect l="l" t="t" r="r" b="b"/>
              <a:pathLst>
                <a:path w="6432" h="6117" extrusionOk="0">
                  <a:moveTo>
                    <a:pt x="4995" y="1"/>
                  </a:moveTo>
                  <a:cubicBezTo>
                    <a:pt x="4682" y="1"/>
                    <a:pt x="4289" y="38"/>
                    <a:pt x="3795" y="38"/>
                  </a:cubicBezTo>
                  <a:cubicBezTo>
                    <a:pt x="3744" y="38"/>
                    <a:pt x="3692" y="37"/>
                    <a:pt x="3639" y="36"/>
                  </a:cubicBezTo>
                  <a:cubicBezTo>
                    <a:pt x="3626" y="36"/>
                    <a:pt x="3614" y="36"/>
                    <a:pt x="3602" y="36"/>
                  </a:cubicBezTo>
                  <a:cubicBezTo>
                    <a:pt x="1965" y="36"/>
                    <a:pt x="16" y="2125"/>
                    <a:pt x="0" y="4010"/>
                  </a:cubicBezTo>
                  <a:cubicBezTo>
                    <a:pt x="176" y="3867"/>
                    <a:pt x="335" y="3723"/>
                    <a:pt x="495" y="3563"/>
                  </a:cubicBezTo>
                  <a:cubicBezTo>
                    <a:pt x="801" y="3182"/>
                    <a:pt x="1125" y="2986"/>
                    <a:pt x="1448" y="2986"/>
                  </a:cubicBezTo>
                  <a:cubicBezTo>
                    <a:pt x="1748" y="2986"/>
                    <a:pt x="2046" y="3154"/>
                    <a:pt x="2330" y="3500"/>
                  </a:cubicBezTo>
                  <a:cubicBezTo>
                    <a:pt x="3000" y="4313"/>
                    <a:pt x="3591" y="5239"/>
                    <a:pt x="4229" y="6117"/>
                  </a:cubicBezTo>
                  <a:cubicBezTo>
                    <a:pt x="6192" y="5159"/>
                    <a:pt x="6432" y="4792"/>
                    <a:pt x="6192" y="2925"/>
                  </a:cubicBezTo>
                  <a:cubicBezTo>
                    <a:pt x="6144" y="2686"/>
                    <a:pt x="6112" y="2462"/>
                    <a:pt x="6097" y="2223"/>
                  </a:cubicBezTo>
                  <a:cubicBezTo>
                    <a:pt x="6085" y="266"/>
                    <a:pt x="5833" y="1"/>
                    <a:pt x="49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9" name="Google Shape;13419;p30"/>
            <p:cNvSpPr/>
            <p:nvPr/>
          </p:nvSpPr>
          <p:spPr>
            <a:xfrm>
              <a:off x="4503926" y="1337284"/>
              <a:ext cx="245999" cy="458409"/>
            </a:xfrm>
            <a:custGeom>
              <a:avLst/>
              <a:gdLst/>
              <a:ahLst/>
              <a:cxnLst/>
              <a:rect l="l" t="t" r="r" b="b"/>
              <a:pathLst>
                <a:path w="4741" h="8871" extrusionOk="0">
                  <a:moveTo>
                    <a:pt x="240" y="0"/>
                  </a:moveTo>
                  <a:cubicBezTo>
                    <a:pt x="176" y="383"/>
                    <a:pt x="0" y="798"/>
                    <a:pt x="64" y="1181"/>
                  </a:cubicBezTo>
                  <a:cubicBezTo>
                    <a:pt x="256" y="2250"/>
                    <a:pt x="543" y="3320"/>
                    <a:pt x="750" y="4389"/>
                  </a:cubicBezTo>
                  <a:cubicBezTo>
                    <a:pt x="1006" y="5602"/>
                    <a:pt x="1165" y="6831"/>
                    <a:pt x="1469" y="8028"/>
                  </a:cubicBezTo>
                  <a:cubicBezTo>
                    <a:pt x="1564" y="8363"/>
                    <a:pt x="1963" y="8826"/>
                    <a:pt x="2267" y="8857"/>
                  </a:cubicBezTo>
                  <a:cubicBezTo>
                    <a:pt x="2331" y="8866"/>
                    <a:pt x="2395" y="8871"/>
                    <a:pt x="2460" y="8871"/>
                  </a:cubicBezTo>
                  <a:cubicBezTo>
                    <a:pt x="3543" y="8871"/>
                    <a:pt x="4710" y="7649"/>
                    <a:pt x="4740" y="6384"/>
                  </a:cubicBezTo>
                  <a:cubicBezTo>
                    <a:pt x="4676" y="6112"/>
                    <a:pt x="4581" y="5857"/>
                    <a:pt x="4469" y="5602"/>
                  </a:cubicBezTo>
                  <a:cubicBezTo>
                    <a:pt x="3719" y="4229"/>
                    <a:pt x="2953" y="2857"/>
                    <a:pt x="2155" y="1516"/>
                  </a:cubicBezTo>
                  <a:cubicBezTo>
                    <a:pt x="1915" y="1117"/>
                    <a:pt x="1612" y="750"/>
                    <a:pt x="1261" y="447"/>
                  </a:cubicBezTo>
                  <a:cubicBezTo>
                    <a:pt x="990" y="208"/>
                    <a:pt x="591" y="144"/>
                    <a:pt x="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0" name="Google Shape;13420;p30"/>
            <p:cNvSpPr/>
            <p:nvPr/>
          </p:nvSpPr>
          <p:spPr>
            <a:xfrm>
              <a:off x="4166865" y="1160508"/>
              <a:ext cx="306448" cy="332839"/>
            </a:xfrm>
            <a:custGeom>
              <a:avLst/>
              <a:gdLst/>
              <a:ahLst/>
              <a:cxnLst/>
              <a:rect l="l" t="t" r="r" b="b"/>
              <a:pathLst>
                <a:path w="5906" h="6441" extrusionOk="0">
                  <a:moveTo>
                    <a:pt x="4345" y="0"/>
                  </a:moveTo>
                  <a:cubicBezTo>
                    <a:pt x="3899" y="0"/>
                    <a:pt x="3254" y="238"/>
                    <a:pt x="3033" y="533"/>
                  </a:cubicBezTo>
                  <a:cubicBezTo>
                    <a:pt x="1980" y="1921"/>
                    <a:pt x="1006" y="3389"/>
                    <a:pt x="129" y="4889"/>
                  </a:cubicBezTo>
                  <a:cubicBezTo>
                    <a:pt x="1" y="5097"/>
                    <a:pt x="240" y="5671"/>
                    <a:pt x="480" y="5927"/>
                  </a:cubicBezTo>
                  <a:cubicBezTo>
                    <a:pt x="820" y="6275"/>
                    <a:pt x="1229" y="6440"/>
                    <a:pt x="1659" y="6440"/>
                  </a:cubicBezTo>
                  <a:cubicBezTo>
                    <a:pt x="2156" y="6440"/>
                    <a:pt x="2681" y="6218"/>
                    <a:pt x="3161" y="5799"/>
                  </a:cubicBezTo>
                  <a:cubicBezTo>
                    <a:pt x="4422" y="4730"/>
                    <a:pt x="5379" y="3341"/>
                    <a:pt x="5906" y="1777"/>
                  </a:cubicBezTo>
                  <a:cubicBezTo>
                    <a:pt x="5539" y="1219"/>
                    <a:pt x="5251" y="421"/>
                    <a:pt x="4677" y="70"/>
                  </a:cubicBezTo>
                  <a:cubicBezTo>
                    <a:pt x="4596" y="22"/>
                    <a:pt x="4480" y="0"/>
                    <a:pt x="4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1" name="Google Shape;13421;p30"/>
            <p:cNvSpPr/>
            <p:nvPr/>
          </p:nvSpPr>
          <p:spPr>
            <a:xfrm>
              <a:off x="2351742" y="91946"/>
              <a:ext cx="455468" cy="218740"/>
            </a:xfrm>
            <a:custGeom>
              <a:avLst/>
              <a:gdLst/>
              <a:ahLst/>
              <a:cxnLst/>
              <a:rect l="l" t="t" r="r" b="b"/>
              <a:pathLst>
                <a:path w="8778" h="4233" extrusionOk="0">
                  <a:moveTo>
                    <a:pt x="2537" y="1"/>
                  </a:moveTo>
                  <a:cubicBezTo>
                    <a:pt x="1467" y="1"/>
                    <a:pt x="500" y="617"/>
                    <a:pt x="64" y="1598"/>
                  </a:cubicBezTo>
                  <a:cubicBezTo>
                    <a:pt x="0" y="1773"/>
                    <a:pt x="16" y="1965"/>
                    <a:pt x="112" y="2124"/>
                  </a:cubicBezTo>
                  <a:cubicBezTo>
                    <a:pt x="639" y="2699"/>
                    <a:pt x="1165" y="3130"/>
                    <a:pt x="2075" y="3130"/>
                  </a:cubicBezTo>
                  <a:cubicBezTo>
                    <a:pt x="2175" y="3130"/>
                    <a:pt x="2278" y="3129"/>
                    <a:pt x="2383" y="3129"/>
                  </a:cubicBezTo>
                  <a:cubicBezTo>
                    <a:pt x="3378" y="3129"/>
                    <a:pt x="4537" y="3156"/>
                    <a:pt x="5187" y="3704"/>
                  </a:cubicBezTo>
                  <a:cubicBezTo>
                    <a:pt x="5666" y="4086"/>
                    <a:pt x="6083" y="4233"/>
                    <a:pt x="6477" y="4233"/>
                  </a:cubicBezTo>
                  <a:cubicBezTo>
                    <a:pt x="6922" y="4233"/>
                    <a:pt x="7340" y="4046"/>
                    <a:pt x="7788" y="3800"/>
                  </a:cubicBezTo>
                  <a:cubicBezTo>
                    <a:pt x="8171" y="3593"/>
                    <a:pt x="8443" y="3146"/>
                    <a:pt x="8778" y="2811"/>
                  </a:cubicBezTo>
                  <a:cubicBezTo>
                    <a:pt x="8363" y="2412"/>
                    <a:pt x="7996" y="1917"/>
                    <a:pt x="7517" y="1630"/>
                  </a:cubicBezTo>
                  <a:cubicBezTo>
                    <a:pt x="6895" y="1310"/>
                    <a:pt x="6240" y="1055"/>
                    <a:pt x="5570" y="879"/>
                  </a:cubicBezTo>
                  <a:cubicBezTo>
                    <a:pt x="4565" y="544"/>
                    <a:pt x="3543" y="273"/>
                    <a:pt x="2618" y="2"/>
                  </a:cubicBezTo>
                  <a:cubicBezTo>
                    <a:pt x="2591" y="1"/>
                    <a:pt x="2564" y="1"/>
                    <a:pt x="2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2" name="Google Shape;13422;p30"/>
            <p:cNvSpPr/>
            <p:nvPr/>
          </p:nvSpPr>
          <p:spPr>
            <a:xfrm>
              <a:off x="3219558" y="1176010"/>
              <a:ext cx="379298" cy="304004"/>
            </a:xfrm>
            <a:custGeom>
              <a:avLst/>
              <a:gdLst/>
              <a:ahLst/>
              <a:cxnLst/>
              <a:rect l="l" t="t" r="r" b="b"/>
              <a:pathLst>
                <a:path w="7310" h="5883" extrusionOk="0">
                  <a:moveTo>
                    <a:pt x="5213" y="0"/>
                  </a:moveTo>
                  <a:cubicBezTo>
                    <a:pt x="4751" y="0"/>
                    <a:pt x="4274" y="148"/>
                    <a:pt x="3783" y="424"/>
                  </a:cubicBezTo>
                  <a:cubicBezTo>
                    <a:pt x="3081" y="855"/>
                    <a:pt x="2331" y="1190"/>
                    <a:pt x="1533" y="1429"/>
                  </a:cubicBezTo>
                  <a:cubicBezTo>
                    <a:pt x="735" y="1621"/>
                    <a:pt x="431" y="2020"/>
                    <a:pt x="368" y="2802"/>
                  </a:cubicBezTo>
                  <a:cubicBezTo>
                    <a:pt x="320" y="3456"/>
                    <a:pt x="128" y="4111"/>
                    <a:pt x="32" y="4765"/>
                  </a:cubicBezTo>
                  <a:cubicBezTo>
                    <a:pt x="1" y="5132"/>
                    <a:pt x="1" y="5515"/>
                    <a:pt x="1" y="5882"/>
                  </a:cubicBezTo>
                  <a:cubicBezTo>
                    <a:pt x="384" y="5802"/>
                    <a:pt x="814" y="5834"/>
                    <a:pt x="1118" y="5627"/>
                  </a:cubicBezTo>
                  <a:cubicBezTo>
                    <a:pt x="2714" y="4589"/>
                    <a:pt x="4278" y="3504"/>
                    <a:pt x="5858" y="2435"/>
                  </a:cubicBezTo>
                  <a:cubicBezTo>
                    <a:pt x="6161" y="2227"/>
                    <a:pt x="6480" y="2052"/>
                    <a:pt x="6783" y="1860"/>
                  </a:cubicBezTo>
                  <a:cubicBezTo>
                    <a:pt x="6975" y="1701"/>
                    <a:pt x="7150" y="1541"/>
                    <a:pt x="7310" y="1350"/>
                  </a:cubicBezTo>
                  <a:cubicBezTo>
                    <a:pt x="7070" y="1046"/>
                    <a:pt x="6911" y="743"/>
                    <a:pt x="6656" y="536"/>
                  </a:cubicBezTo>
                  <a:cubicBezTo>
                    <a:pt x="6192" y="171"/>
                    <a:pt x="5711" y="0"/>
                    <a:pt x="5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3" name="Google Shape;13423;p30"/>
            <p:cNvSpPr/>
            <p:nvPr/>
          </p:nvSpPr>
          <p:spPr>
            <a:xfrm>
              <a:off x="6487994" y="792591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2927" y="0"/>
                  </a:moveTo>
                  <a:cubicBezTo>
                    <a:pt x="2630" y="0"/>
                    <a:pt x="2306" y="97"/>
                    <a:pt x="1980" y="295"/>
                  </a:cubicBezTo>
                  <a:cubicBezTo>
                    <a:pt x="799" y="1013"/>
                    <a:pt x="623" y="2242"/>
                    <a:pt x="304" y="3359"/>
                  </a:cubicBezTo>
                  <a:cubicBezTo>
                    <a:pt x="1" y="4477"/>
                    <a:pt x="1549" y="6583"/>
                    <a:pt x="2682" y="6695"/>
                  </a:cubicBezTo>
                  <a:cubicBezTo>
                    <a:pt x="2731" y="6700"/>
                    <a:pt x="2778" y="6703"/>
                    <a:pt x="2825" y="6703"/>
                  </a:cubicBezTo>
                  <a:cubicBezTo>
                    <a:pt x="3602" y="6703"/>
                    <a:pt x="4082" y="5950"/>
                    <a:pt x="4278" y="4445"/>
                  </a:cubicBezTo>
                  <a:cubicBezTo>
                    <a:pt x="4310" y="4205"/>
                    <a:pt x="4342" y="3982"/>
                    <a:pt x="4389" y="3758"/>
                  </a:cubicBezTo>
                  <a:lnTo>
                    <a:pt x="4230" y="3742"/>
                  </a:lnTo>
                  <a:lnTo>
                    <a:pt x="4230" y="1556"/>
                  </a:lnTo>
                  <a:cubicBezTo>
                    <a:pt x="4230" y="1444"/>
                    <a:pt x="4230" y="1349"/>
                    <a:pt x="4198" y="1253"/>
                  </a:cubicBezTo>
                  <a:cubicBezTo>
                    <a:pt x="4068" y="438"/>
                    <a:pt x="3560" y="0"/>
                    <a:pt x="2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4" name="Google Shape;13424;p30"/>
            <p:cNvSpPr/>
            <p:nvPr/>
          </p:nvSpPr>
          <p:spPr>
            <a:xfrm>
              <a:off x="5459535" y="1822190"/>
              <a:ext cx="274122" cy="310412"/>
            </a:xfrm>
            <a:custGeom>
              <a:avLst/>
              <a:gdLst/>
              <a:ahLst/>
              <a:cxnLst/>
              <a:rect l="l" t="t" r="r" b="b"/>
              <a:pathLst>
                <a:path w="5283" h="6007" extrusionOk="0">
                  <a:moveTo>
                    <a:pt x="1804" y="0"/>
                  </a:moveTo>
                  <a:cubicBezTo>
                    <a:pt x="96" y="224"/>
                    <a:pt x="0" y="367"/>
                    <a:pt x="431" y="1915"/>
                  </a:cubicBezTo>
                  <a:cubicBezTo>
                    <a:pt x="734" y="2969"/>
                    <a:pt x="958" y="4054"/>
                    <a:pt x="1309" y="5091"/>
                  </a:cubicBezTo>
                  <a:cubicBezTo>
                    <a:pt x="1421" y="5426"/>
                    <a:pt x="1740" y="5841"/>
                    <a:pt x="2043" y="5937"/>
                  </a:cubicBezTo>
                  <a:cubicBezTo>
                    <a:pt x="2193" y="5984"/>
                    <a:pt x="2349" y="6006"/>
                    <a:pt x="2506" y="6006"/>
                  </a:cubicBezTo>
                  <a:cubicBezTo>
                    <a:pt x="3571" y="6006"/>
                    <a:pt x="4721" y="4995"/>
                    <a:pt x="4804" y="3910"/>
                  </a:cubicBezTo>
                  <a:cubicBezTo>
                    <a:pt x="4868" y="3383"/>
                    <a:pt x="4948" y="2857"/>
                    <a:pt x="5075" y="2346"/>
                  </a:cubicBezTo>
                  <a:cubicBezTo>
                    <a:pt x="5283" y="1357"/>
                    <a:pt x="5155" y="1165"/>
                    <a:pt x="4166" y="1133"/>
                  </a:cubicBezTo>
                  <a:cubicBezTo>
                    <a:pt x="3942" y="1117"/>
                    <a:pt x="3719" y="1053"/>
                    <a:pt x="3527" y="942"/>
                  </a:cubicBezTo>
                  <a:cubicBezTo>
                    <a:pt x="2937" y="638"/>
                    <a:pt x="2378" y="319"/>
                    <a:pt x="1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5" name="Google Shape;13425;p30"/>
            <p:cNvSpPr/>
            <p:nvPr/>
          </p:nvSpPr>
          <p:spPr>
            <a:xfrm>
              <a:off x="2810478" y="1641590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6544" y="0"/>
                  </a:moveTo>
                  <a:lnTo>
                    <a:pt x="6544" y="0"/>
                  </a:lnTo>
                  <a:cubicBezTo>
                    <a:pt x="6097" y="80"/>
                    <a:pt x="5634" y="80"/>
                    <a:pt x="5235" y="255"/>
                  </a:cubicBezTo>
                  <a:cubicBezTo>
                    <a:pt x="4581" y="543"/>
                    <a:pt x="4006" y="1133"/>
                    <a:pt x="3336" y="1261"/>
                  </a:cubicBezTo>
                  <a:cubicBezTo>
                    <a:pt x="1341" y="1692"/>
                    <a:pt x="1" y="3591"/>
                    <a:pt x="272" y="5602"/>
                  </a:cubicBezTo>
                  <a:cubicBezTo>
                    <a:pt x="414" y="6621"/>
                    <a:pt x="650" y="6983"/>
                    <a:pt x="1410" y="6983"/>
                  </a:cubicBezTo>
                  <a:cubicBezTo>
                    <a:pt x="1590" y="6983"/>
                    <a:pt x="1799" y="6963"/>
                    <a:pt x="2043" y="6926"/>
                  </a:cubicBezTo>
                  <a:lnTo>
                    <a:pt x="2027" y="6926"/>
                  </a:lnTo>
                  <a:cubicBezTo>
                    <a:pt x="2155" y="6607"/>
                    <a:pt x="2315" y="6288"/>
                    <a:pt x="2474" y="5969"/>
                  </a:cubicBezTo>
                  <a:cubicBezTo>
                    <a:pt x="2778" y="5490"/>
                    <a:pt x="3224" y="5091"/>
                    <a:pt x="3432" y="4580"/>
                  </a:cubicBezTo>
                  <a:cubicBezTo>
                    <a:pt x="3815" y="3527"/>
                    <a:pt x="4565" y="2889"/>
                    <a:pt x="5507" y="2378"/>
                  </a:cubicBezTo>
                  <a:cubicBezTo>
                    <a:pt x="5874" y="2171"/>
                    <a:pt x="6416" y="1963"/>
                    <a:pt x="6528" y="1644"/>
                  </a:cubicBezTo>
                  <a:cubicBezTo>
                    <a:pt x="6688" y="1149"/>
                    <a:pt x="6544" y="559"/>
                    <a:pt x="6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6" name="Google Shape;13426;p30"/>
            <p:cNvSpPr/>
            <p:nvPr/>
          </p:nvSpPr>
          <p:spPr>
            <a:xfrm>
              <a:off x="4538690" y="1032150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3637" y="204"/>
                  </a:moveTo>
                  <a:cubicBezTo>
                    <a:pt x="3359" y="204"/>
                    <a:pt x="2940" y="367"/>
                    <a:pt x="2618" y="415"/>
                  </a:cubicBezTo>
                  <a:cubicBezTo>
                    <a:pt x="2602" y="431"/>
                    <a:pt x="2570" y="463"/>
                    <a:pt x="2554" y="495"/>
                  </a:cubicBezTo>
                  <a:cubicBezTo>
                    <a:pt x="1453" y="1484"/>
                    <a:pt x="1" y="2362"/>
                    <a:pt x="1182" y="4197"/>
                  </a:cubicBezTo>
                  <a:cubicBezTo>
                    <a:pt x="1213" y="4261"/>
                    <a:pt x="1166" y="4357"/>
                    <a:pt x="1182" y="4405"/>
                  </a:cubicBezTo>
                  <a:cubicBezTo>
                    <a:pt x="1469" y="4884"/>
                    <a:pt x="1660" y="5458"/>
                    <a:pt x="2059" y="5777"/>
                  </a:cubicBezTo>
                  <a:cubicBezTo>
                    <a:pt x="2116" y="5818"/>
                    <a:pt x="2203" y="5836"/>
                    <a:pt x="2307" y="5836"/>
                  </a:cubicBezTo>
                  <a:cubicBezTo>
                    <a:pt x="2611" y="5836"/>
                    <a:pt x="3054" y="5681"/>
                    <a:pt x="3256" y="5490"/>
                  </a:cubicBezTo>
                  <a:cubicBezTo>
                    <a:pt x="4134" y="4660"/>
                    <a:pt x="4948" y="3799"/>
                    <a:pt x="5730" y="2889"/>
                  </a:cubicBezTo>
                  <a:cubicBezTo>
                    <a:pt x="6017" y="2554"/>
                    <a:pt x="6161" y="2091"/>
                    <a:pt x="6304" y="1804"/>
                  </a:cubicBezTo>
                  <a:cubicBezTo>
                    <a:pt x="6177" y="0"/>
                    <a:pt x="4581" y="926"/>
                    <a:pt x="3863" y="272"/>
                  </a:cubicBezTo>
                  <a:cubicBezTo>
                    <a:pt x="3810" y="223"/>
                    <a:pt x="3732" y="204"/>
                    <a:pt x="3637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7" name="Google Shape;13427;p30"/>
            <p:cNvSpPr/>
            <p:nvPr/>
          </p:nvSpPr>
          <p:spPr>
            <a:xfrm>
              <a:off x="2258968" y="745309"/>
              <a:ext cx="376859" cy="195332"/>
            </a:xfrm>
            <a:custGeom>
              <a:avLst/>
              <a:gdLst/>
              <a:ahLst/>
              <a:cxnLst/>
              <a:rect l="l" t="t" r="r" b="b"/>
              <a:pathLst>
                <a:path w="7263" h="3780" extrusionOk="0">
                  <a:moveTo>
                    <a:pt x="4313" y="1"/>
                  </a:moveTo>
                  <a:cubicBezTo>
                    <a:pt x="2924" y="1"/>
                    <a:pt x="1700" y="843"/>
                    <a:pt x="368" y="1131"/>
                  </a:cubicBezTo>
                  <a:cubicBezTo>
                    <a:pt x="256" y="1162"/>
                    <a:pt x="128" y="1450"/>
                    <a:pt x="113" y="1625"/>
                  </a:cubicBezTo>
                  <a:cubicBezTo>
                    <a:pt x="1" y="3062"/>
                    <a:pt x="687" y="3780"/>
                    <a:pt x="2379" y="3780"/>
                  </a:cubicBezTo>
                  <a:cubicBezTo>
                    <a:pt x="3560" y="3668"/>
                    <a:pt x="4916" y="3556"/>
                    <a:pt x="6081" y="2391"/>
                  </a:cubicBezTo>
                  <a:cubicBezTo>
                    <a:pt x="7119" y="1354"/>
                    <a:pt x="7262" y="1210"/>
                    <a:pt x="6001" y="412"/>
                  </a:cubicBezTo>
                  <a:cubicBezTo>
                    <a:pt x="5762" y="285"/>
                    <a:pt x="5523" y="189"/>
                    <a:pt x="5267" y="141"/>
                  </a:cubicBezTo>
                  <a:cubicBezTo>
                    <a:pt x="4939" y="42"/>
                    <a:pt x="4622" y="1"/>
                    <a:pt x="43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8" name="Google Shape;13428;p30"/>
            <p:cNvSpPr/>
            <p:nvPr/>
          </p:nvSpPr>
          <p:spPr>
            <a:xfrm>
              <a:off x="6719879" y="695237"/>
              <a:ext cx="241017" cy="288708"/>
            </a:xfrm>
            <a:custGeom>
              <a:avLst/>
              <a:gdLst/>
              <a:ahLst/>
              <a:cxnLst/>
              <a:rect l="l" t="t" r="r" b="b"/>
              <a:pathLst>
                <a:path w="4645" h="5587" extrusionOk="0">
                  <a:moveTo>
                    <a:pt x="2188" y="1"/>
                  </a:moveTo>
                  <a:cubicBezTo>
                    <a:pt x="1026" y="1"/>
                    <a:pt x="0" y="961"/>
                    <a:pt x="0" y="2259"/>
                  </a:cubicBezTo>
                  <a:cubicBezTo>
                    <a:pt x="240" y="3249"/>
                    <a:pt x="447" y="4238"/>
                    <a:pt x="702" y="5196"/>
                  </a:cubicBezTo>
                  <a:cubicBezTo>
                    <a:pt x="734" y="5339"/>
                    <a:pt x="990" y="5483"/>
                    <a:pt x="1165" y="5531"/>
                  </a:cubicBezTo>
                  <a:cubicBezTo>
                    <a:pt x="1293" y="5569"/>
                    <a:pt x="1433" y="5586"/>
                    <a:pt x="1582" y="5586"/>
                  </a:cubicBezTo>
                  <a:cubicBezTo>
                    <a:pt x="2750" y="5586"/>
                    <a:pt x="4432" y="4491"/>
                    <a:pt x="4644" y="3472"/>
                  </a:cubicBezTo>
                  <a:cubicBezTo>
                    <a:pt x="4644" y="3312"/>
                    <a:pt x="4612" y="3153"/>
                    <a:pt x="4533" y="3009"/>
                  </a:cubicBezTo>
                  <a:cubicBezTo>
                    <a:pt x="4261" y="2323"/>
                    <a:pt x="4006" y="1637"/>
                    <a:pt x="3703" y="982"/>
                  </a:cubicBezTo>
                  <a:cubicBezTo>
                    <a:pt x="3559" y="695"/>
                    <a:pt x="3384" y="344"/>
                    <a:pt x="3128" y="216"/>
                  </a:cubicBezTo>
                  <a:cubicBezTo>
                    <a:pt x="2816" y="69"/>
                    <a:pt x="2497" y="1"/>
                    <a:pt x="2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9" name="Google Shape;13429;p30"/>
            <p:cNvSpPr/>
            <p:nvPr/>
          </p:nvSpPr>
          <p:spPr>
            <a:xfrm>
              <a:off x="5946446" y="1698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3064" y="0"/>
                  </a:moveTo>
                  <a:cubicBezTo>
                    <a:pt x="990" y="463"/>
                    <a:pt x="0" y="862"/>
                    <a:pt x="1117" y="3001"/>
                  </a:cubicBezTo>
                  <a:cubicBezTo>
                    <a:pt x="1532" y="3846"/>
                    <a:pt x="2203" y="4533"/>
                    <a:pt x="3033" y="4995"/>
                  </a:cubicBezTo>
                  <a:cubicBezTo>
                    <a:pt x="3352" y="5184"/>
                    <a:pt x="3600" y="5266"/>
                    <a:pt x="3803" y="5266"/>
                  </a:cubicBezTo>
                  <a:cubicBezTo>
                    <a:pt x="4219" y="5266"/>
                    <a:pt x="4451" y="4924"/>
                    <a:pt x="4740" y="4453"/>
                  </a:cubicBezTo>
                  <a:cubicBezTo>
                    <a:pt x="5011" y="4006"/>
                    <a:pt x="5283" y="3511"/>
                    <a:pt x="5666" y="3176"/>
                  </a:cubicBezTo>
                  <a:cubicBezTo>
                    <a:pt x="6272" y="2634"/>
                    <a:pt x="6320" y="2235"/>
                    <a:pt x="5618" y="1788"/>
                  </a:cubicBezTo>
                  <a:cubicBezTo>
                    <a:pt x="5442" y="1676"/>
                    <a:pt x="5331" y="1500"/>
                    <a:pt x="5171" y="1389"/>
                  </a:cubicBezTo>
                  <a:cubicBezTo>
                    <a:pt x="4437" y="894"/>
                    <a:pt x="3687" y="415"/>
                    <a:pt x="3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0" name="Google Shape;13430;p30"/>
            <p:cNvSpPr/>
            <p:nvPr/>
          </p:nvSpPr>
          <p:spPr>
            <a:xfrm>
              <a:off x="6247237" y="45647"/>
              <a:ext cx="335764" cy="216777"/>
            </a:xfrm>
            <a:custGeom>
              <a:avLst/>
              <a:gdLst/>
              <a:ahLst/>
              <a:cxnLst/>
              <a:rect l="l" t="t" r="r" b="b"/>
              <a:pathLst>
                <a:path w="6471" h="4195" extrusionOk="0">
                  <a:moveTo>
                    <a:pt x="1096" y="0"/>
                  </a:moveTo>
                  <a:cubicBezTo>
                    <a:pt x="296" y="0"/>
                    <a:pt x="1" y="388"/>
                    <a:pt x="76" y="1217"/>
                  </a:cubicBezTo>
                  <a:cubicBezTo>
                    <a:pt x="140" y="1903"/>
                    <a:pt x="92" y="2605"/>
                    <a:pt x="140" y="3292"/>
                  </a:cubicBezTo>
                  <a:cubicBezTo>
                    <a:pt x="180" y="3792"/>
                    <a:pt x="306" y="4195"/>
                    <a:pt x="788" y="4195"/>
                  </a:cubicBezTo>
                  <a:cubicBezTo>
                    <a:pt x="891" y="4195"/>
                    <a:pt x="1009" y="4177"/>
                    <a:pt x="1146" y="4137"/>
                  </a:cubicBezTo>
                  <a:cubicBezTo>
                    <a:pt x="2646" y="3707"/>
                    <a:pt x="4146" y="3292"/>
                    <a:pt x="5630" y="2861"/>
                  </a:cubicBezTo>
                  <a:cubicBezTo>
                    <a:pt x="5869" y="2781"/>
                    <a:pt x="6077" y="2621"/>
                    <a:pt x="6205" y="2398"/>
                  </a:cubicBezTo>
                  <a:cubicBezTo>
                    <a:pt x="6471" y="1678"/>
                    <a:pt x="5309" y="481"/>
                    <a:pt x="4526" y="481"/>
                  </a:cubicBezTo>
                  <a:cubicBezTo>
                    <a:pt x="4511" y="481"/>
                    <a:pt x="4496" y="482"/>
                    <a:pt x="4481" y="483"/>
                  </a:cubicBezTo>
                  <a:cubicBezTo>
                    <a:pt x="4383" y="489"/>
                    <a:pt x="4284" y="492"/>
                    <a:pt x="4185" y="492"/>
                  </a:cubicBezTo>
                  <a:cubicBezTo>
                    <a:pt x="3558" y="492"/>
                    <a:pt x="2912" y="374"/>
                    <a:pt x="2279" y="291"/>
                  </a:cubicBezTo>
                  <a:cubicBezTo>
                    <a:pt x="1928" y="211"/>
                    <a:pt x="1576" y="116"/>
                    <a:pt x="1241" y="4"/>
                  </a:cubicBezTo>
                  <a:cubicBezTo>
                    <a:pt x="1191" y="1"/>
                    <a:pt x="1142" y="0"/>
                    <a:pt x="1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1" name="Google Shape;13431;p30"/>
            <p:cNvSpPr/>
            <p:nvPr/>
          </p:nvSpPr>
          <p:spPr>
            <a:xfrm>
              <a:off x="5108413" y="1234195"/>
              <a:ext cx="233598" cy="367048"/>
            </a:xfrm>
            <a:custGeom>
              <a:avLst/>
              <a:gdLst/>
              <a:ahLst/>
              <a:cxnLst/>
              <a:rect l="l" t="t" r="r" b="b"/>
              <a:pathLst>
                <a:path w="4502" h="7103" extrusionOk="0">
                  <a:moveTo>
                    <a:pt x="1134" y="0"/>
                  </a:moveTo>
                  <a:cubicBezTo>
                    <a:pt x="1102" y="591"/>
                    <a:pt x="1070" y="958"/>
                    <a:pt x="1054" y="1325"/>
                  </a:cubicBezTo>
                  <a:cubicBezTo>
                    <a:pt x="1038" y="1548"/>
                    <a:pt x="1102" y="1836"/>
                    <a:pt x="990" y="1947"/>
                  </a:cubicBezTo>
                  <a:cubicBezTo>
                    <a:pt x="1" y="2921"/>
                    <a:pt x="336" y="4134"/>
                    <a:pt x="304" y="5299"/>
                  </a:cubicBezTo>
                  <a:cubicBezTo>
                    <a:pt x="276" y="6273"/>
                    <a:pt x="568" y="6740"/>
                    <a:pt x="1370" y="6740"/>
                  </a:cubicBezTo>
                  <a:cubicBezTo>
                    <a:pt x="1501" y="6740"/>
                    <a:pt x="1645" y="6728"/>
                    <a:pt x="1804" y="6703"/>
                  </a:cubicBezTo>
                  <a:cubicBezTo>
                    <a:pt x="1813" y="6701"/>
                    <a:pt x="1822" y="6700"/>
                    <a:pt x="1831" y="6700"/>
                  </a:cubicBezTo>
                  <a:cubicBezTo>
                    <a:pt x="1969" y="6700"/>
                    <a:pt x="2139" y="6922"/>
                    <a:pt x="2378" y="7102"/>
                  </a:cubicBezTo>
                  <a:cubicBezTo>
                    <a:pt x="2650" y="6607"/>
                    <a:pt x="2857" y="6208"/>
                    <a:pt x="3097" y="5825"/>
                  </a:cubicBezTo>
                  <a:cubicBezTo>
                    <a:pt x="3256" y="5554"/>
                    <a:pt x="3480" y="5315"/>
                    <a:pt x="3671" y="5059"/>
                  </a:cubicBezTo>
                  <a:cubicBezTo>
                    <a:pt x="3958" y="4660"/>
                    <a:pt x="4501" y="4213"/>
                    <a:pt x="4437" y="3862"/>
                  </a:cubicBezTo>
                  <a:cubicBezTo>
                    <a:pt x="4389" y="3447"/>
                    <a:pt x="3799" y="3096"/>
                    <a:pt x="3304" y="2570"/>
                  </a:cubicBezTo>
                  <a:cubicBezTo>
                    <a:pt x="3528" y="1325"/>
                    <a:pt x="1916" y="1149"/>
                    <a:pt x="1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2" name="Google Shape;13432;p30"/>
            <p:cNvSpPr/>
            <p:nvPr/>
          </p:nvSpPr>
          <p:spPr>
            <a:xfrm>
              <a:off x="5107583" y="172092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1947" y="0"/>
                  </a:moveTo>
                  <a:cubicBezTo>
                    <a:pt x="1771" y="0"/>
                    <a:pt x="1606" y="23"/>
                    <a:pt x="1469" y="95"/>
                  </a:cubicBezTo>
                  <a:cubicBezTo>
                    <a:pt x="910" y="414"/>
                    <a:pt x="447" y="861"/>
                    <a:pt x="112" y="1403"/>
                  </a:cubicBezTo>
                  <a:cubicBezTo>
                    <a:pt x="1" y="1579"/>
                    <a:pt x="431" y="2169"/>
                    <a:pt x="735" y="2472"/>
                  </a:cubicBezTo>
                  <a:cubicBezTo>
                    <a:pt x="1293" y="3095"/>
                    <a:pt x="1916" y="3637"/>
                    <a:pt x="2538" y="4196"/>
                  </a:cubicBezTo>
                  <a:cubicBezTo>
                    <a:pt x="2730" y="4372"/>
                    <a:pt x="2953" y="4595"/>
                    <a:pt x="3176" y="4611"/>
                  </a:cubicBezTo>
                  <a:cubicBezTo>
                    <a:pt x="3196" y="4613"/>
                    <a:pt x="3216" y="4614"/>
                    <a:pt x="3236" y="4614"/>
                  </a:cubicBezTo>
                  <a:cubicBezTo>
                    <a:pt x="4066" y="4614"/>
                    <a:pt x="5582" y="2741"/>
                    <a:pt x="5395" y="1978"/>
                  </a:cubicBezTo>
                  <a:cubicBezTo>
                    <a:pt x="4964" y="286"/>
                    <a:pt x="4661" y="63"/>
                    <a:pt x="2857" y="63"/>
                  </a:cubicBezTo>
                  <a:cubicBezTo>
                    <a:pt x="2568" y="63"/>
                    <a:pt x="2241" y="0"/>
                    <a:pt x="19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3" name="Google Shape;13433;p30"/>
            <p:cNvSpPr/>
            <p:nvPr/>
          </p:nvSpPr>
          <p:spPr>
            <a:xfrm>
              <a:off x="6906984" y="1923626"/>
              <a:ext cx="366897" cy="234243"/>
            </a:xfrm>
            <a:custGeom>
              <a:avLst/>
              <a:gdLst/>
              <a:ahLst/>
              <a:cxnLst/>
              <a:rect l="l" t="t" r="r" b="b"/>
              <a:pathLst>
                <a:path w="7071" h="4533" extrusionOk="0">
                  <a:moveTo>
                    <a:pt x="2523" y="0"/>
                  </a:moveTo>
                  <a:cubicBezTo>
                    <a:pt x="2076" y="160"/>
                    <a:pt x="1597" y="287"/>
                    <a:pt x="1134" y="399"/>
                  </a:cubicBezTo>
                  <a:cubicBezTo>
                    <a:pt x="1" y="591"/>
                    <a:pt x="368" y="1452"/>
                    <a:pt x="512" y="2027"/>
                  </a:cubicBezTo>
                  <a:cubicBezTo>
                    <a:pt x="591" y="2298"/>
                    <a:pt x="1246" y="2586"/>
                    <a:pt x="1645" y="2586"/>
                  </a:cubicBezTo>
                  <a:cubicBezTo>
                    <a:pt x="2331" y="2586"/>
                    <a:pt x="2906" y="2617"/>
                    <a:pt x="3273" y="3288"/>
                  </a:cubicBezTo>
                  <a:cubicBezTo>
                    <a:pt x="3368" y="3399"/>
                    <a:pt x="3496" y="3495"/>
                    <a:pt x="3640" y="3559"/>
                  </a:cubicBezTo>
                  <a:cubicBezTo>
                    <a:pt x="4342" y="3862"/>
                    <a:pt x="5060" y="4197"/>
                    <a:pt x="5794" y="4453"/>
                  </a:cubicBezTo>
                  <a:cubicBezTo>
                    <a:pt x="6000" y="4521"/>
                    <a:pt x="6229" y="4530"/>
                    <a:pt x="6464" y="4530"/>
                  </a:cubicBezTo>
                  <a:cubicBezTo>
                    <a:pt x="6542" y="4530"/>
                    <a:pt x="6620" y="4529"/>
                    <a:pt x="6698" y="4529"/>
                  </a:cubicBezTo>
                  <a:cubicBezTo>
                    <a:pt x="6769" y="4529"/>
                    <a:pt x="6841" y="4530"/>
                    <a:pt x="6911" y="4533"/>
                  </a:cubicBezTo>
                  <a:cubicBezTo>
                    <a:pt x="6911" y="4118"/>
                    <a:pt x="7071" y="3591"/>
                    <a:pt x="6879" y="3288"/>
                  </a:cubicBezTo>
                  <a:cubicBezTo>
                    <a:pt x="6528" y="2681"/>
                    <a:pt x="5874" y="2282"/>
                    <a:pt x="5539" y="1692"/>
                  </a:cubicBezTo>
                  <a:cubicBezTo>
                    <a:pt x="4837" y="479"/>
                    <a:pt x="3608" y="415"/>
                    <a:pt x="25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4" name="Google Shape;13434;p30"/>
            <p:cNvSpPr/>
            <p:nvPr/>
          </p:nvSpPr>
          <p:spPr>
            <a:xfrm>
              <a:off x="5813095" y="563314"/>
              <a:ext cx="271683" cy="285246"/>
            </a:xfrm>
            <a:custGeom>
              <a:avLst/>
              <a:gdLst/>
              <a:ahLst/>
              <a:cxnLst/>
              <a:rect l="l" t="t" r="r" b="b"/>
              <a:pathLst>
                <a:path w="5236" h="5520" extrusionOk="0">
                  <a:moveTo>
                    <a:pt x="2954" y="1"/>
                  </a:moveTo>
                  <a:cubicBezTo>
                    <a:pt x="2903" y="1"/>
                    <a:pt x="2855" y="8"/>
                    <a:pt x="2810" y="24"/>
                  </a:cubicBezTo>
                  <a:cubicBezTo>
                    <a:pt x="2443" y="152"/>
                    <a:pt x="2283" y="838"/>
                    <a:pt x="2076" y="1301"/>
                  </a:cubicBezTo>
                  <a:cubicBezTo>
                    <a:pt x="2012" y="1445"/>
                    <a:pt x="2091" y="1668"/>
                    <a:pt x="2091" y="1844"/>
                  </a:cubicBezTo>
                  <a:cubicBezTo>
                    <a:pt x="1022" y="2259"/>
                    <a:pt x="1" y="4333"/>
                    <a:pt x="272" y="5498"/>
                  </a:cubicBezTo>
                  <a:cubicBezTo>
                    <a:pt x="634" y="5498"/>
                    <a:pt x="1010" y="5520"/>
                    <a:pt x="1381" y="5520"/>
                  </a:cubicBezTo>
                  <a:cubicBezTo>
                    <a:pt x="1567" y="5520"/>
                    <a:pt x="1751" y="5514"/>
                    <a:pt x="1932" y="5498"/>
                  </a:cubicBezTo>
                  <a:cubicBezTo>
                    <a:pt x="2826" y="5403"/>
                    <a:pt x="3592" y="5083"/>
                    <a:pt x="3959" y="4142"/>
                  </a:cubicBezTo>
                  <a:cubicBezTo>
                    <a:pt x="4134" y="3663"/>
                    <a:pt x="4294" y="3104"/>
                    <a:pt x="4645" y="2769"/>
                  </a:cubicBezTo>
                  <a:cubicBezTo>
                    <a:pt x="5235" y="2179"/>
                    <a:pt x="5235" y="1716"/>
                    <a:pt x="4645" y="1189"/>
                  </a:cubicBezTo>
                  <a:cubicBezTo>
                    <a:pt x="4437" y="1014"/>
                    <a:pt x="4358" y="695"/>
                    <a:pt x="4150" y="567"/>
                  </a:cubicBezTo>
                  <a:cubicBezTo>
                    <a:pt x="3775" y="344"/>
                    <a:pt x="330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5" name="Google Shape;13435;p30"/>
            <p:cNvSpPr/>
            <p:nvPr/>
          </p:nvSpPr>
          <p:spPr>
            <a:xfrm>
              <a:off x="6628765" y="1895567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862" y="0"/>
                  </a:moveTo>
                  <a:cubicBezTo>
                    <a:pt x="815" y="368"/>
                    <a:pt x="623" y="782"/>
                    <a:pt x="719" y="1102"/>
                  </a:cubicBezTo>
                  <a:cubicBezTo>
                    <a:pt x="958" y="1820"/>
                    <a:pt x="942" y="2410"/>
                    <a:pt x="511" y="3065"/>
                  </a:cubicBezTo>
                  <a:cubicBezTo>
                    <a:pt x="1" y="3831"/>
                    <a:pt x="384" y="4645"/>
                    <a:pt x="1261" y="4948"/>
                  </a:cubicBezTo>
                  <a:cubicBezTo>
                    <a:pt x="1486" y="5026"/>
                    <a:pt x="1736" y="5062"/>
                    <a:pt x="1998" y="5062"/>
                  </a:cubicBezTo>
                  <a:cubicBezTo>
                    <a:pt x="3023" y="5062"/>
                    <a:pt x="4219" y="4507"/>
                    <a:pt x="4677" y="3719"/>
                  </a:cubicBezTo>
                  <a:cubicBezTo>
                    <a:pt x="4820" y="3432"/>
                    <a:pt x="4932" y="3144"/>
                    <a:pt x="5028" y="2857"/>
                  </a:cubicBezTo>
                  <a:cubicBezTo>
                    <a:pt x="4804" y="2522"/>
                    <a:pt x="4613" y="2043"/>
                    <a:pt x="4278" y="1788"/>
                  </a:cubicBezTo>
                  <a:cubicBezTo>
                    <a:pt x="3480" y="1213"/>
                    <a:pt x="2634" y="671"/>
                    <a:pt x="1772" y="192"/>
                  </a:cubicBezTo>
                  <a:cubicBezTo>
                    <a:pt x="1517" y="64"/>
                    <a:pt x="1166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6" name="Google Shape;13436;p30"/>
            <p:cNvSpPr/>
            <p:nvPr/>
          </p:nvSpPr>
          <p:spPr>
            <a:xfrm>
              <a:off x="4974285" y="692292"/>
              <a:ext cx="257414" cy="218482"/>
            </a:xfrm>
            <a:custGeom>
              <a:avLst/>
              <a:gdLst/>
              <a:ahLst/>
              <a:cxnLst/>
              <a:rect l="l" t="t" r="r" b="b"/>
              <a:pathLst>
                <a:path w="4961" h="4228" extrusionOk="0">
                  <a:moveTo>
                    <a:pt x="2537" y="1"/>
                  </a:moveTo>
                  <a:cubicBezTo>
                    <a:pt x="2511" y="1"/>
                    <a:pt x="2484" y="1"/>
                    <a:pt x="2458" y="2"/>
                  </a:cubicBezTo>
                  <a:cubicBezTo>
                    <a:pt x="1245" y="2"/>
                    <a:pt x="654" y="353"/>
                    <a:pt x="160" y="1678"/>
                  </a:cubicBezTo>
                  <a:cubicBezTo>
                    <a:pt x="0" y="2125"/>
                    <a:pt x="0" y="2891"/>
                    <a:pt x="287" y="3210"/>
                  </a:cubicBezTo>
                  <a:cubicBezTo>
                    <a:pt x="721" y="3699"/>
                    <a:pt x="1217" y="4227"/>
                    <a:pt x="1866" y="4227"/>
                  </a:cubicBezTo>
                  <a:cubicBezTo>
                    <a:pt x="2149" y="4227"/>
                    <a:pt x="2460" y="4127"/>
                    <a:pt x="2809" y="3880"/>
                  </a:cubicBezTo>
                  <a:cubicBezTo>
                    <a:pt x="3096" y="3673"/>
                    <a:pt x="3591" y="3816"/>
                    <a:pt x="3958" y="3689"/>
                  </a:cubicBezTo>
                  <a:cubicBezTo>
                    <a:pt x="4261" y="3593"/>
                    <a:pt x="4724" y="3353"/>
                    <a:pt x="4756" y="3114"/>
                  </a:cubicBezTo>
                  <a:cubicBezTo>
                    <a:pt x="4960" y="1558"/>
                    <a:pt x="4266" y="1"/>
                    <a:pt x="2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7" name="Google Shape;13437;p30"/>
            <p:cNvSpPr/>
            <p:nvPr/>
          </p:nvSpPr>
          <p:spPr>
            <a:xfrm>
              <a:off x="6112070" y="1331289"/>
              <a:ext cx="178908" cy="350460"/>
            </a:xfrm>
            <a:custGeom>
              <a:avLst/>
              <a:gdLst/>
              <a:ahLst/>
              <a:cxnLst/>
              <a:rect l="l" t="t" r="r" b="b"/>
              <a:pathLst>
                <a:path w="3448" h="6782" extrusionOk="0">
                  <a:moveTo>
                    <a:pt x="2591" y="0"/>
                  </a:moveTo>
                  <a:cubicBezTo>
                    <a:pt x="2478" y="0"/>
                    <a:pt x="2366" y="31"/>
                    <a:pt x="2266" y="100"/>
                  </a:cubicBezTo>
                  <a:cubicBezTo>
                    <a:pt x="1915" y="340"/>
                    <a:pt x="1644" y="691"/>
                    <a:pt x="1484" y="1090"/>
                  </a:cubicBezTo>
                  <a:cubicBezTo>
                    <a:pt x="1037" y="2271"/>
                    <a:pt x="686" y="3484"/>
                    <a:pt x="271" y="4680"/>
                  </a:cubicBezTo>
                  <a:cubicBezTo>
                    <a:pt x="0" y="5431"/>
                    <a:pt x="240" y="6260"/>
                    <a:pt x="910" y="6548"/>
                  </a:cubicBezTo>
                  <a:cubicBezTo>
                    <a:pt x="1232" y="6678"/>
                    <a:pt x="1569" y="6782"/>
                    <a:pt x="1879" y="6782"/>
                  </a:cubicBezTo>
                  <a:cubicBezTo>
                    <a:pt x="2291" y="6782"/>
                    <a:pt x="2654" y="6599"/>
                    <a:pt x="2873" y="6053"/>
                  </a:cubicBezTo>
                  <a:cubicBezTo>
                    <a:pt x="3192" y="5271"/>
                    <a:pt x="3336" y="4409"/>
                    <a:pt x="3447" y="3978"/>
                  </a:cubicBezTo>
                  <a:cubicBezTo>
                    <a:pt x="3447" y="2670"/>
                    <a:pt x="3447" y="1776"/>
                    <a:pt x="3447" y="882"/>
                  </a:cubicBezTo>
                  <a:cubicBezTo>
                    <a:pt x="3435" y="407"/>
                    <a:pt x="3001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8" name="Google Shape;13438;p30"/>
            <p:cNvSpPr/>
            <p:nvPr/>
          </p:nvSpPr>
          <p:spPr>
            <a:xfrm>
              <a:off x="6934329" y="390362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1"/>
                  </a:moveTo>
                  <a:cubicBezTo>
                    <a:pt x="1699" y="1"/>
                    <a:pt x="1500" y="33"/>
                    <a:pt x="1309" y="68"/>
                  </a:cubicBezTo>
                  <a:cubicBezTo>
                    <a:pt x="831" y="164"/>
                    <a:pt x="112" y="547"/>
                    <a:pt x="49" y="898"/>
                  </a:cubicBezTo>
                  <a:cubicBezTo>
                    <a:pt x="1" y="1488"/>
                    <a:pt x="192" y="2063"/>
                    <a:pt x="607" y="2494"/>
                  </a:cubicBezTo>
                  <a:cubicBezTo>
                    <a:pt x="1900" y="3706"/>
                    <a:pt x="3320" y="4808"/>
                    <a:pt x="4693" y="5925"/>
                  </a:cubicBezTo>
                  <a:cubicBezTo>
                    <a:pt x="4980" y="6116"/>
                    <a:pt x="5267" y="6260"/>
                    <a:pt x="5570" y="6388"/>
                  </a:cubicBezTo>
                  <a:lnTo>
                    <a:pt x="5826" y="6164"/>
                  </a:lnTo>
                  <a:cubicBezTo>
                    <a:pt x="5299" y="4967"/>
                    <a:pt x="4852" y="3738"/>
                    <a:pt x="4246" y="2573"/>
                  </a:cubicBezTo>
                  <a:cubicBezTo>
                    <a:pt x="3911" y="1919"/>
                    <a:pt x="3240" y="1424"/>
                    <a:pt x="2969" y="754"/>
                  </a:cubicBezTo>
                  <a:cubicBezTo>
                    <a:pt x="2717" y="152"/>
                    <a:pt x="2316" y="1"/>
                    <a:pt x="18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9" name="Google Shape;13439;p30"/>
            <p:cNvSpPr/>
            <p:nvPr/>
          </p:nvSpPr>
          <p:spPr>
            <a:xfrm>
              <a:off x="5844591" y="-10419"/>
              <a:ext cx="300636" cy="237498"/>
            </a:xfrm>
            <a:custGeom>
              <a:avLst/>
              <a:gdLst/>
              <a:ahLst/>
              <a:cxnLst/>
              <a:rect l="l" t="t" r="r" b="b"/>
              <a:pathLst>
                <a:path w="5794" h="4596" extrusionOk="0">
                  <a:moveTo>
                    <a:pt x="1154" y="1"/>
                  </a:moveTo>
                  <a:cubicBezTo>
                    <a:pt x="809" y="1"/>
                    <a:pt x="402" y="113"/>
                    <a:pt x="240" y="275"/>
                  </a:cubicBezTo>
                  <a:cubicBezTo>
                    <a:pt x="16" y="514"/>
                    <a:pt x="0" y="1265"/>
                    <a:pt x="192" y="1504"/>
                  </a:cubicBezTo>
                  <a:cubicBezTo>
                    <a:pt x="1022" y="2493"/>
                    <a:pt x="1931" y="3403"/>
                    <a:pt x="2937" y="4217"/>
                  </a:cubicBezTo>
                  <a:cubicBezTo>
                    <a:pt x="3200" y="4437"/>
                    <a:pt x="3743" y="4596"/>
                    <a:pt x="4140" y="4596"/>
                  </a:cubicBezTo>
                  <a:cubicBezTo>
                    <a:pt x="4319" y="4596"/>
                    <a:pt x="4469" y="4563"/>
                    <a:pt x="4549" y="4488"/>
                  </a:cubicBezTo>
                  <a:cubicBezTo>
                    <a:pt x="5107" y="3978"/>
                    <a:pt x="5347" y="3164"/>
                    <a:pt x="5793" y="2334"/>
                  </a:cubicBezTo>
                  <a:cubicBezTo>
                    <a:pt x="5602" y="2142"/>
                    <a:pt x="5410" y="1967"/>
                    <a:pt x="5187" y="1823"/>
                  </a:cubicBezTo>
                  <a:cubicBezTo>
                    <a:pt x="3974" y="1201"/>
                    <a:pt x="2761" y="578"/>
                    <a:pt x="1500" y="52"/>
                  </a:cubicBezTo>
                  <a:cubicBezTo>
                    <a:pt x="1404" y="17"/>
                    <a:pt x="1283" y="1"/>
                    <a:pt x="1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0" name="Google Shape;13440;p30"/>
            <p:cNvSpPr/>
            <p:nvPr/>
          </p:nvSpPr>
          <p:spPr>
            <a:xfrm>
              <a:off x="5685608" y="918313"/>
              <a:ext cx="288183" cy="229075"/>
            </a:xfrm>
            <a:custGeom>
              <a:avLst/>
              <a:gdLst/>
              <a:ahLst/>
              <a:cxnLst/>
              <a:rect l="l" t="t" r="r" b="b"/>
              <a:pathLst>
                <a:path w="5554" h="4433" extrusionOk="0">
                  <a:moveTo>
                    <a:pt x="2394" y="1"/>
                  </a:moveTo>
                  <a:cubicBezTo>
                    <a:pt x="2027" y="256"/>
                    <a:pt x="1692" y="527"/>
                    <a:pt x="1373" y="831"/>
                  </a:cubicBezTo>
                  <a:cubicBezTo>
                    <a:pt x="1069" y="1166"/>
                    <a:pt x="926" y="1629"/>
                    <a:pt x="638" y="1964"/>
                  </a:cubicBezTo>
                  <a:cubicBezTo>
                    <a:pt x="0" y="2698"/>
                    <a:pt x="399" y="3544"/>
                    <a:pt x="734" y="4054"/>
                  </a:cubicBezTo>
                  <a:cubicBezTo>
                    <a:pt x="895" y="4291"/>
                    <a:pt x="1554" y="4433"/>
                    <a:pt x="2017" y="4433"/>
                  </a:cubicBezTo>
                  <a:cubicBezTo>
                    <a:pt x="2242" y="4433"/>
                    <a:pt x="2421" y="4399"/>
                    <a:pt x="2474" y="4326"/>
                  </a:cubicBezTo>
                  <a:cubicBezTo>
                    <a:pt x="3048" y="3480"/>
                    <a:pt x="3958" y="3719"/>
                    <a:pt x="4628" y="3368"/>
                  </a:cubicBezTo>
                  <a:cubicBezTo>
                    <a:pt x="4979" y="3177"/>
                    <a:pt x="5522" y="2905"/>
                    <a:pt x="5538" y="2650"/>
                  </a:cubicBezTo>
                  <a:cubicBezTo>
                    <a:pt x="5554" y="2283"/>
                    <a:pt x="5267" y="1788"/>
                    <a:pt x="4963" y="1517"/>
                  </a:cubicBezTo>
                  <a:cubicBezTo>
                    <a:pt x="4405" y="1054"/>
                    <a:pt x="3798" y="623"/>
                    <a:pt x="3176" y="256"/>
                  </a:cubicBezTo>
                  <a:cubicBezTo>
                    <a:pt x="3016" y="160"/>
                    <a:pt x="2809" y="129"/>
                    <a:pt x="2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1" name="Google Shape;13441;p30"/>
            <p:cNvSpPr/>
            <p:nvPr/>
          </p:nvSpPr>
          <p:spPr>
            <a:xfrm>
              <a:off x="4922086" y="1755531"/>
              <a:ext cx="212064" cy="278322"/>
            </a:xfrm>
            <a:custGeom>
              <a:avLst/>
              <a:gdLst/>
              <a:ahLst/>
              <a:cxnLst/>
              <a:rect l="l" t="t" r="r" b="b"/>
              <a:pathLst>
                <a:path w="4087" h="5386" extrusionOk="0">
                  <a:moveTo>
                    <a:pt x="1056" y="1"/>
                  </a:moveTo>
                  <a:cubicBezTo>
                    <a:pt x="741" y="1"/>
                    <a:pt x="440" y="232"/>
                    <a:pt x="352" y="684"/>
                  </a:cubicBezTo>
                  <a:cubicBezTo>
                    <a:pt x="208" y="1434"/>
                    <a:pt x="80" y="2168"/>
                    <a:pt x="1" y="2918"/>
                  </a:cubicBezTo>
                  <a:cubicBezTo>
                    <a:pt x="1" y="3221"/>
                    <a:pt x="80" y="3508"/>
                    <a:pt x="240" y="3764"/>
                  </a:cubicBezTo>
                  <a:cubicBezTo>
                    <a:pt x="511" y="4211"/>
                    <a:pt x="767" y="4785"/>
                    <a:pt x="1182" y="4977"/>
                  </a:cubicBezTo>
                  <a:cubicBezTo>
                    <a:pt x="1734" y="5253"/>
                    <a:pt x="2345" y="5385"/>
                    <a:pt x="2965" y="5385"/>
                  </a:cubicBezTo>
                  <a:cubicBezTo>
                    <a:pt x="3062" y="5385"/>
                    <a:pt x="3159" y="5382"/>
                    <a:pt x="3256" y="5376"/>
                  </a:cubicBezTo>
                  <a:cubicBezTo>
                    <a:pt x="3576" y="5360"/>
                    <a:pt x="3815" y="4626"/>
                    <a:pt x="4086" y="4227"/>
                  </a:cubicBezTo>
                  <a:cubicBezTo>
                    <a:pt x="3512" y="2535"/>
                    <a:pt x="2794" y="1131"/>
                    <a:pt x="1469" y="141"/>
                  </a:cubicBezTo>
                  <a:cubicBezTo>
                    <a:pt x="1341" y="47"/>
                    <a:pt x="1197" y="1"/>
                    <a:pt x="1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2" name="Google Shape;13442;p30"/>
            <p:cNvSpPr/>
            <p:nvPr/>
          </p:nvSpPr>
          <p:spPr>
            <a:xfrm>
              <a:off x="4142894" y="1502691"/>
              <a:ext cx="314698" cy="173525"/>
            </a:xfrm>
            <a:custGeom>
              <a:avLst/>
              <a:gdLst/>
              <a:ahLst/>
              <a:cxnLst/>
              <a:rect l="l" t="t" r="r" b="b"/>
              <a:pathLst>
                <a:path w="6065" h="3358" extrusionOk="0">
                  <a:moveTo>
                    <a:pt x="4527" y="1"/>
                  </a:moveTo>
                  <a:cubicBezTo>
                    <a:pt x="4472" y="1"/>
                    <a:pt x="4421" y="8"/>
                    <a:pt x="4373" y="23"/>
                  </a:cubicBezTo>
                  <a:cubicBezTo>
                    <a:pt x="3112" y="438"/>
                    <a:pt x="1947" y="1076"/>
                    <a:pt x="750" y="1667"/>
                  </a:cubicBezTo>
                  <a:cubicBezTo>
                    <a:pt x="479" y="1810"/>
                    <a:pt x="271" y="2098"/>
                    <a:pt x="0" y="2353"/>
                  </a:cubicBezTo>
                  <a:cubicBezTo>
                    <a:pt x="192" y="2576"/>
                    <a:pt x="303" y="2816"/>
                    <a:pt x="431" y="2848"/>
                  </a:cubicBezTo>
                  <a:cubicBezTo>
                    <a:pt x="1596" y="3023"/>
                    <a:pt x="2777" y="3103"/>
                    <a:pt x="3926" y="3310"/>
                  </a:cubicBezTo>
                  <a:cubicBezTo>
                    <a:pt x="4108" y="3342"/>
                    <a:pt x="4275" y="3357"/>
                    <a:pt x="4429" y="3357"/>
                  </a:cubicBezTo>
                  <a:cubicBezTo>
                    <a:pt x="5446" y="3357"/>
                    <a:pt x="5858" y="2689"/>
                    <a:pt x="5969" y="1635"/>
                  </a:cubicBezTo>
                  <a:cubicBezTo>
                    <a:pt x="6001" y="1300"/>
                    <a:pt x="6065" y="789"/>
                    <a:pt x="5905" y="677"/>
                  </a:cubicBezTo>
                  <a:cubicBezTo>
                    <a:pt x="5498" y="382"/>
                    <a:pt x="4929" y="1"/>
                    <a:pt x="45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3" name="Google Shape;13443;p30"/>
            <p:cNvSpPr/>
            <p:nvPr/>
          </p:nvSpPr>
          <p:spPr>
            <a:xfrm>
              <a:off x="2188868" y="1964965"/>
              <a:ext cx="284655" cy="192748"/>
            </a:xfrm>
            <a:custGeom>
              <a:avLst/>
              <a:gdLst/>
              <a:ahLst/>
              <a:cxnLst/>
              <a:rect l="l" t="t" r="r" b="b"/>
              <a:pathLst>
                <a:path w="5486" h="3730" extrusionOk="0">
                  <a:moveTo>
                    <a:pt x="722" y="0"/>
                  </a:moveTo>
                  <a:cubicBezTo>
                    <a:pt x="149" y="0"/>
                    <a:pt x="0" y="390"/>
                    <a:pt x="346" y="924"/>
                  </a:cubicBezTo>
                  <a:cubicBezTo>
                    <a:pt x="889" y="1786"/>
                    <a:pt x="1511" y="2599"/>
                    <a:pt x="2214" y="3334"/>
                  </a:cubicBezTo>
                  <a:cubicBezTo>
                    <a:pt x="2445" y="3565"/>
                    <a:pt x="2928" y="3729"/>
                    <a:pt x="3310" y="3729"/>
                  </a:cubicBezTo>
                  <a:cubicBezTo>
                    <a:pt x="3455" y="3729"/>
                    <a:pt x="3585" y="3705"/>
                    <a:pt x="3682" y="3653"/>
                  </a:cubicBezTo>
                  <a:cubicBezTo>
                    <a:pt x="4320" y="3318"/>
                    <a:pt x="5485" y="3270"/>
                    <a:pt x="5166" y="1993"/>
                  </a:cubicBezTo>
                  <a:lnTo>
                    <a:pt x="5437" y="1865"/>
                  </a:lnTo>
                  <a:cubicBezTo>
                    <a:pt x="5150" y="1418"/>
                    <a:pt x="4943" y="716"/>
                    <a:pt x="4560" y="605"/>
                  </a:cubicBezTo>
                  <a:cubicBezTo>
                    <a:pt x="3379" y="269"/>
                    <a:pt x="2150" y="158"/>
                    <a:pt x="921" y="14"/>
                  </a:cubicBezTo>
                  <a:cubicBezTo>
                    <a:pt x="850" y="5"/>
                    <a:pt x="784" y="0"/>
                    <a:pt x="7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4" name="Google Shape;13444;p30"/>
            <p:cNvSpPr/>
            <p:nvPr/>
          </p:nvSpPr>
          <p:spPr>
            <a:xfrm>
              <a:off x="3275856" y="787992"/>
              <a:ext cx="241017" cy="229799"/>
            </a:xfrm>
            <a:custGeom>
              <a:avLst/>
              <a:gdLst/>
              <a:ahLst/>
              <a:cxnLst/>
              <a:rect l="l" t="t" r="r" b="b"/>
              <a:pathLst>
                <a:path w="4645" h="4447" extrusionOk="0">
                  <a:moveTo>
                    <a:pt x="2473" y="1"/>
                  </a:moveTo>
                  <a:cubicBezTo>
                    <a:pt x="2161" y="1"/>
                    <a:pt x="1823" y="84"/>
                    <a:pt x="1469" y="257"/>
                  </a:cubicBezTo>
                  <a:cubicBezTo>
                    <a:pt x="942" y="512"/>
                    <a:pt x="511" y="943"/>
                    <a:pt x="1" y="1326"/>
                  </a:cubicBezTo>
                  <a:cubicBezTo>
                    <a:pt x="448" y="1853"/>
                    <a:pt x="735" y="2252"/>
                    <a:pt x="1070" y="2603"/>
                  </a:cubicBezTo>
                  <a:cubicBezTo>
                    <a:pt x="1645" y="3193"/>
                    <a:pt x="2155" y="3879"/>
                    <a:pt x="2841" y="4310"/>
                  </a:cubicBezTo>
                  <a:cubicBezTo>
                    <a:pt x="2982" y="4404"/>
                    <a:pt x="3194" y="4447"/>
                    <a:pt x="3419" y="4447"/>
                  </a:cubicBezTo>
                  <a:cubicBezTo>
                    <a:pt x="3731" y="4447"/>
                    <a:pt x="4067" y="4363"/>
                    <a:pt x="4262" y="4215"/>
                  </a:cubicBezTo>
                  <a:cubicBezTo>
                    <a:pt x="4549" y="4007"/>
                    <a:pt x="4645" y="3385"/>
                    <a:pt x="4613" y="2906"/>
                  </a:cubicBezTo>
                  <a:cubicBezTo>
                    <a:pt x="4597" y="2427"/>
                    <a:pt x="4326" y="1964"/>
                    <a:pt x="4182" y="1485"/>
                  </a:cubicBezTo>
                  <a:cubicBezTo>
                    <a:pt x="3874" y="527"/>
                    <a:pt x="3255" y="1"/>
                    <a:pt x="2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5" name="Google Shape;13445;p30"/>
            <p:cNvSpPr/>
            <p:nvPr/>
          </p:nvSpPr>
          <p:spPr>
            <a:xfrm>
              <a:off x="3164091" y="1540982"/>
              <a:ext cx="277442" cy="179829"/>
            </a:xfrm>
            <a:custGeom>
              <a:avLst/>
              <a:gdLst/>
              <a:ahLst/>
              <a:cxnLst/>
              <a:rect l="l" t="t" r="r" b="b"/>
              <a:pathLst>
                <a:path w="5347" h="3480" extrusionOk="0">
                  <a:moveTo>
                    <a:pt x="4756" y="0"/>
                  </a:moveTo>
                  <a:cubicBezTo>
                    <a:pt x="3352" y="48"/>
                    <a:pt x="1963" y="176"/>
                    <a:pt x="591" y="351"/>
                  </a:cubicBezTo>
                  <a:cubicBezTo>
                    <a:pt x="351" y="367"/>
                    <a:pt x="0" y="750"/>
                    <a:pt x="0" y="958"/>
                  </a:cubicBezTo>
                  <a:cubicBezTo>
                    <a:pt x="80" y="1931"/>
                    <a:pt x="1820" y="3463"/>
                    <a:pt x="3017" y="3479"/>
                  </a:cubicBezTo>
                  <a:cubicBezTo>
                    <a:pt x="3096" y="3447"/>
                    <a:pt x="3559" y="3479"/>
                    <a:pt x="3703" y="3272"/>
                  </a:cubicBezTo>
                  <a:cubicBezTo>
                    <a:pt x="4293" y="2442"/>
                    <a:pt x="4820" y="1580"/>
                    <a:pt x="5283" y="686"/>
                  </a:cubicBezTo>
                  <a:cubicBezTo>
                    <a:pt x="5347" y="559"/>
                    <a:pt x="4932" y="0"/>
                    <a:pt x="47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6" name="Google Shape;13446;p30"/>
            <p:cNvSpPr/>
            <p:nvPr/>
          </p:nvSpPr>
          <p:spPr>
            <a:xfrm>
              <a:off x="1745594" y="1962381"/>
              <a:ext cx="294825" cy="227628"/>
            </a:xfrm>
            <a:custGeom>
              <a:avLst/>
              <a:gdLst/>
              <a:ahLst/>
              <a:cxnLst/>
              <a:rect l="l" t="t" r="r" b="b"/>
              <a:pathLst>
                <a:path w="5682" h="4405" extrusionOk="0">
                  <a:moveTo>
                    <a:pt x="2809" y="0"/>
                  </a:moveTo>
                  <a:lnTo>
                    <a:pt x="2474" y="160"/>
                  </a:lnTo>
                  <a:cubicBezTo>
                    <a:pt x="2649" y="926"/>
                    <a:pt x="2857" y="1676"/>
                    <a:pt x="3048" y="2554"/>
                  </a:cubicBezTo>
                  <a:cubicBezTo>
                    <a:pt x="2330" y="2394"/>
                    <a:pt x="1788" y="2234"/>
                    <a:pt x="1245" y="2155"/>
                  </a:cubicBezTo>
                  <a:cubicBezTo>
                    <a:pt x="1130" y="2141"/>
                    <a:pt x="1016" y="2131"/>
                    <a:pt x="906" y="2131"/>
                  </a:cubicBezTo>
                  <a:cubicBezTo>
                    <a:pt x="514" y="2131"/>
                    <a:pt x="183" y="2260"/>
                    <a:pt x="96" y="2809"/>
                  </a:cubicBezTo>
                  <a:cubicBezTo>
                    <a:pt x="0" y="3479"/>
                    <a:pt x="128" y="4118"/>
                    <a:pt x="862" y="4213"/>
                  </a:cubicBezTo>
                  <a:cubicBezTo>
                    <a:pt x="1207" y="4264"/>
                    <a:pt x="1556" y="4280"/>
                    <a:pt x="1912" y="4280"/>
                  </a:cubicBezTo>
                  <a:cubicBezTo>
                    <a:pt x="2446" y="4280"/>
                    <a:pt x="2994" y="4245"/>
                    <a:pt x="3559" y="4245"/>
                  </a:cubicBezTo>
                  <a:cubicBezTo>
                    <a:pt x="3415" y="3783"/>
                    <a:pt x="3336" y="3463"/>
                    <a:pt x="3192" y="2985"/>
                  </a:cubicBezTo>
                  <a:lnTo>
                    <a:pt x="3192" y="2985"/>
                  </a:lnTo>
                  <a:cubicBezTo>
                    <a:pt x="3830" y="3479"/>
                    <a:pt x="4293" y="3878"/>
                    <a:pt x="4804" y="4213"/>
                  </a:cubicBezTo>
                  <a:cubicBezTo>
                    <a:pt x="5043" y="4357"/>
                    <a:pt x="5346" y="4341"/>
                    <a:pt x="5634" y="4405"/>
                  </a:cubicBezTo>
                  <a:cubicBezTo>
                    <a:pt x="5666" y="4134"/>
                    <a:pt x="5682" y="3846"/>
                    <a:pt x="5666" y="3575"/>
                  </a:cubicBezTo>
                  <a:cubicBezTo>
                    <a:pt x="5522" y="1708"/>
                    <a:pt x="3623" y="1325"/>
                    <a:pt x="28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7" name="Google Shape;13447;p30"/>
            <p:cNvSpPr/>
            <p:nvPr/>
          </p:nvSpPr>
          <p:spPr>
            <a:xfrm>
              <a:off x="4076633" y="328664"/>
              <a:ext cx="271631" cy="202153"/>
            </a:xfrm>
            <a:custGeom>
              <a:avLst/>
              <a:gdLst/>
              <a:ahLst/>
              <a:cxnLst/>
              <a:rect l="l" t="t" r="r" b="b"/>
              <a:pathLst>
                <a:path w="5235" h="3912" extrusionOk="0">
                  <a:moveTo>
                    <a:pt x="3714" y="0"/>
                  </a:moveTo>
                  <a:cubicBezTo>
                    <a:pt x="3710" y="0"/>
                    <a:pt x="3706" y="1"/>
                    <a:pt x="3703" y="1"/>
                  </a:cubicBezTo>
                  <a:cubicBezTo>
                    <a:pt x="2729" y="240"/>
                    <a:pt x="1676" y="384"/>
                    <a:pt x="814" y="879"/>
                  </a:cubicBezTo>
                  <a:cubicBezTo>
                    <a:pt x="48" y="1294"/>
                    <a:pt x="0" y="2507"/>
                    <a:pt x="591" y="2682"/>
                  </a:cubicBezTo>
                  <a:cubicBezTo>
                    <a:pt x="2027" y="3145"/>
                    <a:pt x="3495" y="3464"/>
                    <a:pt x="5235" y="3911"/>
                  </a:cubicBezTo>
                  <a:cubicBezTo>
                    <a:pt x="4804" y="2507"/>
                    <a:pt x="4517" y="1453"/>
                    <a:pt x="4166" y="432"/>
                  </a:cubicBezTo>
                  <a:cubicBezTo>
                    <a:pt x="4104" y="261"/>
                    <a:pt x="3846" y="0"/>
                    <a:pt x="37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8" name="Google Shape;13448;p30"/>
            <p:cNvSpPr/>
            <p:nvPr/>
          </p:nvSpPr>
          <p:spPr>
            <a:xfrm>
              <a:off x="1549304" y="1363017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2366" y="1"/>
                  </a:moveTo>
                  <a:cubicBezTo>
                    <a:pt x="2232" y="1"/>
                    <a:pt x="2127" y="23"/>
                    <a:pt x="2091" y="77"/>
                  </a:cubicBezTo>
                  <a:cubicBezTo>
                    <a:pt x="1421" y="1098"/>
                    <a:pt x="687" y="2119"/>
                    <a:pt x="304" y="3237"/>
                  </a:cubicBezTo>
                  <a:cubicBezTo>
                    <a:pt x="1" y="4194"/>
                    <a:pt x="1118" y="4449"/>
                    <a:pt x="1756" y="4705"/>
                  </a:cubicBezTo>
                  <a:cubicBezTo>
                    <a:pt x="1779" y="4713"/>
                    <a:pt x="1806" y="4717"/>
                    <a:pt x="1836" y="4717"/>
                  </a:cubicBezTo>
                  <a:cubicBezTo>
                    <a:pt x="2154" y="4717"/>
                    <a:pt x="2803" y="4274"/>
                    <a:pt x="2905" y="3939"/>
                  </a:cubicBezTo>
                  <a:cubicBezTo>
                    <a:pt x="3225" y="3013"/>
                    <a:pt x="3320" y="2008"/>
                    <a:pt x="3544" y="747"/>
                  </a:cubicBezTo>
                  <a:cubicBezTo>
                    <a:pt x="3496" y="683"/>
                    <a:pt x="3352" y="316"/>
                    <a:pt x="3081" y="156"/>
                  </a:cubicBezTo>
                  <a:cubicBezTo>
                    <a:pt x="2900" y="66"/>
                    <a:pt x="2593" y="1"/>
                    <a:pt x="2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9" name="Google Shape;13449;p30"/>
            <p:cNvSpPr/>
            <p:nvPr/>
          </p:nvSpPr>
          <p:spPr>
            <a:xfrm>
              <a:off x="5365100" y="635347"/>
              <a:ext cx="264211" cy="145310"/>
            </a:xfrm>
            <a:custGeom>
              <a:avLst/>
              <a:gdLst/>
              <a:ahLst/>
              <a:cxnLst/>
              <a:rect l="l" t="t" r="r" b="b"/>
              <a:pathLst>
                <a:path w="5092" h="2812" extrusionOk="0">
                  <a:moveTo>
                    <a:pt x="3884" y="0"/>
                  </a:moveTo>
                  <a:cubicBezTo>
                    <a:pt x="3597" y="0"/>
                    <a:pt x="3301" y="51"/>
                    <a:pt x="3017" y="51"/>
                  </a:cubicBezTo>
                  <a:cubicBezTo>
                    <a:pt x="2897" y="53"/>
                    <a:pt x="2777" y="54"/>
                    <a:pt x="2657" y="54"/>
                  </a:cubicBezTo>
                  <a:cubicBezTo>
                    <a:pt x="2473" y="54"/>
                    <a:pt x="2288" y="52"/>
                    <a:pt x="2103" y="52"/>
                  </a:cubicBezTo>
                  <a:cubicBezTo>
                    <a:pt x="1715" y="52"/>
                    <a:pt x="1326" y="61"/>
                    <a:pt x="942" y="115"/>
                  </a:cubicBezTo>
                  <a:cubicBezTo>
                    <a:pt x="145" y="210"/>
                    <a:pt x="1" y="849"/>
                    <a:pt x="352" y="1375"/>
                  </a:cubicBezTo>
                  <a:cubicBezTo>
                    <a:pt x="719" y="1918"/>
                    <a:pt x="1373" y="2285"/>
                    <a:pt x="1980" y="2812"/>
                  </a:cubicBezTo>
                  <a:cubicBezTo>
                    <a:pt x="3065" y="2333"/>
                    <a:pt x="4007" y="2030"/>
                    <a:pt x="4821" y="1519"/>
                  </a:cubicBezTo>
                  <a:cubicBezTo>
                    <a:pt x="5092" y="1343"/>
                    <a:pt x="5060" y="625"/>
                    <a:pt x="5012" y="178"/>
                  </a:cubicBezTo>
                  <a:cubicBezTo>
                    <a:pt x="5012" y="83"/>
                    <a:pt x="4358" y="35"/>
                    <a:pt x="3991" y="3"/>
                  </a:cubicBezTo>
                  <a:cubicBezTo>
                    <a:pt x="3955" y="1"/>
                    <a:pt x="3920" y="0"/>
                    <a:pt x="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0" name="Google Shape;13450;p30"/>
            <p:cNvSpPr/>
            <p:nvPr/>
          </p:nvSpPr>
          <p:spPr>
            <a:xfrm>
              <a:off x="4903043" y="896042"/>
              <a:ext cx="234428" cy="201843"/>
            </a:xfrm>
            <a:custGeom>
              <a:avLst/>
              <a:gdLst/>
              <a:ahLst/>
              <a:cxnLst/>
              <a:rect l="l" t="t" r="r" b="b"/>
              <a:pathLst>
                <a:path w="4518" h="3906" extrusionOk="0">
                  <a:moveTo>
                    <a:pt x="336" y="1"/>
                  </a:moveTo>
                  <a:lnTo>
                    <a:pt x="1" y="161"/>
                  </a:lnTo>
                  <a:cubicBezTo>
                    <a:pt x="128" y="1086"/>
                    <a:pt x="224" y="1980"/>
                    <a:pt x="416" y="2874"/>
                  </a:cubicBezTo>
                  <a:cubicBezTo>
                    <a:pt x="542" y="3531"/>
                    <a:pt x="945" y="3905"/>
                    <a:pt x="1465" y="3905"/>
                  </a:cubicBezTo>
                  <a:cubicBezTo>
                    <a:pt x="1665" y="3905"/>
                    <a:pt x="1882" y="3850"/>
                    <a:pt x="2107" y="3735"/>
                  </a:cubicBezTo>
                  <a:cubicBezTo>
                    <a:pt x="2889" y="3336"/>
                    <a:pt x="3623" y="2826"/>
                    <a:pt x="4517" y="2251"/>
                  </a:cubicBezTo>
                  <a:cubicBezTo>
                    <a:pt x="3288" y="990"/>
                    <a:pt x="1724" y="623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1" name="Google Shape;13451;p30"/>
            <p:cNvSpPr/>
            <p:nvPr/>
          </p:nvSpPr>
          <p:spPr>
            <a:xfrm>
              <a:off x="4652116" y="557940"/>
              <a:ext cx="220366" cy="184635"/>
            </a:xfrm>
            <a:custGeom>
              <a:avLst/>
              <a:gdLst/>
              <a:ahLst/>
              <a:cxnLst/>
              <a:rect l="l" t="t" r="r" b="b"/>
              <a:pathLst>
                <a:path w="4247" h="3573" extrusionOk="0">
                  <a:moveTo>
                    <a:pt x="2554" y="0"/>
                  </a:moveTo>
                  <a:cubicBezTo>
                    <a:pt x="2548" y="0"/>
                    <a:pt x="2543" y="1"/>
                    <a:pt x="2539" y="1"/>
                  </a:cubicBezTo>
                  <a:cubicBezTo>
                    <a:pt x="1501" y="49"/>
                    <a:pt x="1" y="1182"/>
                    <a:pt x="1" y="1916"/>
                  </a:cubicBezTo>
                  <a:cubicBezTo>
                    <a:pt x="1" y="2461"/>
                    <a:pt x="1380" y="3573"/>
                    <a:pt x="2285" y="3573"/>
                  </a:cubicBezTo>
                  <a:cubicBezTo>
                    <a:pt x="2387" y="3573"/>
                    <a:pt x="2483" y="3558"/>
                    <a:pt x="2570" y="3528"/>
                  </a:cubicBezTo>
                  <a:cubicBezTo>
                    <a:pt x="3273" y="3288"/>
                    <a:pt x="3704" y="2315"/>
                    <a:pt x="4246" y="1660"/>
                  </a:cubicBezTo>
                  <a:cubicBezTo>
                    <a:pt x="4025" y="901"/>
                    <a:pt x="3129" y="0"/>
                    <a:pt x="2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2" name="Google Shape;13452;p30"/>
            <p:cNvSpPr/>
            <p:nvPr/>
          </p:nvSpPr>
          <p:spPr>
            <a:xfrm>
              <a:off x="2939678" y="282312"/>
              <a:ext cx="191309" cy="256721"/>
            </a:xfrm>
            <a:custGeom>
              <a:avLst/>
              <a:gdLst/>
              <a:ahLst/>
              <a:cxnLst/>
              <a:rect l="l" t="t" r="r" b="b"/>
              <a:pathLst>
                <a:path w="3687" h="4968" extrusionOk="0">
                  <a:moveTo>
                    <a:pt x="2209" y="0"/>
                  </a:moveTo>
                  <a:cubicBezTo>
                    <a:pt x="2000" y="0"/>
                    <a:pt x="1471" y="227"/>
                    <a:pt x="1389" y="419"/>
                  </a:cubicBezTo>
                  <a:cubicBezTo>
                    <a:pt x="878" y="1616"/>
                    <a:pt x="463" y="2845"/>
                    <a:pt x="80" y="4074"/>
                  </a:cubicBezTo>
                  <a:cubicBezTo>
                    <a:pt x="0" y="4329"/>
                    <a:pt x="176" y="4664"/>
                    <a:pt x="240" y="4968"/>
                  </a:cubicBezTo>
                  <a:cubicBezTo>
                    <a:pt x="511" y="4888"/>
                    <a:pt x="846" y="4888"/>
                    <a:pt x="1022" y="4728"/>
                  </a:cubicBezTo>
                  <a:cubicBezTo>
                    <a:pt x="1804" y="3994"/>
                    <a:pt x="2538" y="3228"/>
                    <a:pt x="3272" y="2462"/>
                  </a:cubicBezTo>
                  <a:cubicBezTo>
                    <a:pt x="3416" y="2302"/>
                    <a:pt x="3495" y="2063"/>
                    <a:pt x="3687" y="1664"/>
                  </a:cubicBezTo>
                  <a:cubicBezTo>
                    <a:pt x="3256" y="1090"/>
                    <a:pt x="2793" y="531"/>
                    <a:pt x="2282" y="20"/>
                  </a:cubicBezTo>
                  <a:cubicBezTo>
                    <a:pt x="2269" y="7"/>
                    <a:pt x="2243" y="0"/>
                    <a:pt x="2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3" name="Google Shape;13453;p30"/>
            <p:cNvSpPr/>
            <p:nvPr/>
          </p:nvSpPr>
          <p:spPr>
            <a:xfrm>
              <a:off x="3943283" y="1241584"/>
              <a:ext cx="293216" cy="260649"/>
            </a:xfrm>
            <a:custGeom>
              <a:avLst/>
              <a:gdLst/>
              <a:ahLst/>
              <a:cxnLst/>
              <a:rect l="l" t="t" r="r" b="b"/>
              <a:pathLst>
                <a:path w="5651" h="5044" extrusionOk="0">
                  <a:moveTo>
                    <a:pt x="5172" y="1"/>
                  </a:moveTo>
                  <a:lnTo>
                    <a:pt x="1" y="4054"/>
                  </a:lnTo>
                  <a:cubicBezTo>
                    <a:pt x="458" y="4487"/>
                    <a:pt x="839" y="5044"/>
                    <a:pt x="1357" y="5044"/>
                  </a:cubicBezTo>
                  <a:cubicBezTo>
                    <a:pt x="1509" y="5044"/>
                    <a:pt x="1672" y="4996"/>
                    <a:pt x="1852" y="4884"/>
                  </a:cubicBezTo>
                  <a:cubicBezTo>
                    <a:pt x="5650" y="2475"/>
                    <a:pt x="3975" y="3911"/>
                    <a:pt x="5347" y="799"/>
                  </a:cubicBezTo>
                  <a:cubicBezTo>
                    <a:pt x="5395" y="607"/>
                    <a:pt x="5411" y="432"/>
                    <a:pt x="5411" y="240"/>
                  </a:cubicBezTo>
                  <a:lnTo>
                    <a:pt x="5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4" name="Google Shape;13454;p30"/>
            <p:cNvSpPr/>
            <p:nvPr/>
          </p:nvSpPr>
          <p:spPr>
            <a:xfrm>
              <a:off x="2411361" y="1723752"/>
              <a:ext cx="198781" cy="218895"/>
            </a:xfrm>
            <a:custGeom>
              <a:avLst/>
              <a:gdLst/>
              <a:ahLst/>
              <a:cxnLst/>
              <a:rect l="l" t="t" r="r" b="b"/>
              <a:pathLst>
                <a:path w="3831" h="4236" extrusionOk="0">
                  <a:moveTo>
                    <a:pt x="986" y="1"/>
                  </a:moveTo>
                  <a:cubicBezTo>
                    <a:pt x="930" y="1"/>
                    <a:pt x="877" y="8"/>
                    <a:pt x="830" y="22"/>
                  </a:cubicBezTo>
                  <a:cubicBezTo>
                    <a:pt x="463" y="134"/>
                    <a:pt x="272" y="836"/>
                    <a:pt x="0" y="1283"/>
                  </a:cubicBezTo>
                  <a:cubicBezTo>
                    <a:pt x="192" y="1666"/>
                    <a:pt x="272" y="2033"/>
                    <a:pt x="495" y="2256"/>
                  </a:cubicBezTo>
                  <a:cubicBezTo>
                    <a:pt x="1070" y="2815"/>
                    <a:pt x="1660" y="3341"/>
                    <a:pt x="2298" y="3820"/>
                  </a:cubicBezTo>
                  <a:cubicBezTo>
                    <a:pt x="2570" y="4028"/>
                    <a:pt x="2937" y="4107"/>
                    <a:pt x="3272" y="4235"/>
                  </a:cubicBezTo>
                  <a:cubicBezTo>
                    <a:pt x="3416" y="3740"/>
                    <a:pt x="3831" y="3118"/>
                    <a:pt x="3671" y="2735"/>
                  </a:cubicBezTo>
                  <a:cubicBezTo>
                    <a:pt x="3304" y="1953"/>
                    <a:pt x="2809" y="1235"/>
                    <a:pt x="2203" y="628"/>
                  </a:cubicBezTo>
                  <a:cubicBezTo>
                    <a:pt x="1911" y="309"/>
                    <a:pt x="1364" y="1"/>
                    <a:pt x="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5" name="Google Shape;13455;p30"/>
            <p:cNvSpPr/>
            <p:nvPr/>
          </p:nvSpPr>
          <p:spPr>
            <a:xfrm>
              <a:off x="4354853" y="577628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508" y="0"/>
                  </a:moveTo>
                  <a:cubicBezTo>
                    <a:pt x="353" y="0"/>
                    <a:pt x="184" y="1"/>
                    <a:pt x="1" y="3"/>
                  </a:cubicBezTo>
                  <a:cubicBezTo>
                    <a:pt x="495" y="2253"/>
                    <a:pt x="974" y="4439"/>
                    <a:pt x="1453" y="6610"/>
                  </a:cubicBezTo>
                  <a:lnTo>
                    <a:pt x="1900" y="6610"/>
                  </a:lnTo>
                  <a:cubicBezTo>
                    <a:pt x="1996" y="5668"/>
                    <a:pt x="2123" y="4743"/>
                    <a:pt x="2155" y="3817"/>
                  </a:cubicBezTo>
                  <a:cubicBezTo>
                    <a:pt x="2187" y="3258"/>
                    <a:pt x="1980" y="2684"/>
                    <a:pt x="2043" y="2141"/>
                  </a:cubicBezTo>
                  <a:cubicBezTo>
                    <a:pt x="2279" y="157"/>
                    <a:pt x="2311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6" name="Google Shape;13456;p30"/>
            <p:cNvSpPr/>
            <p:nvPr/>
          </p:nvSpPr>
          <p:spPr>
            <a:xfrm>
              <a:off x="1789439" y="1100566"/>
              <a:ext cx="216215" cy="214916"/>
            </a:xfrm>
            <a:custGeom>
              <a:avLst/>
              <a:gdLst/>
              <a:ahLst/>
              <a:cxnLst/>
              <a:rect l="l" t="t" r="r" b="b"/>
              <a:pathLst>
                <a:path w="4167" h="4159" extrusionOk="0">
                  <a:moveTo>
                    <a:pt x="3815" y="1"/>
                  </a:moveTo>
                  <a:cubicBezTo>
                    <a:pt x="2794" y="607"/>
                    <a:pt x="1709" y="1102"/>
                    <a:pt x="799" y="1820"/>
                  </a:cubicBezTo>
                  <a:cubicBezTo>
                    <a:pt x="1" y="2459"/>
                    <a:pt x="671" y="3145"/>
                    <a:pt x="1070" y="3751"/>
                  </a:cubicBezTo>
                  <a:cubicBezTo>
                    <a:pt x="1260" y="4027"/>
                    <a:pt x="1496" y="4158"/>
                    <a:pt x="1743" y="4158"/>
                  </a:cubicBezTo>
                  <a:cubicBezTo>
                    <a:pt x="1954" y="4158"/>
                    <a:pt x="2173" y="4063"/>
                    <a:pt x="2379" y="3879"/>
                  </a:cubicBezTo>
                  <a:cubicBezTo>
                    <a:pt x="3432" y="2953"/>
                    <a:pt x="3624" y="1597"/>
                    <a:pt x="4166" y="400"/>
                  </a:cubicBezTo>
                  <a:lnTo>
                    <a:pt x="38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7" name="Google Shape;13457;p30"/>
            <p:cNvSpPr/>
            <p:nvPr/>
          </p:nvSpPr>
          <p:spPr>
            <a:xfrm>
              <a:off x="5157291" y="1951116"/>
              <a:ext cx="241017" cy="127586"/>
            </a:xfrm>
            <a:custGeom>
              <a:avLst/>
              <a:gdLst/>
              <a:ahLst/>
              <a:cxnLst/>
              <a:rect l="l" t="t" r="r" b="b"/>
              <a:pathLst>
                <a:path w="4645" h="2469" extrusionOk="0">
                  <a:moveTo>
                    <a:pt x="3171" y="1"/>
                  </a:moveTo>
                  <a:cubicBezTo>
                    <a:pt x="2768" y="1"/>
                    <a:pt x="2362" y="29"/>
                    <a:pt x="1963" y="91"/>
                  </a:cubicBezTo>
                  <a:cubicBezTo>
                    <a:pt x="240" y="362"/>
                    <a:pt x="0" y="857"/>
                    <a:pt x="702" y="2468"/>
                  </a:cubicBezTo>
                  <a:cubicBezTo>
                    <a:pt x="1293" y="2373"/>
                    <a:pt x="1835" y="2357"/>
                    <a:pt x="2330" y="2197"/>
                  </a:cubicBezTo>
                  <a:cubicBezTo>
                    <a:pt x="3000" y="1990"/>
                    <a:pt x="3671" y="1718"/>
                    <a:pt x="4293" y="1367"/>
                  </a:cubicBezTo>
                  <a:cubicBezTo>
                    <a:pt x="4533" y="1160"/>
                    <a:pt x="4644" y="841"/>
                    <a:pt x="4596" y="521"/>
                  </a:cubicBezTo>
                  <a:cubicBezTo>
                    <a:pt x="4533" y="298"/>
                    <a:pt x="4134" y="59"/>
                    <a:pt x="3846" y="27"/>
                  </a:cubicBezTo>
                  <a:cubicBezTo>
                    <a:pt x="3623" y="9"/>
                    <a:pt x="3397" y="1"/>
                    <a:pt x="31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8" name="Google Shape;13458;p30"/>
            <p:cNvSpPr/>
            <p:nvPr/>
          </p:nvSpPr>
          <p:spPr>
            <a:xfrm>
              <a:off x="1798571" y="391344"/>
              <a:ext cx="130912" cy="154767"/>
            </a:xfrm>
            <a:custGeom>
              <a:avLst/>
              <a:gdLst/>
              <a:ahLst/>
              <a:cxnLst/>
              <a:rect l="l" t="t" r="r" b="b"/>
              <a:pathLst>
                <a:path w="2523" h="2995" extrusionOk="0">
                  <a:moveTo>
                    <a:pt x="2267" y="1"/>
                  </a:moveTo>
                  <a:cubicBezTo>
                    <a:pt x="1979" y="208"/>
                    <a:pt x="1596" y="320"/>
                    <a:pt x="1405" y="591"/>
                  </a:cubicBezTo>
                  <a:cubicBezTo>
                    <a:pt x="910" y="1294"/>
                    <a:pt x="415" y="1996"/>
                    <a:pt x="0" y="2746"/>
                  </a:cubicBezTo>
                  <a:cubicBezTo>
                    <a:pt x="206" y="2914"/>
                    <a:pt x="450" y="2995"/>
                    <a:pt x="691" y="2995"/>
                  </a:cubicBezTo>
                  <a:cubicBezTo>
                    <a:pt x="1069" y="2995"/>
                    <a:pt x="1440" y="2797"/>
                    <a:pt x="1644" y="2427"/>
                  </a:cubicBezTo>
                  <a:cubicBezTo>
                    <a:pt x="1900" y="1980"/>
                    <a:pt x="2139" y="1517"/>
                    <a:pt x="2378" y="1054"/>
                  </a:cubicBezTo>
                  <a:cubicBezTo>
                    <a:pt x="2522" y="799"/>
                    <a:pt x="2315" y="368"/>
                    <a:pt x="2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9" name="Google Shape;13459;p30"/>
            <p:cNvSpPr/>
            <p:nvPr/>
          </p:nvSpPr>
          <p:spPr>
            <a:xfrm>
              <a:off x="1715759" y="201701"/>
              <a:ext cx="131742" cy="183550"/>
            </a:xfrm>
            <a:custGeom>
              <a:avLst/>
              <a:gdLst/>
              <a:ahLst/>
              <a:cxnLst/>
              <a:rect l="l" t="t" r="r" b="b"/>
              <a:pathLst>
                <a:path w="2539" h="3552" extrusionOk="0">
                  <a:moveTo>
                    <a:pt x="1469" y="0"/>
                  </a:moveTo>
                  <a:cubicBezTo>
                    <a:pt x="1421" y="112"/>
                    <a:pt x="1357" y="208"/>
                    <a:pt x="1309" y="304"/>
                  </a:cubicBezTo>
                  <a:cubicBezTo>
                    <a:pt x="814" y="1293"/>
                    <a:pt x="447" y="2362"/>
                    <a:pt x="1" y="3463"/>
                  </a:cubicBezTo>
                  <a:cubicBezTo>
                    <a:pt x="231" y="3523"/>
                    <a:pt x="427" y="3552"/>
                    <a:pt x="593" y="3552"/>
                  </a:cubicBezTo>
                  <a:cubicBezTo>
                    <a:pt x="1096" y="3552"/>
                    <a:pt x="1333" y="3289"/>
                    <a:pt x="1453" y="2809"/>
                  </a:cubicBezTo>
                  <a:cubicBezTo>
                    <a:pt x="1533" y="2522"/>
                    <a:pt x="1660" y="2251"/>
                    <a:pt x="1820" y="1995"/>
                  </a:cubicBezTo>
                  <a:cubicBezTo>
                    <a:pt x="2059" y="1580"/>
                    <a:pt x="2299" y="1149"/>
                    <a:pt x="2538" y="734"/>
                  </a:cubicBezTo>
                  <a:cubicBezTo>
                    <a:pt x="2155" y="527"/>
                    <a:pt x="1804" y="272"/>
                    <a:pt x="1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0" name="Google Shape;13460;p30"/>
            <p:cNvSpPr/>
            <p:nvPr/>
          </p:nvSpPr>
          <p:spPr>
            <a:xfrm>
              <a:off x="5236783" y="1569092"/>
              <a:ext cx="234376" cy="204478"/>
            </a:xfrm>
            <a:custGeom>
              <a:avLst/>
              <a:gdLst/>
              <a:ahLst/>
              <a:cxnLst/>
              <a:rect l="l" t="t" r="r" b="b"/>
              <a:pathLst>
                <a:path w="4517" h="3957" extrusionOk="0">
                  <a:moveTo>
                    <a:pt x="3852" y="1"/>
                  </a:moveTo>
                  <a:cubicBezTo>
                    <a:pt x="3660" y="1"/>
                    <a:pt x="3429" y="29"/>
                    <a:pt x="3272" y="78"/>
                  </a:cubicBezTo>
                  <a:cubicBezTo>
                    <a:pt x="1405" y="621"/>
                    <a:pt x="1006" y="2408"/>
                    <a:pt x="0" y="3957"/>
                  </a:cubicBezTo>
                  <a:cubicBezTo>
                    <a:pt x="287" y="3829"/>
                    <a:pt x="575" y="3733"/>
                    <a:pt x="878" y="3653"/>
                  </a:cubicBezTo>
                  <a:cubicBezTo>
                    <a:pt x="2394" y="3414"/>
                    <a:pt x="3320" y="2265"/>
                    <a:pt x="4325" y="1291"/>
                  </a:cubicBezTo>
                  <a:cubicBezTo>
                    <a:pt x="4517" y="1116"/>
                    <a:pt x="4341" y="446"/>
                    <a:pt x="4197" y="78"/>
                  </a:cubicBezTo>
                  <a:cubicBezTo>
                    <a:pt x="4174" y="25"/>
                    <a:pt x="4030" y="1"/>
                    <a:pt x="38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1" name="Google Shape;13461;p30"/>
            <p:cNvSpPr/>
            <p:nvPr/>
          </p:nvSpPr>
          <p:spPr>
            <a:xfrm>
              <a:off x="1781189" y="793004"/>
              <a:ext cx="139992" cy="265403"/>
            </a:xfrm>
            <a:custGeom>
              <a:avLst/>
              <a:gdLst/>
              <a:ahLst/>
              <a:cxnLst/>
              <a:rect l="l" t="t" r="r" b="b"/>
              <a:pathLst>
                <a:path w="2698" h="5136" extrusionOk="0">
                  <a:moveTo>
                    <a:pt x="2267" y="0"/>
                  </a:moveTo>
                  <a:cubicBezTo>
                    <a:pt x="2043" y="160"/>
                    <a:pt x="1756" y="287"/>
                    <a:pt x="1612" y="511"/>
                  </a:cubicBezTo>
                  <a:cubicBezTo>
                    <a:pt x="1293" y="894"/>
                    <a:pt x="1054" y="1341"/>
                    <a:pt x="862" y="1803"/>
                  </a:cubicBezTo>
                  <a:cubicBezTo>
                    <a:pt x="527" y="2681"/>
                    <a:pt x="272" y="3591"/>
                    <a:pt x="16" y="4485"/>
                  </a:cubicBezTo>
                  <a:cubicBezTo>
                    <a:pt x="0" y="4708"/>
                    <a:pt x="80" y="4931"/>
                    <a:pt x="240" y="5107"/>
                  </a:cubicBezTo>
                  <a:cubicBezTo>
                    <a:pt x="254" y="5127"/>
                    <a:pt x="296" y="5136"/>
                    <a:pt x="350" y="5136"/>
                  </a:cubicBezTo>
                  <a:cubicBezTo>
                    <a:pt x="472" y="5136"/>
                    <a:pt x="657" y="5089"/>
                    <a:pt x="734" y="5011"/>
                  </a:cubicBezTo>
                  <a:cubicBezTo>
                    <a:pt x="1772" y="4038"/>
                    <a:pt x="2650" y="2968"/>
                    <a:pt x="2697" y="1420"/>
                  </a:cubicBezTo>
                  <a:cubicBezTo>
                    <a:pt x="2681" y="1197"/>
                    <a:pt x="2650" y="974"/>
                    <a:pt x="2602" y="750"/>
                  </a:cubicBezTo>
                  <a:cubicBezTo>
                    <a:pt x="2506" y="495"/>
                    <a:pt x="2394" y="239"/>
                    <a:pt x="22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2" name="Google Shape;13462;p30"/>
            <p:cNvSpPr/>
            <p:nvPr/>
          </p:nvSpPr>
          <p:spPr>
            <a:xfrm>
              <a:off x="4866618" y="2161377"/>
              <a:ext cx="225296" cy="163913"/>
            </a:xfrm>
            <a:custGeom>
              <a:avLst/>
              <a:gdLst/>
              <a:ahLst/>
              <a:cxnLst/>
              <a:rect l="l" t="t" r="r" b="b"/>
              <a:pathLst>
                <a:path w="4342" h="3172" extrusionOk="0">
                  <a:moveTo>
                    <a:pt x="1901" y="0"/>
                  </a:moveTo>
                  <a:cubicBezTo>
                    <a:pt x="1576" y="0"/>
                    <a:pt x="1217" y="85"/>
                    <a:pt x="814" y="251"/>
                  </a:cubicBezTo>
                  <a:cubicBezTo>
                    <a:pt x="176" y="522"/>
                    <a:pt x="0" y="953"/>
                    <a:pt x="559" y="1352"/>
                  </a:cubicBezTo>
                  <a:cubicBezTo>
                    <a:pt x="1517" y="2038"/>
                    <a:pt x="2554" y="2597"/>
                    <a:pt x="3511" y="3171"/>
                  </a:cubicBezTo>
                  <a:cubicBezTo>
                    <a:pt x="3926" y="2964"/>
                    <a:pt x="4230" y="2916"/>
                    <a:pt x="4278" y="2788"/>
                  </a:cubicBezTo>
                  <a:cubicBezTo>
                    <a:pt x="4341" y="2533"/>
                    <a:pt x="4325" y="2278"/>
                    <a:pt x="4214" y="2038"/>
                  </a:cubicBezTo>
                  <a:cubicBezTo>
                    <a:pt x="4054" y="1719"/>
                    <a:pt x="3751" y="1480"/>
                    <a:pt x="3575" y="1160"/>
                  </a:cubicBezTo>
                  <a:cubicBezTo>
                    <a:pt x="3111" y="372"/>
                    <a:pt x="2581" y="0"/>
                    <a:pt x="1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3" name="Google Shape;13463;p30"/>
            <p:cNvSpPr/>
            <p:nvPr/>
          </p:nvSpPr>
          <p:spPr>
            <a:xfrm>
              <a:off x="4899722" y="-28402"/>
              <a:ext cx="116020" cy="249022"/>
            </a:xfrm>
            <a:custGeom>
              <a:avLst/>
              <a:gdLst/>
              <a:ahLst/>
              <a:cxnLst/>
              <a:rect l="l" t="t" r="r" b="b"/>
              <a:pathLst>
                <a:path w="2236" h="4819" extrusionOk="0">
                  <a:moveTo>
                    <a:pt x="208" y="1"/>
                  </a:moveTo>
                  <a:lnTo>
                    <a:pt x="208" y="1"/>
                  </a:lnTo>
                  <a:cubicBezTo>
                    <a:pt x="288" y="432"/>
                    <a:pt x="448" y="831"/>
                    <a:pt x="432" y="1261"/>
                  </a:cubicBezTo>
                  <a:cubicBezTo>
                    <a:pt x="400" y="1676"/>
                    <a:pt x="144" y="2075"/>
                    <a:pt x="97" y="2506"/>
                  </a:cubicBezTo>
                  <a:cubicBezTo>
                    <a:pt x="17" y="2985"/>
                    <a:pt x="1" y="3496"/>
                    <a:pt x="49" y="3990"/>
                  </a:cubicBezTo>
                  <a:cubicBezTo>
                    <a:pt x="117" y="4633"/>
                    <a:pt x="583" y="4819"/>
                    <a:pt x="1077" y="4819"/>
                  </a:cubicBezTo>
                  <a:cubicBezTo>
                    <a:pt x="1160" y="4819"/>
                    <a:pt x="1243" y="4814"/>
                    <a:pt x="1325" y="4804"/>
                  </a:cubicBezTo>
                  <a:cubicBezTo>
                    <a:pt x="1980" y="4725"/>
                    <a:pt x="1884" y="4230"/>
                    <a:pt x="1756" y="3735"/>
                  </a:cubicBezTo>
                  <a:cubicBezTo>
                    <a:pt x="1645" y="3320"/>
                    <a:pt x="1629" y="2889"/>
                    <a:pt x="1724" y="2474"/>
                  </a:cubicBezTo>
                  <a:cubicBezTo>
                    <a:pt x="2235" y="751"/>
                    <a:pt x="2028" y="368"/>
                    <a:pt x="2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4" name="Google Shape;13464;p30"/>
            <p:cNvSpPr/>
            <p:nvPr/>
          </p:nvSpPr>
          <p:spPr>
            <a:xfrm>
              <a:off x="2289633" y="1556380"/>
              <a:ext cx="221975" cy="124847"/>
            </a:xfrm>
            <a:custGeom>
              <a:avLst/>
              <a:gdLst/>
              <a:ahLst/>
              <a:cxnLst/>
              <a:rect l="l" t="t" r="r" b="b"/>
              <a:pathLst>
                <a:path w="4278" h="2416" extrusionOk="0">
                  <a:moveTo>
                    <a:pt x="559" y="0"/>
                  </a:moveTo>
                  <a:cubicBezTo>
                    <a:pt x="439" y="0"/>
                    <a:pt x="352" y="14"/>
                    <a:pt x="335" y="53"/>
                  </a:cubicBezTo>
                  <a:cubicBezTo>
                    <a:pt x="96" y="548"/>
                    <a:pt x="0" y="1106"/>
                    <a:pt x="32" y="1649"/>
                  </a:cubicBezTo>
                  <a:cubicBezTo>
                    <a:pt x="64" y="1888"/>
                    <a:pt x="703" y="2048"/>
                    <a:pt x="1086" y="2192"/>
                  </a:cubicBezTo>
                  <a:cubicBezTo>
                    <a:pt x="1133" y="2205"/>
                    <a:pt x="1185" y="2209"/>
                    <a:pt x="1238" y="2209"/>
                  </a:cubicBezTo>
                  <a:cubicBezTo>
                    <a:pt x="1381" y="2209"/>
                    <a:pt x="1537" y="2176"/>
                    <a:pt x="1676" y="2176"/>
                  </a:cubicBezTo>
                  <a:lnTo>
                    <a:pt x="1804" y="2415"/>
                  </a:lnTo>
                  <a:cubicBezTo>
                    <a:pt x="2554" y="2032"/>
                    <a:pt x="3336" y="1649"/>
                    <a:pt x="4086" y="1218"/>
                  </a:cubicBezTo>
                  <a:cubicBezTo>
                    <a:pt x="4230" y="1138"/>
                    <a:pt x="4277" y="835"/>
                    <a:pt x="4277" y="644"/>
                  </a:cubicBezTo>
                  <a:cubicBezTo>
                    <a:pt x="4277" y="564"/>
                    <a:pt x="3974" y="468"/>
                    <a:pt x="3783" y="436"/>
                  </a:cubicBezTo>
                  <a:cubicBezTo>
                    <a:pt x="2985" y="308"/>
                    <a:pt x="2171" y="181"/>
                    <a:pt x="1357" y="69"/>
                  </a:cubicBezTo>
                  <a:cubicBezTo>
                    <a:pt x="1128" y="48"/>
                    <a:pt x="784" y="0"/>
                    <a:pt x="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5" name="Google Shape;13465;p30"/>
            <p:cNvSpPr/>
            <p:nvPr/>
          </p:nvSpPr>
          <p:spPr>
            <a:xfrm>
              <a:off x="3948264" y="1552350"/>
              <a:ext cx="168167" cy="175178"/>
            </a:xfrm>
            <a:custGeom>
              <a:avLst/>
              <a:gdLst/>
              <a:ahLst/>
              <a:cxnLst/>
              <a:rect l="l" t="t" r="r" b="b"/>
              <a:pathLst>
                <a:path w="3241" h="3390" extrusionOk="0">
                  <a:moveTo>
                    <a:pt x="988" y="0"/>
                  </a:moveTo>
                  <a:cubicBezTo>
                    <a:pt x="389" y="0"/>
                    <a:pt x="480" y="1036"/>
                    <a:pt x="336" y="1599"/>
                  </a:cubicBezTo>
                  <a:cubicBezTo>
                    <a:pt x="304" y="1759"/>
                    <a:pt x="240" y="1919"/>
                    <a:pt x="192" y="2078"/>
                  </a:cubicBezTo>
                  <a:lnTo>
                    <a:pt x="1" y="2286"/>
                  </a:lnTo>
                  <a:cubicBezTo>
                    <a:pt x="400" y="2653"/>
                    <a:pt x="735" y="3195"/>
                    <a:pt x="1198" y="3355"/>
                  </a:cubicBezTo>
                  <a:cubicBezTo>
                    <a:pt x="1268" y="3378"/>
                    <a:pt x="1346" y="3389"/>
                    <a:pt x="1429" y="3389"/>
                  </a:cubicBezTo>
                  <a:cubicBezTo>
                    <a:pt x="2140" y="3389"/>
                    <a:pt x="3240" y="2601"/>
                    <a:pt x="3240" y="2158"/>
                  </a:cubicBezTo>
                  <a:cubicBezTo>
                    <a:pt x="3240" y="2126"/>
                    <a:pt x="3240" y="2078"/>
                    <a:pt x="3224" y="2062"/>
                  </a:cubicBezTo>
                  <a:cubicBezTo>
                    <a:pt x="2554" y="1344"/>
                    <a:pt x="2027" y="275"/>
                    <a:pt x="1198" y="35"/>
                  </a:cubicBezTo>
                  <a:cubicBezTo>
                    <a:pt x="1120" y="11"/>
                    <a:pt x="1050" y="0"/>
                    <a:pt x="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6" name="Google Shape;13466;p30"/>
            <p:cNvSpPr/>
            <p:nvPr/>
          </p:nvSpPr>
          <p:spPr>
            <a:xfrm>
              <a:off x="2641533" y="950764"/>
              <a:ext cx="177300" cy="151666"/>
            </a:xfrm>
            <a:custGeom>
              <a:avLst/>
              <a:gdLst/>
              <a:ahLst/>
              <a:cxnLst/>
              <a:rect l="l" t="t" r="r" b="b"/>
              <a:pathLst>
                <a:path w="3417" h="2935" extrusionOk="0">
                  <a:moveTo>
                    <a:pt x="2345" y="0"/>
                  </a:moveTo>
                  <a:cubicBezTo>
                    <a:pt x="2275" y="0"/>
                    <a:pt x="2206" y="14"/>
                    <a:pt x="2140" y="43"/>
                  </a:cubicBezTo>
                  <a:cubicBezTo>
                    <a:pt x="1358" y="426"/>
                    <a:pt x="703" y="1049"/>
                    <a:pt x="1" y="1559"/>
                  </a:cubicBezTo>
                  <a:cubicBezTo>
                    <a:pt x="400" y="2038"/>
                    <a:pt x="735" y="2820"/>
                    <a:pt x="1214" y="2916"/>
                  </a:cubicBezTo>
                  <a:cubicBezTo>
                    <a:pt x="1287" y="2929"/>
                    <a:pt x="1361" y="2935"/>
                    <a:pt x="1436" y="2935"/>
                  </a:cubicBezTo>
                  <a:cubicBezTo>
                    <a:pt x="2376" y="2935"/>
                    <a:pt x="3416" y="1967"/>
                    <a:pt x="3416" y="1272"/>
                  </a:cubicBezTo>
                  <a:cubicBezTo>
                    <a:pt x="3416" y="698"/>
                    <a:pt x="2851" y="0"/>
                    <a:pt x="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7" name="Google Shape;13467;p30"/>
            <p:cNvSpPr/>
            <p:nvPr/>
          </p:nvSpPr>
          <p:spPr>
            <a:xfrm>
              <a:off x="3400904" y="534325"/>
              <a:ext cx="183059" cy="171509"/>
            </a:xfrm>
            <a:custGeom>
              <a:avLst/>
              <a:gdLst/>
              <a:ahLst/>
              <a:cxnLst/>
              <a:rect l="l" t="t" r="r" b="b"/>
              <a:pathLst>
                <a:path w="3528" h="3319" extrusionOk="0">
                  <a:moveTo>
                    <a:pt x="2601" y="1"/>
                  </a:moveTo>
                  <a:cubicBezTo>
                    <a:pt x="2395" y="1"/>
                    <a:pt x="2010" y="226"/>
                    <a:pt x="1868" y="426"/>
                  </a:cubicBezTo>
                  <a:cubicBezTo>
                    <a:pt x="1182" y="1335"/>
                    <a:pt x="559" y="2277"/>
                    <a:pt x="1" y="3075"/>
                  </a:cubicBezTo>
                  <a:cubicBezTo>
                    <a:pt x="447" y="3139"/>
                    <a:pt x="894" y="3235"/>
                    <a:pt x="1341" y="3282"/>
                  </a:cubicBezTo>
                  <a:cubicBezTo>
                    <a:pt x="1429" y="3306"/>
                    <a:pt x="1521" y="3318"/>
                    <a:pt x="1614" y="3318"/>
                  </a:cubicBezTo>
                  <a:cubicBezTo>
                    <a:pt x="1708" y="3318"/>
                    <a:pt x="1804" y="3306"/>
                    <a:pt x="1900" y="3282"/>
                  </a:cubicBezTo>
                  <a:cubicBezTo>
                    <a:pt x="2985" y="2931"/>
                    <a:pt x="3528" y="1974"/>
                    <a:pt x="3256" y="841"/>
                  </a:cubicBezTo>
                  <a:cubicBezTo>
                    <a:pt x="3176" y="506"/>
                    <a:pt x="2953" y="202"/>
                    <a:pt x="2666" y="11"/>
                  </a:cubicBezTo>
                  <a:cubicBezTo>
                    <a:pt x="2647" y="4"/>
                    <a:pt x="2625" y="1"/>
                    <a:pt x="2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8" name="Google Shape;13468;p30"/>
            <p:cNvSpPr/>
            <p:nvPr/>
          </p:nvSpPr>
          <p:spPr>
            <a:xfrm>
              <a:off x="2288803" y="-37755"/>
              <a:ext cx="188040" cy="132133"/>
            </a:xfrm>
            <a:custGeom>
              <a:avLst/>
              <a:gdLst/>
              <a:ahLst/>
              <a:cxnLst/>
              <a:rect l="l" t="t" r="r" b="b"/>
              <a:pathLst>
                <a:path w="3624" h="2557" extrusionOk="0">
                  <a:moveTo>
                    <a:pt x="1599" y="0"/>
                  </a:moveTo>
                  <a:cubicBezTo>
                    <a:pt x="1460" y="0"/>
                    <a:pt x="1325" y="16"/>
                    <a:pt x="1197" y="54"/>
                  </a:cubicBezTo>
                  <a:cubicBezTo>
                    <a:pt x="703" y="182"/>
                    <a:pt x="479" y="1219"/>
                    <a:pt x="0" y="2113"/>
                  </a:cubicBezTo>
                  <a:cubicBezTo>
                    <a:pt x="413" y="2284"/>
                    <a:pt x="750" y="2556"/>
                    <a:pt x="977" y="2556"/>
                  </a:cubicBezTo>
                  <a:cubicBezTo>
                    <a:pt x="1004" y="2556"/>
                    <a:pt x="1030" y="2552"/>
                    <a:pt x="1054" y="2544"/>
                  </a:cubicBezTo>
                  <a:cubicBezTo>
                    <a:pt x="1852" y="2240"/>
                    <a:pt x="2618" y="1857"/>
                    <a:pt x="3352" y="1395"/>
                  </a:cubicBezTo>
                  <a:cubicBezTo>
                    <a:pt x="3559" y="1267"/>
                    <a:pt x="3527" y="772"/>
                    <a:pt x="3623" y="453"/>
                  </a:cubicBezTo>
                  <a:cubicBezTo>
                    <a:pt x="2945" y="323"/>
                    <a:pt x="2224" y="0"/>
                    <a:pt x="1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9" name="Google Shape;13469;p30"/>
            <p:cNvSpPr/>
            <p:nvPr/>
          </p:nvSpPr>
          <p:spPr>
            <a:xfrm>
              <a:off x="2998466" y="-51190"/>
              <a:ext cx="166507" cy="184480"/>
            </a:xfrm>
            <a:custGeom>
              <a:avLst/>
              <a:gdLst/>
              <a:ahLst/>
              <a:cxnLst/>
              <a:rect l="l" t="t" r="r" b="b"/>
              <a:pathLst>
                <a:path w="3209" h="3570" extrusionOk="0">
                  <a:moveTo>
                    <a:pt x="1916" y="0"/>
                  </a:moveTo>
                  <a:cubicBezTo>
                    <a:pt x="1677" y="0"/>
                    <a:pt x="1387" y="95"/>
                    <a:pt x="1325" y="218"/>
                  </a:cubicBezTo>
                  <a:cubicBezTo>
                    <a:pt x="862" y="1256"/>
                    <a:pt x="479" y="2325"/>
                    <a:pt x="0" y="3570"/>
                  </a:cubicBezTo>
                  <a:cubicBezTo>
                    <a:pt x="2235" y="3506"/>
                    <a:pt x="3208" y="2261"/>
                    <a:pt x="2698" y="601"/>
                  </a:cubicBezTo>
                  <a:cubicBezTo>
                    <a:pt x="2586" y="330"/>
                    <a:pt x="2378" y="122"/>
                    <a:pt x="2107" y="27"/>
                  </a:cubicBezTo>
                  <a:cubicBezTo>
                    <a:pt x="2053" y="9"/>
                    <a:pt x="1986" y="0"/>
                    <a:pt x="1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0" name="Google Shape;13470;p30"/>
            <p:cNvSpPr/>
            <p:nvPr/>
          </p:nvSpPr>
          <p:spPr>
            <a:xfrm>
              <a:off x="4260470" y="105898"/>
              <a:ext cx="135011" cy="162208"/>
            </a:xfrm>
            <a:custGeom>
              <a:avLst/>
              <a:gdLst/>
              <a:ahLst/>
              <a:cxnLst/>
              <a:rect l="l" t="t" r="r" b="b"/>
              <a:pathLst>
                <a:path w="2602" h="3139" extrusionOk="0">
                  <a:moveTo>
                    <a:pt x="1264" y="1"/>
                  </a:moveTo>
                  <a:cubicBezTo>
                    <a:pt x="668" y="1"/>
                    <a:pt x="1" y="1211"/>
                    <a:pt x="16" y="2269"/>
                  </a:cubicBezTo>
                  <a:cubicBezTo>
                    <a:pt x="30" y="2845"/>
                    <a:pt x="315" y="3139"/>
                    <a:pt x="760" y="3139"/>
                  </a:cubicBezTo>
                  <a:cubicBezTo>
                    <a:pt x="832" y="3139"/>
                    <a:pt x="909" y="3131"/>
                    <a:pt x="990" y="3115"/>
                  </a:cubicBezTo>
                  <a:cubicBezTo>
                    <a:pt x="1995" y="3115"/>
                    <a:pt x="2570" y="2445"/>
                    <a:pt x="2586" y="1344"/>
                  </a:cubicBezTo>
                  <a:cubicBezTo>
                    <a:pt x="2602" y="466"/>
                    <a:pt x="2107" y="83"/>
                    <a:pt x="1309" y="3"/>
                  </a:cubicBezTo>
                  <a:cubicBezTo>
                    <a:pt x="1294" y="1"/>
                    <a:pt x="1279" y="1"/>
                    <a:pt x="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1" name="Google Shape;13471;p30"/>
            <p:cNvSpPr/>
            <p:nvPr/>
          </p:nvSpPr>
          <p:spPr>
            <a:xfrm>
              <a:off x="5738585" y="1626967"/>
              <a:ext cx="196290" cy="161071"/>
            </a:xfrm>
            <a:custGeom>
              <a:avLst/>
              <a:gdLst/>
              <a:ahLst/>
              <a:cxnLst/>
              <a:rect l="l" t="t" r="r" b="b"/>
              <a:pathLst>
                <a:path w="3783" h="3117" extrusionOk="0">
                  <a:moveTo>
                    <a:pt x="1078" y="0"/>
                  </a:moveTo>
                  <a:cubicBezTo>
                    <a:pt x="1057" y="0"/>
                    <a:pt x="1038" y="4"/>
                    <a:pt x="1022" y="12"/>
                  </a:cubicBezTo>
                  <a:cubicBezTo>
                    <a:pt x="1" y="522"/>
                    <a:pt x="703" y="1592"/>
                    <a:pt x="655" y="2438"/>
                  </a:cubicBezTo>
                  <a:cubicBezTo>
                    <a:pt x="655" y="2533"/>
                    <a:pt x="655" y="2693"/>
                    <a:pt x="719" y="2725"/>
                  </a:cubicBezTo>
                  <a:cubicBezTo>
                    <a:pt x="906" y="2869"/>
                    <a:pt x="1223" y="3117"/>
                    <a:pt x="1354" y="3117"/>
                  </a:cubicBezTo>
                  <a:cubicBezTo>
                    <a:pt x="1368" y="3117"/>
                    <a:pt x="1380" y="3114"/>
                    <a:pt x="1389" y="3108"/>
                  </a:cubicBezTo>
                  <a:cubicBezTo>
                    <a:pt x="1779" y="2848"/>
                    <a:pt x="2174" y="2696"/>
                    <a:pt x="2584" y="2696"/>
                  </a:cubicBezTo>
                  <a:cubicBezTo>
                    <a:pt x="2928" y="2696"/>
                    <a:pt x="3283" y="2803"/>
                    <a:pt x="3655" y="3044"/>
                  </a:cubicBezTo>
                  <a:cubicBezTo>
                    <a:pt x="3703" y="2932"/>
                    <a:pt x="3735" y="2821"/>
                    <a:pt x="3783" y="2725"/>
                  </a:cubicBezTo>
                  <a:cubicBezTo>
                    <a:pt x="3448" y="2246"/>
                    <a:pt x="3097" y="1799"/>
                    <a:pt x="2714" y="1384"/>
                  </a:cubicBezTo>
                  <a:cubicBezTo>
                    <a:pt x="2204" y="889"/>
                    <a:pt x="1398" y="0"/>
                    <a:pt x="10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2" name="Google Shape;13472;p30"/>
            <p:cNvSpPr/>
            <p:nvPr/>
          </p:nvSpPr>
          <p:spPr>
            <a:xfrm>
              <a:off x="4915496" y="2406103"/>
              <a:ext cx="196290" cy="160451"/>
            </a:xfrm>
            <a:custGeom>
              <a:avLst/>
              <a:gdLst/>
              <a:ahLst/>
              <a:cxnLst/>
              <a:rect l="l" t="t" r="r" b="b"/>
              <a:pathLst>
                <a:path w="3783" h="3105" extrusionOk="0">
                  <a:moveTo>
                    <a:pt x="1084" y="1"/>
                  </a:moveTo>
                  <a:cubicBezTo>
                    <a:pt x="1061" y="1"/>
                    <a:pt x="1040" y="6"/>
                    <a:pt x="1021" y="15"/>
                  </a:cubicBezTo>
                  <a:cubicBezTo>
                    <a:pt x="0" y="510"/>
                    <a:pt x="702" y="1579"/>
                    <a:pt x="654" y="2441"/>
                  </a:cubicBezTo>
                  <a:cubicBezTo>
                    <a:pt x="654" y="2537"/>
                    <a:pt x="654" y="2680"/>
                    <a:pt x="718" y="2712"/>
                  </a:cubicBezTo>
                  <a:cubicBezTo>
                    <a:pt x="905" y="2856"/>
                    <a:pt x="1223" y="3104"/>
                    <a:pt x="1353" y="3104"/>
                  </a:cubicBezTo>
                  <a:cubicBezTo>
                    <a:pt x="1367" y="3104"/>
                    <a:pt x="1379" y="3102"/>
                    <a:pt x="1388" y="3095"/>
                  </a:cubicBezTo>
                  <a:cubicBezTo>
                    <a:pt x="1779" y="2835"/>
                    <a:pt x="2169" y="2684"/>
                    <a:pt x="2577" y="2684"/>
                  </a:cubicBezTo>
                  <a:cubicBezTo>
                    <a:pt x="2920" y="2684"/>
                    <a:pt x="3276" y="2791"/>
                    <a:pt x="3655" y="3031"/>
                  </a:cubicBezTo>
                  <a:lnTo>
                    <a:pt x="3782" y="2712"/>
                  </a:lnTo>
                  <a:cubicBezTo>
                    <a:pt x="3447" y="2234"/>
                    <a:pt x="3096" y="1787"/>
                    <a:pt x="2713" y="1372"/>
                  </a:cubicBezTo>
                  <a:cubicBezTo>
                    <a:pt x="2207" y="881"/>
                    <a:pt x="1410" y="1"/>
                    <a:pt x="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3" name="Google Shape;13473;p30"/>
            <p:cNvSpPr/>
            <p:nvPr/>
          </p:nvSpPr>
          <p:spPr>
            <a:xfrm>
              <a:off x="4930388" y="1131674"/>
              <a:ext cx="145804" cy="158384"/>
            </a:xfrm>
            <a:custGeom>
              <a:avLst/>
              <a:gdLst/>
              <a:ahLst/>
              <a:cxnLst/>
              <a:rect l="l" t="t" r="r" b="b"/>
              <a:pathLst>
                <a:path w="2810" h="3065" extrusionOk="0">
                  <a:moveTo>
                    <a:pt x="973" y="0"/>
                  </a:moveTo>
                  <a:cubicBezTo>
                    <a:pt x="495" y="0"/>
                    <a:pt x="43" y="971"/>
                    <a:pt x="0" y="2463"/>
                  </a:cubicBezTo>
                  <a:cubicBezTo>
                    <a:pt x="191" y="2595"/>
                    <a:pt x="598" y="3065"/>
                    <a:pt x="823" y="3065"/>
                  </a:cubicBezTo>
                  <a:cubicBezTo>
                    <a:pt x="843" y="3065"/>
                    <a:pt x="861" y="3061"/>
                    <a:pt x="878" y="3053"/>
                  </a:cubicBezTo>
                  <a:cubicBezTo>
                    <a:pt x="1580" y="2750"/>
                    <a:pt x="2171" y="2224"/>
                    <a:pt x="2809" y="1793"/>
                  </a:cubicBezTo>
                  <a:cubicBezTo>
                    <a:pt x="2267" y="1202"/>
                    <a:pt x="1820" y="436"/>
                    <a:pt x="1165" y="53"/>
                  </a:cubicBezTo>
                  <a:cubicBezTo>
                    <a:pt x="1101" y="17"/>
                    <a:pt x="1037" y="0"/>
                    <a:pt x="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4" name="Google Shape;13474;p30"/>
            <p:cNvSpPr/>
            <p:nvPr/>
          </p:nvSpPr>
          <p:spPr>
            <a:xfrm>
              <a:off x="4919595" y="1432415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973" y="1"/>
                  </a:moveTo>
                  <a:cubicBezTo>
                    <a:pt x="507" y="1"/>
                    <a:pt x="57" y="982"/>
                    <a:pt x="1" y="2468"/>
                  </a:cubicBezTo>
                  <a:cubicBezTo>
                    <a:pt x="192" y="2600"/>
                    <a:pt x="612" y="3070"/>
                    <a:pt x="840" y="3070"/>
                  </a:cubicBezTo>
                  <a:cubicBezTo>
                    <a:pt x="860" y="3070"/>
                    <a:pt x="878" y="3066"/>
                    <a:pt x="895" y="3059"/>
                  </a:cubicBezTo>
                  <a:cubicBezTo>
                    <a:pt x="1581" y="2755"/>
                    <a:pt x="2187" y="2229"/>
                    <a:pt x="2810" y="1798"/>
                  </a:cubicBezTo>
                  <a:cubicBezTo>
                    <a:pt x="2283" y="1191"/>
                    <a:pt x="1836" y="441"/>
                    <a:pt x="1166" y="58"/>
                  </a:cubicBezTo>
                  <a:cubicBezTo>
                    <a:pt x="1102" y="19"/>
                    <a:pt x="1037" y="1"/>
                    <a:pt x="9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5" name="Google Shape;13475;p30"/>
            <p:cNvSpPr/>
            <p:nvPr/>
          </p:nvSpPr>
          <p:spPr>
            <a:xfrm>
              <a:off x="4257149" y="971123"/>
              <a:ext cx="133351" cy="193833"/>
            </a:xfrm>
            <a:custGeom>
              <a:avLst/>
              <a:gdLst/>
              <a:ahLst/>
              <a:cxnLst/>
              <a:rect l="l" t="t" r="r" b="b"/>
              <a:pathLst>
                <a:path w="2570" h="3751" extrusionOk="0">
                  <a:moveTo>
                    <a:pt x="1357" y="0"/>
                  </a:moveTo>
                  <a:cubicBezTo>
                    <a:pt x="1070" y="351"/>
                    <a:pt x="639" y="655"/>
                    <a:pt x="495" y="1054"/>
                  </a:cubicBezTo>
                  <a:cubicBezTo>
                    <a:pt x="256" y="1740"/>
                    <a:pt x="96" y="2458"/>
                    <a:pt x="32" y="3176"/>
                  </a:cubicBezTo>
                  <a:cubicBezTo>
                    <a:pt x="0" y="3384"/>
                    <a:pt x="304" y="3623"/>
                    <a:pt x="383" y="3751"/>
                  </a:cubicBezTo>
                  <a:cubicBezTo>
                    <a:pt x="1644" y="3703"/>
                    <a:pt x="2570" y="2235"/>
                    <a:pt x="2171" y="1117"/>
                  </a:cubicBezTo>
                  <a:cubicBezTo>
                    <a:pt x="2027" y="702"/>
                    <a:pt x="1644" y="367"/>
                    <a:pt x="1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6" name="Google Shape;13476;p30"/>
            <p:cNvSpPr/>
            <p:nvPr/>
          </p:nvSpPr>
          <p:spPr>
            <a:xfrm>
              <a:off x="4763933" y="1229596"/>
              <a:ext cx="129252" cy="167995"/>
            </a:xfrm>
            <a:custGeom>
              <a:avLst/>
              <a:gdLst/>
              <a:ahLst/>
              <a:cxnLst/>
              <a:rect l="l" t="t" r="r" b="b"/>
              <a:pathLst>
                <a:path w="2491" h="3251" extrusionOk="0">
                  <a:moveTo>
                    <a:pt x="1415" y="0"/>
                  </a:moveTo>
                  <a:cubicBezTo>
                    <a:pt x="1042" y="0"/>
                    <a:pt x="0" y="1563"/>
                    <a:pt x="0" y="2308"/>
                  </a:cubicBezTo>
                  <a:cubicBezTo>
                    <a:pt x="0" y="3153"/>
                    <a:pt x="639" y="3233"/>
                    <a:pt x="1245" y="3249"/>
                  </a:cubicBezTo>
                  <a:cubicBezTo>
                    <a:pt x="1262" y="3250"/>
                    <a:pt x="1280" y="3250"/>
                    <a:pt x="1296" y="3250"/>
                  </a:cubicBezTo>
                  <a:cubicBezTo>
                    <a:pt x="1973" y="3250"/>
                    <a:pt x="2475" y="2631"/>
                    <a:pt x="2490" y="1510"/>
                  </a:cubicBezTo>
                  <a:cubicBezTo>
                    <a:pt x="2267" y="1158"/>
                    <a:pt x="1995" y="456"/>
                    <a:pt x="1485" y="25"/>
                  </a:cubicBezTo>
                  <a:cubicBezTo>
                    <a:pt x="1465" y="8"/>
                    <a:pt x="1442" y="0"/>
                    <a:pt x="1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7" name="Google Shape;13477;p30"/>
            <p:cNvSpPr/>
            <p:nvPr/>
          </p:nvSpPr>
          <p:spPr>
            <a:xfrm>
              <a:off x="1816784" y="1607744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751" y="1"/>
                  </a:moveTo>
                  <a:lnTo>
                    <a:pt x="751" y="1"/>
                  </a:lnTo>
                  <a:cubicBezTo>
                    <a:pt x="1" y="1262"/>
                    <a:pt x="17" y="2203"/>
                    <a:pt x="767" y="3384"/>
                  </a:cubicBezTo>
                  <a:cubicBezTo>
                    <a:pt x="939" y="3658"/>
                    <a:pt x="1117" y="3746"/>
                    <a:pt x="1303" y="3746"/>
                  </a:cubicBezTo>
                  <a:cubicBezTo>
                    <a:pt x="1631" y="3746"/>
                    <a:pt x="1980" y="3474"/>
                    <a:pt x="2354" y="3474"/>
                  </a:cubicBezTo>
                  <a:cubicBezTo>
                    <a:pt x="2497" y="3474"/>
                    <a:pt x="2643" y="3514"/>
                    <a:pt x="2793" y="3623"/>
                  </a:cubicBezTo>
                  <a:cubicBezTo>
                    <a:pt x="2458" y="2059"/>
                    <a:pt x="1916" y="910"/>
                    <a:pt x="7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8" name="Google Shape;13478;p30"/>
            <p:cNvSpPr/>
            <p:nvPr/>
          </p:nvSpPr>
          <p:spPr>
            <a:xfrm>
              <a:off x="2692071" y="741640"/>
              <a:ext cx="139992" cy="170114"/>
            </a:xfrm>
            <a:custGeom>
              <a:avLst/>
              <a:gdLst/>
              <a:ahLst/>
              <a:cxnLst/>
              <a:rect l="l" t="t" r="r" b="b"/>
              <a:pathLst>
                <a:path w="2698" h="3292" extrusionOk="0">
                  <a:moveTo>
                    <a:pt x="2058" y="0"/>
                  </a:moveTo>
                  <a:cubicBezTo>
                    <a:pt x="1891" y="0"/>
                    <a:pt x="1716" y="42"/>
                    <a:pt x="1660" y="116"/>
                  </a:cubicBezTo>
                  <a:cubicBezTo>
                    <a:pt x="1086" y="803"/>
                    <a:pt x="575" y="1537"/>
                    <a:pt x="128" y="2319"/>
                  </a:cubicBezTo>
                  <a:cubicBezTo>
                    <a:pt x="0" y="2526"/>
                    <a:pt x="144" y="3005"/>
                    <a:pt x="336" y="3212"/>
                  </a:cubicBezTo>
                  <a:cubicBezTo>
                    <a:pt x="385" y="3269"/>
                    <a:pt x="618" y="3291"/>
                    <a:pt x="885" y="3291"/>
                  </a:cubicBezTo>
                  <a:cubicBezTo>
                    <a:pt x="1218" y="3291"/>
                    <a:pt x="1605" y="3257"/>
                    <a:pt x="1756" y="3212"/>
                  </a:cubicBezTo>
                  <a:cubicBezTo>
                    <a:pt x="2506" y="2973"/>
                    <a:pt x="2650" y="1776"/>
                    <a:pt x="2698" y="643"/>
                  </a:cubicBezTo>
                  <a:cubicBezTo>
                    <a:pt x="2634" y="531"/>
                    <a:pt x="2554" y="212"/>
                    <a:pt x="2362" y="68"/>
                  </a:cubicBezTo>
                  <a:cubicBezTo>
                    <a:pt x="2296" y="22"/>
                    <a:pt x="2179" y="0"/>
                    <a:pt x="2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9" name="Google Shape;13479;p30"/>
            <p:cNvSpPr/>
            <p:nvPr/>
          </p:nvSpPr>
          <p:spPr>
            <a:xfrm>
              <a:off x="2613410" y="2124637"/>
              <a:ext cx="180569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562" y="1"/>
                  </a:moveTo>
                  <a:cubicBezTo>
                    <a:pt x="376" y="1"/>
                    <a:pt x="181" y="36"/>
                    <a:pt x="0" y="36"/>
                  </a:cubicBezTo>
                  <a:cubicBezTo>
                    <a:pt x="32" y="291"/>
                    <a:pt x="0" y="563"/>
                    <a:pt x="112" y="786"/>
                  </a:cubicBezTo>
                  <a:cubicBezTo>
                    <a:pt x="564" y="1676"/>
                    <a:pt x="1830" y="2353"/>
                    <a:pt x="2995" y="2353"/>
                  </a:cubicBezTo>
                  <a:cubicBezTo>
                    <a:pt x="3104" y="2353"/>
                    <a:pt x="3213" y="2347"/>
                    <a:pt x="3320" y="2334"/>
                  </a:cubicBezTo>
                  <a:cubicBezTo>
                    <a:pt x="3479" y="978"/>
                    <a:pt x="3464" y="1010"/>
                    <a:pt x="2298" y="643"/>
                  </a:cubicBezTo>
                  <a:cubicBezTo>
                    <a:pt x="1788" y="499"/>
                    <a:pt x="1325" y="196"/>
                    <a:pt x="830" y="36"/>
                  </a:cubicBezTo>
                  <a:cubicBezTo>
                    <a:pt x="745" y="9"/>
                    <a:pt x="655" y="1"/>
                    <a:pt x="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0" name="Google Shape;13480;p30"/>
            <p:cNvSpPr/>
            <p:nvPr/>
          </p:nvSpPr>
          <p:spPr>
            <a:xfrm>
              <a:off x="1606432" y="1707216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1359" y="0"/>
                  </a:moveTo>
                  <a:cubicBezTo>
                    <a:pt x="1065" y="0"/>
                    <a:pt x="774" y="40"/>
                    <a:pt x="496" y="119"/>
                  </a:cubicBezTo>
                  <a:cubicBezTo>
                    <a:pt x="256" y="198"/>
                    <a:pt x="1" y="837"/>
                    <a:pt x="97" y="1092"/>
                  </a:cubicBezTo>
                  <a:cubicBezTo>
                    <a:pt x="336" y="1778"/>
                    <a:pt x="767" y="2401"/>
                    <a:pt x="1134" y="3055"/>
                  </a:cubicBezTo>
                  <a:lnTo>
                    <a:pt x="1469" y="3119"/>
                  </a:lnTo>
                  <a:cubicBezTo>
                    <a:pt x="1788" y="2417"/>
                    <a:pt x="2076" y="1698"/>
                    <a:pt x="2315" y="980"/>
                  </a:cubicBezTo>
                  <a:cubicBezTo>
                    <a:pt x="2395" y="709"/>
                    <a:pt x="2219" y="103"/>
                    <a:pt x="2092" y="87"/>
                  </a:cubicBezTo>
                  <a:cubicBezTo>
                    <a:pt x="1851" y="28"/>
                    <a:pt x="1605" y="0"/>
                    <a:pt x="1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1" name="Google Shape;13481;p30"/>
            <p:cNvSpPr/>
            <p:nvPr/>
          </p:nvSpPr>
          <p:spPr>
            <a:xfrm>
              <a:off x="6247029" y="1608571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61" y="0"/>
                  </a:moveTo>
                  <a:cubicBezTo>
                    <a:pt x="987" y="0"/>
                    <a:pt x="525" y="390"/>
                    <a:pt x="415" y="687"/>
                  </a:cubicBezTo>
                  <a:cubicBezTo>
                    <a:pt x="0" y="1868"/>
                    <a:pt x="575" y="2522"/>
                    <a:pt x="2362" y="2921"/>
                  </a:cubicBezTo>
                  <a:cubicBezTo>
                    <a:pt x="2362" y="2107"/>
                    <a:pt x="2474" y="1373"/>
                    <a:pt x="2315" y="687"/>
                  </a:cubicBezTo>
                  <a:cubicBezTo>
                    <a:pt x="2251" y="384"/>
                    <a:pt x="1660" y="33"/>
                    <a:pt x="1277" y="1"/>
                  </a:cubicBezTo>
                  <a:cubicBezTo>
                    <a:pt x="1272" y="0"/>
                    <a:pt x="1267" y="0"/>
                    <a:pt x="12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2" name="Google Shape;13482;p30"/>
            <p:cNvSpPr/>
            <p:nvPr/>
          </p:nvSpPr>
          <p:spPr>
            <a:xfrm>
              <a:off x="6381988" y="2781255"/>
              <a:ext cx="128422" cy="150994"/>
            </a:xfrm>
            <a:custGeom>
              <a:avLst/>
              <a:gdLst/>
              <a:ahLst/>
              <a:cxnLst/>
              <a:rect l="l" t="t" r="r" b="b"/>
              <a:pathLst>
                <a:path w="2475" h="2922" extrusionOk="0">
                  <a:moveTo>
                    <a:pt x="1277" y="0"/>
                  </a:moveTo>
                  <a:cubicBezTo>
                    <a:pt x="1004" y="0"/>
                    <a:pt x="541" y="390"/>
                    <a:pt x="432" y="687"/>
                  </a:cubicBezTo>
                  <a:cubicBezTo>
                    <a:pt x="1" y="1868"/>
                    <a:pt x="575" y="2522"/>
                    <a:pt x="2379" y="2921"/>
                  </a:cubicBezTo>
                  <a:cubicBezTo>
                    <a:pt x="2379" y="2107"/>
                    <a:pt x="2475" y="1373"/>
                    <a:pt x="2331" y="687"/>
                  </a:cubicBezTo>
                  <a:cubicBezTo>
                    <a:pt x="2251" y="368"/>
                    <a:pt x="1677" y="33"/>
                    <a:pt x="1294" y="1"/>
                  </a:cubicBezTo>
                  <a:cubicBezTo>
                    <a:pt x="1288" y="0"/>
                    <a:pt x="1283" y="0"/>
                    <a:pt x="12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3" name="Google Shape;13483;p30"/>
            <p:cNvSpPr/>
            <p:nvPr/>
          </p:nvSpPr>
          <p:spPr>
            <a:xfrm>
              <a:off x="4747381" y="1770258"/>
              <a:ext cx="117629" cy="145155"/>
            </a:xfrm>
            <a:custGeom>
              <a:avLst/>
              <a:gdLst/>
              <a:ahLst/>
              <a:cxnLst/>
              <a:rect l="l" t="t" r="r" b="b"/>
              <a:pathLst>
                <a:path w="2267" h="2809" extrusionOk="0">
                  <a:moveTo>
                    <a:pt x="1363" y="0"/>
                  </a:moveTo>
                  <a:cubicBezTo>
                    <a:pt x="1133" y="0"/>
                    <a:pt x="892" y="36"/>
                    <a:pt x="687" y="48"/>
                  </a:cubicBezTo>
                  <a:cubicBezTo>
                    <a:pt x="463" y="48"/>
                    <a:pt x="80" y="574"/>
                    <a:pt x="64" y="893"/>
                  </a:cubicBezTo>
                  <a:cubicBezTo>
                    <a:pt x="0" y="1596"/>
                    <a:pt x="1086" y="2649"/>
                    <a:pt x="2043" y="2809"/>
                  </a:cubicBezTo>
                  <a:cubicBezTo>
                    <a:pt x="2107" y="2138"/>
                    <a:pt x="2267" y="1452"/>
                    <a:pt x="2235" y="782"/>
                  </a:cubicBezTo>
                  <a:cubicBezTo>
                    <a:pt x="2183" y="127"/>
                    <a:pt x="1792" y="0"/>
                    <a:pt x="13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4" name="Google Shape;13484;p30"/>
            <p:cNvSpPr/>
            <p:nvPr/>
          </p:nvSpPr>
          <p:spPr>
            <a:xfrm>
              <a:off x="4695182" y="2299655"/>
              <a:ext cx="117681" cy="145207"/>
            </a:xfrm>
            <a:custGeom>
              <a:avLst/>
              <a:gdLst/>
              <a:ahLst/>
              <a:cxnLst/>
              <a:rect l="l" t="t" r="r" b="b"/>
              <a:pathLst>
                <a:path w="2268" h="2810" extrusionOk="0">
                  <a:moveTo>
                    <a:pt x="1375" y="1"/>
                  </a:moveTo>
                  <a:cubicBezTo>
                    <a:pt x="1143" y="1"/>
                    <a:pt x="899" y="37"/>
                    <a:pt x="687" y="48"/>
                  </a:cubicBezTo>
                  <a:cubicBezTo>
                    <a:pt x="464" y="48"/>
                    <a:pt x="97" y="575"/>
                    <a:pt x="65" y="894"/>
                  </a:cubicBezTo>
                  <a:cubicBezTo>
                    <a:pt x="1" y="1596"/>
                    <a:pt x="1102" y="2650"/>
                    <a:pt x="2044" y="2809"/>
                  </a:cubicBezTo>
                  <a:cubicBezTo>
                    <a:pt x="2107" y="2123"/>
                    <a:pt x="2267" y="1453"/>
                    <a:pt x="2235" y="783"/>
                  </a:cubicBezTo>
                  <a:cubicBezTo>
                    <a:pt x="2194" y="128"/>
                    <a:pt x="1807" y="1"/>
                    <a:pt x="1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5" name="Google Shape;13485;p30"/>
            <p:cNvSpPr/>
            <p:nvPr/>
          </p:nvSpPr>
          <p:spPr>
            <a:xfrm>
              <a:off x="5216080" y="2206023"/>
              <a:ext cx="118459" cy="145620"/>
            </a:xfrm>
            <a:custGeom>
              <a:avLst/>
              <a:gdLst/>
              <a:ahLst/>
              <a:cxnLst/>
              <a:rect l="l" t="t" r="r" b="b"/>
              <a:pathLst>
                <a:path w="2283" h="2818" extrusionOk="0">
                  <a:moveTo>
                    <a:pt x="1365" y="1"/>
                  </a:moveTo>
                  <a:cubicBezTo>
                    <a:pt x="1134" y="1"/>
                    <a:pt x="893" y="35"/>
                    <a:pt x="686" y="41"/>
                  </a:cubicBezTo>
                  <a:cubicBezTo>
                    <a:pt x="463" y="57"/>
                    <a:pt x="80" y="584"/>
                    <a:pt x="64" y="887"/>
                  </a:cubicBezTo>
                  <a:cubicBezTo>
                    <a:pt x="0" y="1605"/>
                    <a:pt x="1085" y="2658"/>
                    <a:pt x="2043" y="2818"/>
                  </a:cubicBezTo>
                  <a:cubicBezTo>
                    <a:pt x="2107" y="2132"/>
                    <a:pt x="2282" y="1445"/>
                    <a:pt x="2235" y="775"/>
                  </a:cubicBezTo>
                  <a:cubicBezTo>
                    <a:pt x="2183" y="121"/>
                    <a:pt x="1793" y="1"/>
                    <a:pt x="13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6" name="Google Shape;13486;p30"/>
            <p:cNvSpPr/>
            <p:nvPr/>
          </p:nvSpPr>
          <p:spPr>
            <a:xfrm>
              <a:off x="6810111" y="979288"/>
              <a:ext cx="204592" cy="135647"/>
            </a:xfrm>
            <a:custGeom>
              <a:avLst/>
              <a:gdLst/>
              <a:ahLst/>
              <a:cxnLst/>
              <a:rect l="l" t="t" r="r" b="b"/>
              <a:pathLst>
                <a:path w="3943" h="2625" extrusionOk="0">
                  <a:moveTo>
                    <a:pt x="3290" y="0"/>
                  </a:moveTo>
                  <a:cubicBezTo>
                    <a:pt x="3284" y="0"/>
                    <a:pt x="3278" y="1"/>
                    <a:pt x="3272" y="2"/>
                  </a:cubicBezTo>
                  <a:cubicBezTo>
                    <a:pt x="1772" y="241"/>
                    <a:pt x="799" y="1199"/>
                    <a:pt x="1" y="2587"/>
                  </a:cubicBezTo>
                  <a:cubicBezTo>
                    <a:pt x="143" y="2613"/>
                    <a:pt x="276" y="2624"/>
                    <a:pt x="403" y="2624"/>
                  </a:cubicBezTo>
                  <a:cubicBezTo>
                    <a:pt x="1232" y="2624"/>
                    <a:pt x="1765" y="2127"/>
                    <a:pt x="2347" y="1725"/>
                  </a:cubicBezTo>
                  <a:cubicBezTo>
                    <a:pt x="2666" y="1502"/>
                    <a:pt x="3065" y="1374"/>
                    <a:pt x="3400" y="1183"/>
                  </a:cubicBezTo>
                  <a:cubicBezTo>
                    <a:pt x="3592" y="1023"/>
                    <a:pt x="3783" y="848"/>
                    <a:pt x="3943" y="656"/>
                  </a:cubicBezTo>
                  <a:cubicBezTo>
                    <a:pt x="3727" y="440"/>
                    <a:pt x="3466" y="0"/>
                    <a:pt x="3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7" name="Google Shape;13487;p30"/>
            <p:cNvSpPr/>
            <p:nvPr/>
          </p:nvSpPr>
          <p:spPr>
            <a:xfrm>
              <a:off x="7210084" y="220485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1166" y="0"/>
                  </a:moveTo>
                  <a:cubicBezTo>
                    <a:pt x="823" y="0"/>
                    <a:pt x="403" y="319"/>
                    <a:pt x="129" y="593"/>
                  </a:cubicBezTo>
                  <a:cubicBezTo>
                    <a:pt x="1" y="721"/>
                    <a:pt x="33" y="1279"/>
                    <a:pt x="144" y="1359"/>
                  </a:cubicBezTo>
                  <a:cubicBezTo>
                    <a:pt x="735" y="1662"/>
                    <a:pt x="1325" y="1934"/>
                    <a:pt x="1948" y="2173"/>
                  </a:cubicBezTo>
                  <a:lnTo>
                    <a:pt x="2283" y="2508"/>
                  </a:lnTo>
                  <a:cubicBezTo>
                    <a:pt x="2475" y="2157"/>
                    <a:pt x="2730" y="1822"/>
                    <a:pt x="2794" y="1455"/>
                  </a:cubicBezTo>
                  <a:cubicBezTo>
                    <a:pt x="2826" y="1168"/>
                    <a:pt x="2714" y="880"/>
                    <a:pt x="2506" y="673"/>
                  </a:cubicBezTo>
                  <a:cubicBezTo>
                    <a:pt x="2123" y="370"/>
                    <a:pt x="1661" y="34"/>
                    <a:pt x="1214" y="2"/>
                  </a:cubicBezTo>
                  <a:cubicBezTo>
                    <a:pt x="1198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8" name="Google Shape;13488;p30"/>
            <p:cNvSpPr/>
            <p:nvPr/>
          </p:nvSpPr>
          <p:spPr>
            <a:xfrm>
              <a:off x="1335684" y="94685"/>
              <a:ext cx="198781" cy="89915"/>
            </a:xfrm>
            <a:custGeom>
              <a:avLst/>
              <a:gdLst/>
              <a:ahLst/>
              <a:cxnLst/>
              <a:rect l="l" t="t" r="r" b="b"/>
              <a:pathLst>
                <a:path w="3831" h="1740" extrusionOk="0">
                  <a:moveTo>
                    <a:pt x="2867" y="0"/>
                  </a:moveTo>
                  <a:cubicBezTo>
                    <a:pt x="2824" y="0"/>
                    <a:pt x="2789" y="9"/>
                    <a:pt x="2761" y="29"/>
                  </a:cubicBezTo>
                  <a:cubicBezTo>
                    <a:pt x="2443" y="267"/>
                    <a:pt x="2206" y="481"/>
                    <a:pt x="1871" y="481"/>
                  </a:cubicBezTo>
                  <a:cubicBezTo>
                    <a:pt x="1735" y="481"/>
                    <a:pt x="1584" y="446"/>
                    <a:pt x="1405" y="364"/>
                  </a:cubicBezTo>
                  <a:cubicBezTo>
                    <a:pt x="1352" y="339"/>
                    <a:pt x="1290" y="328"/>
                    <a:pt x="1222" y="328"/>
                  </a:cubicBezTo>
                  <a:cubicBezTo>
                    <a:pt x="942" y="328"/>
                    <a:pt x="561" y="516"/>
                    <a:pt x="304" y="683"/>
                  </a:cubicBezTo>
                  <a:cubicBezTo>
                    <a:pt x="112" y="811"/>
                    <a:pt x="32" y="1178"/>
                    <a:pt x="0" y="1433"/>
                  </a:cubicBezTo>
                  <a:cubicBezTo>
                    <a:pt x="0" y="1529"/>
                    <a:pt x="335" y="1736"/>
                    <a:pt x="527" y="1736"/>
                  </a:cubicBezTo>
                  <a:cubicBezTo>
                    <a:pt x="589" y="1739"/>
                    <a:pt x="651" y="1740"/>
                    <a:pt x="712" y="1740"/>
                  </a:cubicBezTo>
                  <a:cubicBezTo>
                    <a:pt x="1819" y="1740"/>
                    <a:pt x="2813" y="1338"/>
                    <a:pt x="3751" y="779"/>
                  </a:cubicBezTo>
                  <a:cubicBezTo>
                    <a:pt x="3783" y="635"/>
                    <a:pt x="3815" y="507"/>
                    <a:pt x="3830" y="364"/>
                  </a:cubicBezTo>
                  <a:cubicBezTo>
                    <a:pt x="3520" y="256"/>
                    <a:pt x="3097" y="0"/>
                    <a:pt x="28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9" name="Google Shape;13489;p30"/>
            <p:cNvSpPr/>
            <p:nvPr/>
          </p:nvSpPr>
          <p:spPr>
            <a:xfrm>
              <a:off x="2832012" y="80578"/>
              <a:ext cx="128422" cy="165722"/>
            </a:xfrm>
            <a:custGeom>
              <a:avLst/>
              <a:gdLst/>
              <a:ahLst/>
              <a:cxnLst/>
              <a:rect l="l" t="t" r="r" b="b"/>
              <a:pathLst>
                <a:path w="2475" h="3207" extrusionOk="0">
                  <a:moveTo>
                    <a:pt x="1297" y="1"/>
                  </a:moveTo>
                  <a:cubicBezTo>
                    <a:pt x="1250" y="1"/>
                    <a:pt x="1220" y="5"/>
                    <a:pt x="1214" y="14"/>
                  </a:cubicBezTo>
                  <a:cubicBezTo>
                    <a:pt x="767" y="1020"/>
                    <a:pt x="1" y="1993"/>
                    <a:pt x="862" y="3206"/>
                  </a:cubicBezTo>
                  <a:cubicBezTo>
                    <a:pt x="1612" y="2839"/>
                    <a:pt x="2474" y="812"/>
                    <a:pt x="2091" y="238"/>
                  </a:cubicBezTo>
                  <a:cubicBezTo>
                    <a:pt x="1988" y="83"/>
                    <a:pt x="1497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0" name="Google Shape;13490;p30"/>
            <p:cNvSpPr/>
            <p:nvPr/>
          </p:nvSpPr>
          <p:spPr>
            <a:xfrm>
              <a:off x="2664727" y="1742147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848" y="1"/>
                  </a:moveTo>
                  <a:cubicBezTo>
                    <a:pt x="842" y="1"/>
                    <a:pt x="836" y="1"/>
                    <a:pt x="831" y="1"/>
                  </a:cubicBezTo>
                  <a:cubicBezTo>
                    <a:pt x="144" y="17"/>
                    <a:pt x="1" y="464"/>
                    <a:pt x="33" y="1022"/>
                  </a:cubicBezTo>
                  <a:cubicBezTo>
                    <a:pt x="48" y="1739"/>
                    <a:pt x="292" y="2348"/>
                    <a:pt x="1088" y="2348"/>
                  </a:cubicBezTo>
                  <a:cubicBezTo>
                    <a:pt x="1109" y="2348"/>
                    <a:pt x="1129" y="2348"/>
                    <a:pt x="1150" y="2347"/>
                  </a:cubicBezTo>
                  <a:cubicBezTo>
                    <a:pt x="1485" y="2331"/>
                    <a:pt x="1820" y="1996"/>
                    <a:pt x="2012" y="1884"/>
                  </a:cubicBezTo>
                  <a:cubicBezTo>
                    <a:pt x="2012" y="794"/>
                    <a:pt x="1417" y="1"/>
                    <a:pt x="8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1" name="Google Shape;13491;p30"/>
            <p:cNvSpPr/>
            <p:nvPr/>
          </p:nvSpPr>
          <p:spPr>
            <a:xfrm>
              <a:off x="1581630" y="2768905"/>
              <a:ext cx="104398" cy="122108"/>
            </a:xfrm>
            <a:custGeom>
              <a:avLst/>
              <a:gdLst/>
              <a:ahLst/>
              <a:cxnLst/>
              <a:rect l="l" t="t" r="r" b="b"/>
              <a:pathLst>
                <a:path w="2012" h="2363" extrusionOk="0">
                  <a:moveTo>
                    <a:pt x="814" y="0"/>
                  </a:moveTo>
                  <a:cubicBezTo>
                    <a:pt x="144" y="32"/>
                    <a:pt x="0" y="479"/>
                    <a:pt x="16" y="1022"/>
                  </a:cubicBezTo>
                  <a:cubicBezTo>
                    <a:pt x="48" y="1747"/>
                    <a:pt x="297" y="2363"/>
                    <a:pt x="1118" y="2363"/>
                  </a:cubicBezTo>
                  <a:cubicBezTo>
                    <a:pt x="1128" y="2363"/>
                    <a:pt x="1139" y="2362"/>
                    <a:pt x="1149" y="2362"/>
                  </a:cubicBezTo>
                  <a:cubicBezTo>
                    <a:pt x="1484" y="2346"/>
                    <a:pt x="1804" y="2011"/>
                    <a:pt x="2011" y="1899"/>
                  </a:cubicBezTo>
                  <a:cubicBezTo>
                    <a:pt x="2011" y="798"/>
                    <a:pt x="1389" y="0"/>
                    <a:pt x="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2" name="Google Shape;13492;p30"/>
            <p:cNvSpPr/>
            <p:nvPr/>
          </p:nvSpPr>
          <p:spPr>
            <a:xfrm>
              <a:off x="5702990" y="639481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77" y="0"/>
                  </a:moveTo>
                  <a:cubicBezTo>
                    <a:pt x="697" y="0"/>
                    <a:pt x="142" y="674"/>
                    <a:pt x="0" y="1311"/>
                  </a:cubicBezTo>
                  <a:lnTo>
                    <a:pt x="830" y="2540"/>
                  </a:lnTo>
                  <a:cubicBezTo>
                    <a:pt x="1277" y="2061"/>
                    <a:pt x="1836" y="1630"/>
                    <a:pt x="2155" y="1072"/>
                  </a:cubicBezTo>
                  <a:cubicBezTo>
                    <a:pt x="2235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3" name="Google Shape;13493;p30"/>
            <p:cNvSpPr/>
            <p:nvPr/>
          </p:nvSpPr>
          <p:spPr>
            <a:xfrm>
              <a:off x="6671831" y="1687632"/>
              <a:ext cx="116799" cy="131306"/>
            </a:xfrm>
            <a:custGeom>
              <a:avLst/>
              <a:gdLst/>
              <a:ahLst/>
              <a:cxnLst/>
              <a:rect l="l" t="t" r="r" b="b"/>
              <a:pathLst>
                <a:path w="2251" h="2541" extrusionOk="0">
                  <a:moveTo>
                    <a:pt x="1178" y="0"/>
                  </a:moveTo>
                  <a:cubicBezTo>
                    <a:pt x="698" y="0"/>
                    <a:pt x="142" y="675"/>
                    <a:pt x="1" y="1311"/>
                  </a:cubicBezTo>
                  <a:lnTo>
                    <a:pt x="830" y="2540"/>
                  </a:lnTo>
                  <a:cubicBezTo>
                    <a:pt x="1293" y="2062"/>
                    <a:pt x="1836" y="1647"/>
                    <a:pt x="2155" y="1088"/>
                  </a:cubicBezTo>
                  <a:cubicBezTo>
                    <a:pt x="2251" y="912"/>
                    <a:pt x="1724" y="194"/>
                    <a:pt x="1357" y="35"/>
                  </a:cubicBezTo>
                  <a:cubicBezTo>
                    <a:pt x="1299" y="11"/>
                    <a:pt x="1239" y="0"/>
                    <a:pt x="1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4" name="Google Shape;13494;p30"/>
            <p:cNvSpPr/>
            <p:nvPr/>
          </p:nvSpPr>
          <p:spPr>
            <a:xfrm>
              <a:off x="5661584" y="48179"/>
              <a:ext cx="115969" cy="131306"/>
            </a:xfrm>
            <a:custGeom>
              <a:avLst/>
              <a:gdLst/>
              <a:ahLst/>
              <a:cxnLst/>
              <a:rect l="l" t="t" r="r" b="b"/>
              <a:pathLst>
                <a:path w="2235" h="2541" extrusionOk="0">
                  <a:moveTo>
                    <a:pt x="1166" y="0"/>
                  </a:moveTo>
                  <a:cubicBezTo>
                    <a:pt x="694" y="0"/>
                    <a:pt x="128" y="675"/>
                    <a:pt x="0" y="1312"/>
                  </a:cubicBezTo>
                  <a:cubicBezTo>
                    <a:pt x="272" y="1726"/>
                    <a:pt x="543" y="2125"/>
                    <a:pt x="814" y="2540"/>
                  </a:cubicBezTo>
                  <a:cubicBezTo>
                    <a:pt x="1277" y="2062"/>
                    <a:pt x="1836" y="1647"/>
                    <a:pt x="2139" y="1072"/>
                  </a:cubicBezTo>
                  <a:cubicBezTo>
                    <a:pt x="2235" y="913"/>
                    <a:pt x="1724" y="194"/>
                    <a:pt x="1341" y="35"/>
                  </a:cubicBezTo>
                  <a:cubicBezTo>
                    <a:pt x="1285" y="11"/>
                    <a:pt x="1226" y="0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5" name="Google Shape;13495;p30"/>
            <p:cNvSpPr/>
            <p:nvPr/>
          </p:nvSpPr>
          <p:spPr>
            <a:xfrm>
              <a:off x="5042153" y="29938"/>
              <a:ext cx="142483" cy="93480"/>
            </a:xfrm>
            <a:custGeom>
              <a:avLst/>
              <a:gdLst/>
              <a:ahLst/>
              <a:cxnLst/>
              <a:rect l="l" t="t" r="r" b="b"/>
              <a:pathLst>
                <a:path w="2746" h="1809" extrusionOk="0">
                  <a:moveTo>
                    <a:pt x="1563" y="0"/>
                  </a:moveTo>
                  <a:cubicBezTo>
                    <a:pt x="1365" y="0"/>
                    <a:pt x="1164" y="32"/>
                    <a:pt x="990" y="85"/>
                  </a:cubicBezTo>
                  <a:cubicBezTo>
                    <a:pt x="687" y="164"/>
                    <a:pt x="288" y="452"/>
                    <a:pt x="208" y="723"/>
                  </a:cubicBezTo>
                  <a:cubicBezTo>
                    <a:pt x="1" y="1441"/>
                    <a:pt x="368" y="1680"/>
                    <a:pt x="1597" y="1808"/>
                  </a:cubicBezTo>
                  <a:cubicBezTo>
                    <a:pt x="1964" y="1585"/>
                    <a:pt x="2443" y="1425"/>
                    <a:pt x="2650" y="1090"/>
                  </a:cubicBezTo>
                  <a:cubicBezTo>
                    <a:pt x="2746" y="914"/>
                    <a:pt x="2443" y="292"/>
                    <a:pt x="2171" y="132"/>
                  </a:cubicBezTo>
                  <a:cubicBezTo>
                    <a:pt x="2003" y="40"/>
                    <a:pt x="1785" y="0"/>
                    <a:pt x="1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6" name="Google Shape;13496;p30"/>
            <p:cNvSpPr/>
            <p:nvPr/>
          </p:nvSpPr>
          <p:spPr>
            <a:xfrm>
              <a:off x="5901719" y="883692"/>
              <a:ext cx="127591" cy="113013"/>
            </a:xfrm>
            <a:custGeom>
              <a:avLst/>
              <a:gdLst/>
              <a:ahLst/>
              <a:cxnLst/>
              <a:rect l="l" t="t" r="r" b="b"/>
              <a:pathLst>
                <a:path w="2459" h="2187" extrusionOk="0">
                  <a:moveTo>
                    <a:pt x="2331" y="1"/>
                  </a:moveTo>
                  <a:lnTo>
                    <a:pt x="48" y="384"/>
                  </a:lnTo>
                  <a:cubicBezTo>
                    <a:pt x="32" y="527"/>
                    <a:pt x="16" y="671"/>
                    <a:pt x="0" y="814"/>
                  </a:cubicBezTo>
                  <a:lnTo>
                    <a:pt x="2043" y="2187"/>
                  </a:lnTo>
                  <a:lnTo>
                    <a:pt x="2458" y="1995"/>
                  </a:lnTo>
                  <a:cubicBezTo>
                    <a:pt x="2410" y="1341"/>
                    <a:pt x="2378" y="671"/>
                    <a:pt x="23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7" name="Google Shape;13497;p30"/>
            <p:cNvSpPr/>
            <p:nvPr/>
          </p:nvSpPr>
          <p:spPr>
            <a:xfrm>
              <a:off x="5438002" y="126302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531" y="0"/>
                  </a:moveTo>
                  <a:cubicBezTo>
                    <a:pt x="351" y="0"/>
                    <a:pt x="1" y="338"/>
                    <a:pt x="16" y="432"/>
                  </a:cubicBezTo>
                  <a:cubicBezTo>
                    <a:pt x="96" y="703"/>
                    <a:pt x="272" y="942"/>
                    <a:pt x="511" y="1086"/>
                  </a:cubicBezTo>
                  <a:cubicBezTo>
                    <a:pt x="750" y="1230"/>
                    <a:pt x="1086" y="1198"/>
                    <a:pt x="1469" y="1246"/>
                  </a:cubicBezTo>
                  <a:cubicBezTo>
                    <a:pt x="1899" y="1198"/>
                    <a:pt x="2330" y="1102"/>
                    <a:pt x="2761" y="974"/>
                  </a:cubicBezTo>
                  <a:cubicBezTo>
                    <a:pt x="2873" y="926"/>
                    <a:pt x="2873" y="304"/>
                    <a:pt x="2857" y="304"/>
                  </a:cubicBezTo>
                  <a:cubicBezTo>
                    <a:pt x="2091" y="160"/>
                    <a:pt x="1325" y="49"/>
                    <a:pt x="543" y="1"/>
                  </a:cubicBezTo>
                  <a:cubicBezTo>
                    <a:pt x="539" y="0"/>
                    <a:pt x="535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8" name="Google Shape;13498;p30"/>
            <p:cNvSpPr/>
            <p:nvPr/>
          </p:nvSpPr>
          <p:spPr>
            <a:xfrm>
              <a:off x="6706077" y="1475563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1554" y="0"/>
                  </a:moveTo>
                  <a:cubicBezTo>
                    <a:pt x="1519" y="0"/>
                    <a:pt x="1483" y="7"/>
                    <a:pt x="1447" y="21"/>
                  </a:cubicBezTo>
                  <a:cubicBezTo>
                    <a:pt x="952" y="197"/>
                    <a:pt x="378" y="628"/>
                    <a:pt x="202" y="1075"/>
                  </a:cubicBezTo>
                  <a:cubicBezTo>
                    <a:pt x="1" y="1564"/>
                    <a:pt x="813" y="1950"/>
                    <a:pt x="1901" y="1950"/>
                  </a:cubicBezTo>
                  <a:cubicBezTo>
                    <a:pt x="2018" y="1950"/>
                    <a:pt x="2138" y="1946"/>
                    <a:pt x="2261" y="1936"/>
                  </a:cubicBezTo>
                  <a:cubicBezTo>
                    <a:pt x="2290" y="894"/>
                    <a:pt x="1955" y="0"/>
                    <a:pt x="1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9" name="Google Shape;13499;p30"/>
            <p:cNvSpPr/>
            <p:nvPr/>
          </p:nvSpPr>
          <p:spPr>
            <a:xfrm>
              <a:off x="4060081" y="487871"/>
              <a:ext cx="141653" cy="94927"/>
            </a:xfrm>
            <a:custGeom>
              <a:avLst/>
              <a:gdLst/>
              <a:ahLst/>
              <a:cxnLst/>
              <a:rect l="l" t="t" r="r" b="b"/>
              <a:pathLst>
                <a:path w="2730" h="1837" extrusionOk="0">
                  <a:moveTo>
                    <a:pt x="431" y="0"/>
                  </a:moveTo>
                  <a:cubicBezTo>
                    <a:pt x="255" y="271"/>
                    <a:pt x="0" y="511"/>
                    <a:pt x="0" y="734"/>
                  </a:cubicBezTo>
                  <a:cubicBezTo>
                    <a:pt x="0" y="990"/>
                    <a:pt x="192" y="1389"/>
                    <a:pt x="399" y="1468"/>
                  </a:cubicBezTo>
                  <a:cubicBezTo>
                    <a:pt x="926" y="1660"/>
                    <a:pt x="1484" y="1788"/>
                    <a:pt x="2043" y="1835"/>
                  </a:cubicBezTo>
                  <a:cubicBezTo>
                    <a:pt x="2059" y="1836"/>
                    <a:pt x="2075" y="1837"/>
                    <a:pt x="2091" y="1837"/>
                  </a:cubicBezTo>
                  <a:cubicBezTo>
                    <a:pt x="2326" y="1837"/>
                    <a:pt x="2532" y="1727"/>
                    <a:pt x="2681" y="1532"/>
                  </a:cubicBezTo>
                  <a:cubicBezTo>
                    <a:pt x="2729" y="1293"/>
                    <a:pt x="2649" y="1053"/>
                    <a:pt x="2458" y="894"/>
                  </a:cubicBezTo>
                  <a:cubicBezTo>
                    <a:pt x="1851" y="575"/>
                    <a:pt x="1197" y="319"/>
                    <a:pt x="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0" name="Google Shape;13500;p30"/>
            <p:cNvSpPr/>
            <p:nvPr/>
          </p:nvSpPr>
          <p:spPr>
            <a:xfrm>
              <a:off x="5591173" y="1496439"/>
              <a:ext cx="109379" cy="185617"/>
            </a:xfrm>
            <a:custGeom>
              <a:avLst/>
              <a:gdLst/>
              <a:ahLst/>
              <a:cxnLst/>
              <a:rect l="l" t="t" r="r" b="b"/>
              <a:pathLst>
                <a:path w="2108" h="3592" extrusionOk="0">
                  <a:moveTo>
                    <a:pt x="1645" y="0"/>
                  </a:moveTo>
                  <a:cubicBezTo>
                    <a:pt x="495" y="894"/>
                    <a:pt x="224" y="2155"/>
                    <a:pt x="1" y="3591"/>
                  </a:cubicBezTo>
                  <a:cubicBezTo>
                    <a:pt x="1230" y="3112"/>
                    <a:pt x="2107" y="1038"/>
                    <a:pt x="16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1" name="Google Shape;13501;p30"/>
            <p:cNvSpPr/>
            <p:nvPr/>
          </p:nvSpPr>
          <p:spPr>
            <a:xfrm>
              <a:off x="4502265" y="550551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1102" y="0"/>
                  </a:moveTo>
                  <a:lnTo>
                    <a:pt x="671" y="48"/>
                  </a:lnTo>
                  <a:cubicBezTo>
                    <a:pt x="463" y="447"/>
                    <a:pt x="0" y="942"/>
                    <a:pt x="112" y="1197"/>
                  </a:cubicBezTo>
                  <a:cubicBezTo>
                    <a:pt x="288" y="1612"/>
                    <a:pt x="798" y="1995"/>
                    <a:pt x="1245" y="2170"/>
                  </a:cubicBezTo>
                  <a:cubicBezTo>
                    <a:pt x="1250" y="2172"/>
                    <a:pt x="1256" y="2173"/>
                    <a:pt x="1263" y="2173"/>
                  </a:cubicBezTo>
                  <a:cubicBezTo>
                    <a:pt x="1450" y="2173"/>
                    <a:pt x="2105" y="1509"/>
                    <a:pt x="2043" y="1309"/>
                  </a:cubicBezTo>
                  <a:cubicBezTo>
                    <a:pt x="1900" y="830"/>
                    <a:pt x="1437" y="431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2" name="Google Shape;13502;p30"/>
            <p:cNvSpPr/>
            <p:nvPr/>
          </p:nvSpPr>
          <p:spPr>
            <a:xfrm>
              <a:off x="4035227" y="1763644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750" y="0"/>
                  </a:moveTo>
                  <a:cubicBezTo>
                    <a:pt x="511" y="0"/>
                    <a:pt x="256" y="319"/>
                    <a:pt x="0" y="479"/>
                  </a:cubicBezTo>
                  <a:cubicBezTo>
                    <a:pt x="208" y="702"/>
                    <a:pt x="367" y="989"/>
                    <a:pt x="607" y="1117"/>
                  </a:cubicBezTo>
                  <a:cubicBezTo>
                    <a:pt x="1086" y="1357"/>
                    <a:pt x="1564" y="1564"/>
                    <a:pt x="2059" y="1740"/>
                  </a:cubicBezTo>
                  <a:cubicBezTo>
                    <a:pt x="2314" y="1835"/>
                    <a:pt x="2586" y="1883"/>
                    <a:pt x="3128" y="2027"/>
                  </a:cubicBezTo>
                  <a:cubicBezTo>
                    <a:pt x="2538" y="750"/>
                    <a:pt x="1884" y="32"/>
                    <a:pt x="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3" name="Google Shape;13503;p30"/>
            <p:cNvSpPr/>
            <p:nvPr/>
          </p:nvSpPr>
          <p:spPr>
            <a:xfrm>
              <a:off x="5473648" y="1333150"/>
              <a:ext cx="116747" cy="98286"/>
            </a:xfrm>
            <a:custGeom>
              <a:avLst/>
              <a:gdLst/>
              <a:ahLst/>
              <a:cxnLst/>
              <a:rect l="l" t="t" r="r" b="b"/>
              <a:pathLst>
                <a:path w="2250" h="1902" extrusionOk="0">
                  <a:moveTo>
                    <a:pt x="1340" y="0"/>
                  </a:moveTo>
                  <a:cubicBezTo>
                    <a:pt x="207" y="80"/>
                    <a:pt x="207" y="894"/>
                    <a:pt x="31" y="1485"/>
                  </a:cubicBezTo>
                  <a:cubicBezTo>
                    <a:pt x="1" y="1561"/>
                    <a:pt x="381" y="1901"/>
                    <a:pt x="469" y="1901"/>
                  </a:cubicBezTo>
                  <a:cubicBezTo>
                    <a:pt x="472" y="1901"/>
                    <a:pt x="476" y="1901"/>
                    <a:pt x="478" y="1899"/>
                  </a:cubicBezTo>
                  <a:cubicBezTo>
                    <a:pt x="1085" y="1596"/>
                    <a:pt x="2122" y="1899"/>
                    <a:pt x="2218" y="910"/>
                  </a:cubicBezTo>
                  <a:cubicBezTo>
                    <a:pt x="2250" y="639"/>
                    <a:pt x="1643" y="304"/>
                    <a:pt x="1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4" name="Google Shape;13504;p30"/>
            <p:cNvSpPr/>
            <p:nvPr/>
          </p:nvSpPr>
          <p:spPr>
            <a:xfrm>
              <a:off x="4235616" y="1883940"/>
              <a:ext cx="115138" cy="94152"/>
            </a:xfrm>
            <a:custGeom>
              <a:avLst/>
              <a:gdLst/>
              <a:ahLst/>
              <a:cxnLst/>
              <a:rect l="l" t="t" r="r" b="b"/>
              <a:pathLst>
                <a:path w="2219" h="1822" extrusionOk="0">
                  <a:moveTo>
                    <a:pt x="1219" y="0"/>
                  </a:moveTo>
                  <a:cubicBezTo>
                    <a:pt x="693" y="0"/>
                    <a:pt x="536" y="690"/>
                    <a:pt x="192" y="1007"/>
                  </a:cubicBezTo>
                  <a:cubicBezTo>
                    <a:pt x="64" y="1167"/>
                    <a:pt x="1" y="1391"/>
                    <a:pt x="48" y="1598"/>
                  </a:cubicBezTo>
                  <a:cubicBezTo>
                    <a:pt x="80" y="1726"/>
                    <a:pt x="368" y="1774"/>
                    <a:pt x="479" y="1821"/>
                  </a:cubicBezTo>
                  <a:cubicBezTo>
                    <a:pt x="878" y="1742"/>
                    <a:pt x="1277" y="1726"/>
                    <a:pt x="1533" y="1598"/>
                  </a:cubicBezTo>
                  <a:cubicBezTo>
                    <a:pt x="1788" y="1470"/>
                    <a:pt x="2219" y="1167"/>
                    <a:pt x="2187" y="1007"/>
                  </a:cubicBezTo>
                  <a:cubicBezTo>
                    <a:pt x="2123" y="672"/>
                    <a:pt x="1900" y="225"/>
                    <a:pt x="1596" y="98"/>
                  </a:cubicBezTo>
                  <a:cubicBezTo>
                    <a:pt x="1452" y="29"/>
                    <a:pt x="1327" y="0"/>
                    <a:pt x="1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5" name="Google Shape;13505;p30"/>
            <p:cNvSpPr/>
            <p:nvPr/>
          </p:nvSpPr>
          <p:spPr>
            <a:xfrm>
              <a:off x="2048668" y="316365"/>
              <a:ext cx="154884" cy="76686"/>
            </a:xfrm>
            <a:custGeom>
              <a:avLst/>
              <a:gdLst/>
              <a:ahLst/>
              <a:cxnLst/>
              <a:rect l="l" t="t" r="r" b="b"/>
              <a:pathLst>
                <a:path w="2985" h="1484" extrusionOk="0">
                  <a:moveTo>
                    <a:pt x="1645" y="1"/>
                  </a:moveTo>
                  <a:cubicBezTo>
                    <a:pt x="1100" y="1"/>
                    <a:pt x="642" y="316"/>
                    <a:pt x="0" y="1005"/>
                  </a:cubicBezTo>
                  <a:cubicBezTo>
                    <a:pt x="275" y="1325"/>
                    <a:pt x="617" y="1483"/>
                    <a:pt x="1004" y="1483"/>
                  </a:cubicBezTo>
                  <a:cubicBezTo>
                    <a:pt x="1584" y="1483"/>
                    <a:pt x="2267" y="1129"/>
                    <a:pt x="2985" y="431"/>
                  </a:cubicBezTo>
                  <a:cubicBezTo>
                    <a:pt x="2437" y="150"/>
                    <a:pt x="2020" y="1"/>
                    <a:pt x="1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6" name="Google Shape;13506;p30"/>
            <p:cNvSpPr/>
            <p:nvPr/>
          </p:nvSpPr>
          <p:spPr>
            <a:xfrm>
              <a:off x="2054428" y="789697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671" y="0"/>
                  </a:moveTo>
                  <a:lnTo>
                    <a:pt x="304" y="96"/>
                  </a:lnTo>
                  <a:cubicBezTo>
                    <a:pt x="192" y="1149"/>
                    <a:pt x="97" y="2187"/>
                    <a:pt x="1" y="3224"/>
                  </a:cubicBezTo>
                  <a:lnTo>
                    <a:pt x="320" y="3400"/>
                  </a:lnTo>
                  <a:cubicBezTo>
                    <a:pt x="655" y="2905"/>
                    <a:pt x="1230" y="2410"/>
                    <a:pt x="1278" y="1883"/>
                  </a:cubicBezTo>
                  <a:cubicBezTo>
                    <a:pt x="1326" y="1277"/>
                    <a:pt x="895" y="623"/>
                    <a:pt x="6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7" name="Google Shape;13507;p30"/>
            <p:cNvSpPr/>
            <p:nvPr/>
          </p:nvSpPr>
          <p:spPr>
            <a:xfrm>
              <a:off x="6286775" y="754145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069" y="1"/>
                  </a:moveTo>
                  <a:cubicBezTo>
                    <a:pt x="1064" y="1"/>
                    <a:pt x="1059" y="1"/>
                    <a:pt x="1054" y="2"/>
                  </a:cubicBezTo>
                  <a:cubicBezTo>
                    <a:pt x="352" y="130"/>
                    <a:pt x="1" y="688"/>
                    <a:pt x="80" y="1406"/>
                  </a:cubicBezTo>
                  <a:cubicBezTo>
                    <a:pt x="96" y="1662"/>
                    <a:pt x="368" y="1885"/>
                    <a:pt x="543" y="2125"/>
                  </a:cubicBezTo>
                  <a:lnTo>
                    <a:pt x="1995" y="1087"/>
                  </a:lnTo>
                  <a:cubicBezTo>
                    <a:pt x="1560" y="574"/>
                    <a:pt x="1261" y="1"/>
                    <a:pt x="10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8" name="Google Shape;13508;p30"/>
            <p:cNvSpPr/>
            <p:nvPr/>
          </p:nvSpPr>
          <p:spPr>
            <a:xfrm>
              <a:off x="7586034" y="843438"/>
              <a:ext cx="76223" cy="131875"/>
            </a:xfrm>
            <a:custGeom>
              <a:avLst/>
              <a:gdLst/>
              <a:ahLst/>
              <a:cxnLst/>
              <a:rect l="l" t="t" r="r" b="b"/>
              <a:pathLst>
                <a:path w="1469" h="2552" extrusionOk="0">
                  <a:moveTo>
                    <a:pt x="848" y="0"/>
                  </a:moveTo>
                  <a:cubicBezTo>
                    <a:pt x="654" y="0"/>
                    <a:pt x="236" y="257"/>
                    <a:pt x="208" y="412"/>
                  </a:cubicBezTo>
                  <a:cubicBezTo>
                    <a:pt x="112" y="1179"/>
                    <a:pt x="1" y="2024"/>
                    <a:pt x="1038" y="2551"/>
                  </a:cubicBezTo>
                  <a:cubicBezTo>
                    <a:pt x="1197" y="1913"/>
                    <a:pt x="1421" y="1354"/>
                    <a:pt x="1453" y="764"/>
                  </a:cubicBezTo>
                  <a:cubicBezTo>
                    <a:pt x="1469" y="508"/>
                    <a:pt x="1166" y="141"/>
                    <a:pt x="910" y="14"/>
                  </a:cubicBezTo>
                  <a:cubicBezTo>
                    <a:pt x="894" y="5"/>
                    <a:pt x="873" y="0"/>
                    <a:pt x="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9" name="Google Shape;13509;p30"/>
            <p:cNvSpPr/>
            <p:nvPr/>
          </p:nvSpPr>
          <p:spPr>
            <a:xfrm>
              <a:off x="6459041" y="1162420"/>
              <a:ext cx="106006" cy="199621"/>
            </a:xfrm>
            <a:custGeom>
              <a:avLst/>
              <a:gdLst/>
              <a:ahLst/>
              <a:cxnLst/>
              <a:rect l="l" t="t" r="r" b="b"/>
              <a:pathLst>
                <a:path w="2043" h="3863" extrusionOk="0">
                  <a:moveTo>
                    <a:pt x="1644" y="1"/>
                  </a:moveTo>
                  <a:lnTo>
                    <a:pt x="1644" y="1"/>
                  </a:lnTo>
                  <a:cubicBezTo>
                    <a:pt x="1516" y="49"/>
                    <a:pt x="1404" y="128"/>
                    <a:pt x="1309" y="224"/>
                  </a:cubicBezTo>
                  <a:cubicBezTo>
                    <a:pt x="942" y="671"/>
                    <a:pt x="0" y="1006"/>
                    <a:pt x="1021" y="1740"/>
                  </a:cubicBezTo>
                  <a:cubicBezTo>
                    <a:pt x="1101" y="1804"/>
                    <a:pt x="1053" y="2123"/>
                    <a:pt x="974" y="2283"/>
                  </a:cubicBezTo>
                  <a:cubicBezTo>
                    <a:pt x="718" y="2826"/>
                    <a:pt x="431" y="3336"/>
                    <a:pt x="144" y="3863"/>
                  </a:cubicBezTo>
                  <a:cubicBezTo>
                    <a:pt x="1468" y="3161"/>
                    <a:pt x="2043" y="1756"/>
                    <a:pt x="16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0" name="Google Shape;13510;p30"/>
            <p:cNvSpPr/>
            <p:nvPr/>
          </p:nvSpPr>
          <p:spPr>
            <a:xfrm>
              <a:off x="4564374" y="926581"/>
              <a:ext cx="83695" cy="134458"/>
            </a:xfrm>
            <a:custGeom>
              <a:avLst/>
              <a:gdLst/>
              <a:ahLst/>
              <a:cxnLst/>
              <a:rect l="l" t="t" r="r" b="b"/>
              <a:pathLst>
                <a:path w="1613" h="2602" extrusionOk="0">
                  <a:moveTo>
                    <a:pt x="1612" y="0"/>
                  </a:moveTo>
                  <a:lnTo>
                    <a:pt x="1341" y="64"/>
                  </a:lnTo>
                  <a:cubicBezTo>
                    <a:pt x="894" y="591"/>
                    <a:pt x="495" y="1149"/>
                    <a:pt x="112" y="1740"/>
                  </a:cubicBezTo>
                  <a:cubicBezTo>
                    <a:pt x="0" y="1931"/>
                    <a:pt x="208" y="2315"/>
                    <a:pt x="272" y="2602"/>
                  </a:cubicBezTo>
                  <a:cubicBezTo>
                    <a:pt x="607" y="2506"/>
                    <a:pt x="1165" y="2490"/>
                    <a:pt x="1213" y="2330"/>
                  </a:cubicBezTo>
                  <a:cubicBezTo>
                    <a:pt x="1389" y="1564"/>
                    <a:pt x="1516" y="782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1" name="Google Shape;13511;p30"/>
            <p:cNvSpPr/>
            <p:nvPr/>
          </p:nvSpPr>
          <p:spPr>
            <a:xfrm>
              <a:off x="4768914" y="830106"/>
              <a:ext cx="68751" cy="122935"/>
            </a:xfrm>
            <a:custGeom>
              <a:avLst/>
              <a:gdLst/>
              <a:ahLst/>
              <a:cxnLst/>
              <a:rect l="l" t="t" r="r" b="b"/>
              <a:pathLst>
                <a:path w="1325" h="2379" extrusionOk="0">
                  <a:moveTo>
                    <a:pt x="32" y="0"/>
                  </a:moveTo>
                  <a:cubicBezTo>
                    <a:pt x="32" y="702"/>
                    <a:pt x="0" y="1277"/>
                    <a:pt x="48" y="1836"/>
                  </a:cubicBezTo>
                  <a:cubicBezTo>
                    <a:pt x="79" y="2038"/>
                    <a:pt x="339" y="2379"/>
                    <a:pt x="441" y="2379"/>
                  </a:cubicBezTo>
                  <a:cubicBezTo>
                    <a:pt x="443" y="2379"/>
                    <a:pt x="445" y="2378"/>
                    <a:pt x="447" y="2378"/>
                  </a:cubicBezTo>
                  <a:cubicBezTo>
                    <a:pt x="686" y="2314"/>
                    <a:pt x="1038" y="2139"/>
                    <a:pt x="1101" y="1947"/>
                  </a:cubicBezTo>
                  <a:cubicBezTo>
                    <a:pt x="1325" y="1133"/>
                    <a:pt x="1165" y="447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2" name="Google Shape;13512;p30"/>
            <p:cNvSpPr/>
            <p:nvPr/>
          </p:nvSpPr>
          <p:spPr>
            <a:xfrm>
              <a:off x="5210268" y="1155030"/>
              <a:ext cx="80374" cy="105572"/>
            </a:xfrm>
            <a:custGeom>
              <a:avLst/>
              <a:gdLst/>
              <a:ahLst/>
              <a:cxnLst/>
              <a:rect l="l" t="t" r="r" b="b"/>
              <a:pathLst>
                <a:path w="1549" h="2043" extrusionOk="0">
                  <a:moveTo>
                    <a:pt x="751" y="0"/>
                  </a:moveTo>
                  <a:cubicBezTo>
                    <a:pt x="384" y="543"/>
                    <a:pt x="1" y="910"/>
                    <a:pt x="64" y="1069"/>
                  </a:cubicBezTo>
                  <a:cubicBezTo>
                    <a:pt x="224" y="1436"/>
                    <a:pt x="607" y="1724"/>
                    <a:pt x="910" y="2043"/>
                  </a:cubicBezTo>
                  <a:cubicBezTo>
                    <a:pt x="1118" y="1788"/>
                    <a:pt x="1549" y="1516"/>
                    <a:pt x="1501" y="1309"/>
                  </a:cubicBezTo>
                  <a:cubicBezTo>
                    <a:pt x="1437" y="942"/>
                    <a:pt x="1118" y="591"/>
                    <a:pt x="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3" name="Google Shape;13513;p30"/>
            <p:cNvSpPr/>
            <p:nvPr/>
          </p:nvSpPr>
          <p:spPr>
            <a:xfrm>
              <a:off x="4871599" y="591735"/>
              <a:ext cx="91063" cy="87486"/>
            </a:xfrm>
            <a:custGeom>
              <a:avLst/>
              <a:gdLst/>
              <a:ahLst/>
              <a:cxnLst/>
              <a:rect l="l" t="t" r="r" b="b"/>
              <a:pathLst>
                <a:path w="1755" h="1693" extrusionOk="0">
                  <a:moveTo>
                    <a:pt x="1263" y="1"/>
                  </a:moveTo>
                  <a:cubicBezTo>
                    <a:pt x="1262" y="1"/>
                    <a:pt x="1261" y="1"/>
                    <a:pt x="1261" y="1"/>
                  </a:cubicBezTo>
                  <a:cubicBezTo>
                    <a:pt x="814" y="272"/>
                    <a:pt x="399" y="576"/>
                    <a:pt x="0" y="895"/>
                  </a:cubicBezTo>
                  <a:lnTo>
                    <a:pt x="910" y="1693"/>
                  </a:lnTo>
                  <a:cubicBezTo>
                    <a:pt x="1181" y="1342"/>
                    <a:pt x="1500" y="1006"/>
                    <a:pt x="1708" y="607"/>
                  </a:cubicBezTo>
                  <a:cubicBezTo>
                    <a:pt x="1755" y="497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4" name="Google Shape;13514;p30"/>
            <p:cNvSpPr/>
            <p:nvPr/>
          </p:nvSpPr>
          <p:spPr>
            <a:xfrm>
              <a:off x="4355684" y="2024234"/>
              <a:ext cx="88676" cy="92705"/>
            </a:xfrm>
            <a:custGeom>
              <a:avLst/>
              <a:gdLst/>
              <a:ahLst/>
              <a:cxnLst/>
              <a:rect l="l" t="t" r="r" b="b"/>
              <a:pathLst>
                <a:path w="1709" h="1794" extrusionOk="0">
                  <a:moveTo>
                    <a:pt x="767" y="0"/>
                  </a:moveTo>
                  <a:cubicBezTo>
                    <a:pt x="511" y="271"/>
                    <a:pt x="1" y="670"/>
                    <a:pt x="64" y="798"/>
                  </a:cubicBezTo>
                  <a:cubicBezTo>
                    <a:pt x="256" y="1197"/>
                    <a:pt x="639" y="1500"/>
                    <a:pt x="1006" y="1788"/>
                  </a:cubicBezTo>
                  <a:cubicBezTo>
                    <a:pt x="1011" y="1792"/>
                    <a:pt x="1018" y="1793"/>
                    <a:pt x="1026" y="1793"/>
                  </a:cubicBezTo>
                  <a:cubicBezTo>
                    <a:pt x="1118" y="1793"/>
                    <a:pt x="1386" y="1562"/>
                    <a:pt x="1708" y="1357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5" name="Google Shape;13515;p30"/>
            <p:cNvSpPr/>
            <p:nvPr/>
          </p:nvSpPr>
          <p:spPr>
            <a:xfrm>
              <a:off x="7005570" y="634779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726" y="0"/>
                  </a:moveTo>
                  <a:cubicBezTo>
                    <a:pt x="521" y="0"/>
                    <a:pt x="295" y="84"/>
                    <a:pt x="0" y="221"/>
                  </a:cubicBezTo>
                  <a:cubicBezTo>
                    <a:pt x="495" y="1131"/>
                    <a:pt x="1213" y="1562"/>
                    <a:pt x="2362" y="1578"/>
                  </a:cubicBezTo>
                  <a:cubicBezTo>
                    <a:pt x="1545" y="419"/>
                    <a:pt x="1187" y="0"/>
                    <a:pt x="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6" name="Google Shape;13516;p30"/>
            <p:cNvSpPr/>
            <p:nvPr/>
          </p:nvSpPr>
          <p:spPr>
            <a:xfrm>
              <a:off x="1594861" y="1107077"/>
              <a:ext cx="120120" cy="52812"/>
            </a:xfrm>
            <a:custGeom>
              <a:avLst/>
              <a:gdLst/>
              <a:ahLst/>
              <a:cxnLst/>
              <a:rect l="l" t="t" r="r" b="b"/>
              <a:pathLst>
                <a:path w="2315" h="1022" extrusionOk="0">
                  <a:moveTo>
                    <a:pt x="1096" y="1"/>
                  </a:moveTo>
                  <a:cubicBezTo>
                    <a:pt x="737" y="1"/>
                    <a:pt x="378" y="165"/>
                    <a:pt x="1" y="497"/>
                  </a:cubicBezTo>
                  <a:cubicBezTo>
                    <a:pt x="554" y="850"/>
                    <a:pt x="971" y="1021"/>
                    <a:pt x="1344" y="1021"/>
                  </a:cubicBezTo>
                  <a:cubicBezTo>
                    <a:pt x="1681" y="1021"/>
                    <a:pt x="1982" y="881"/>
                    <a:pt x="2315" y="609"/>
                  </a:cubicBezTo>
                  <a:cubicBezTo>
                    <a:pt x="1894" y="205"/>
                    <a:pt x="1495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7" name="Google Shape;13517;p30"/>
            <p:cNvSpPr/>
            <p:nvPr/>
          </p:nvSpPr>
          <p:spPr>
            <a:xfrm>
              <a:off x="2150523" y="1859912"/>
              <a:ext cx="108497" cy="52502"/>
            </a:xfrm>
            <a:custGeom>
              <a:avLst/>
              <a:gdLst/>
              <a:ahLst/>
              <a:cxnLst/>
              <a:rect l="l" t="t" r="r" b="b"/>
              <a:pathLst>
                <a:path w="2091" h="1016" extrusionOk="0">
                  <a:moveTo>
                    <a:pt x="1428" y="0"/>
                  </a:moveTo>
                  <a:cubicBezTo>
                    <a:pt x="963" y="0"/>
                    <a:pt x="496" y="139"/>
                    <a:pt x="16" y="212"/>
                  </a:cubicBezTo>
                  <a:cubicBezTo>
                    <a:pt x="16" y="323"/>
                    <a:pt x="0" y="435"/>
                    <a:pt x="16" y="547"/>
                  </a:cubicBezTo>
                  <a:cubicBezTo>
                    <a:pt x="463" y="706"/>
                    <a:pt x="894" y="930"/>
                    <a:pt x="1357" y="1010"/>
                  </a:cubicBezTo>
                  <a:cubicBezTo>
                    <a:pt x="1377" y="1014"/>
                    <a:pt x="1397" y="1016"/>
                    <a:pt x="1417" y="1016"/>
                  </a:cubicBezTo>
                  <a:cubicBezTo>
                    <a:pt x="1628" y="1016"/>
                    <a:pt x="1873" y="807"/>
                    <a:pt x="2091" y="690"/>
                  </a:cubicBezTo>
                  <a:cubicBezTo>
                    <a:pt x="1915" y="451"/>
                    <a:pt x="1756" y="20"/>
                    <a:pt x="1564" y="4"/>
                  </a:cubicBezTo>
                  <a:cubicBezTo>
                    <a:pt x="1519" y="1"/>
                    <a:pt x="1473" y="0"/>
                    <a:pt x="1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8" name="Google Shape;13518;p30"/>
            <p:cNvSpPr/>
            <p:nvPr/>
          </p:nvSpPr>
          <p:spPr>
            <a:xfrm>
              <a:off x="7519774" y="157985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591" y="0"/>
                  </a:moveTo>
                  <a:cubicBezTo>
                    <a:pt x="416" y="240"/>
                    <a:pt x="97" y="447"/>
                    <a:pt x="81" y="703"/>
                  </a:cubicBezTo>
                  <a:cubicBezTo>
                    <a:pt x="1" y="1564"/>
                    <a:pt x="703" y="1421"/>
                    <a:pt x="1198" y="1517"/>
                  </a:cubicBezTo>
                  <a:lnTo>
                    <a:pt x="1533" y="1229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9" name="Google Shape;13519;p30"/>
            <p:cNvSpPr/>
            <p:nvPr/>
          </p:nvSpPr>
          <p:spPr>
            <a:xfrm>
              <a:off x="2463508" y="1261375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533" y="1"/>
                  </a:moveTo>
                  <a:lnTo>
                    <a:pt x="1533" y="1"/>
                  </a:lnTo>
                  <a:cubicBezTo>
                    <a:pt x="1214" y="288"/>
                    <a:pt x="974" y="528"/>
                    <a:pt x="687" y="751"/>
                  </a:cubicBezTo>
                  <a:cubicBezTo>
                    <a:pt x="480" y="942"/>
                    <a:pt x="240" y="1102"/>
                    <a:pt x="1" y="1278"/>
                  </a:cubicBezTo>
                  <a:cubicBezTo>
                    <a:pt x="224" y="1421"/>
                    <a:pt x="464" y="1549"/>
                    <a:pt x="719" y="1677"/>
                  </a:cubicBezTo>
                  <a:cubicBezTo>
                    <a:pt x="926" y="1740"/>
                    <a:pt x="1134" y="1772"/>
                    <a:pt x="1357" y="1788"/>
                  </a:cubicBezTo>
                  <a:cubicBezTo>
                    <a:pt x="1421" y="1166"/>
                    <a:pt x="1469" y="623"/>
                    <a:pt x="15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0" name="Google Shape;13520;p30"/>
            <p:cNvSpPr/>
            <p:nvPr/>
          </p:nvSpPr>
          <p:spPr>
            <a:xfrm>
              <a:off x="3624487" y="1055248"/>
              <a:ext cx="72124" cy="80045"/>
            </a:xfrm>
            <a:custGeom>
              <a:avLst/>
              <a:gdLst/>
              <a:ahLst/>
              <a:cxnLst/>
              <a:rect l="l" t="t" r="r" b="b"/>
              <a:pathLst>
                <a:path w="1390" h="1549" extrusionOk="0">
                  <a:moveTo>
                    <a:pt x="767" y="0"/>
                  </a:moveTo>
                  <a:cubicBezTo>
                    <a:pt x="431" y="335"/>
                    <a:pt x="1" y="622"/>
                    <a:pt x="48" y="734"/>
                  </a:cubicBezTo>
                  <a:cubicBezTo>
                    <a:pt x="176" y="1037"/>
                    <a:pt x="479" y="1293"/>
                    <a:pt x="719" y="1548"/>
                  </a:cubicBezTo>
                  <a:cubicBezTo>
                    <a:pt x="942" y="1309"/>
                    <a:pt x="1261" y="1085"/>
                    <a:pt x="1341" y="798"/>
                  </a:cubicBezTo>
                  <a:cubicBezTo>
                    <a:pt x="1389" y="622"/>
                    <a:pt x="1038" y="351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1" name="Google Shape;13521;p30"/>
            <p:cNvSpPr/>
            <p:nvPr/>
          </p:nvSpPr>
          <p:spPr>
            <a:xfrm>
              <a:off x="2894951" y="764945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767" y="0"/>
                  </a:moveTo>
                  <a:cubicBezTo>
                    <a:pt x="431" y="336"/>
                    <a:pt x="1" y="623"/>
                    <a:pt x="48" y="719"/>
                  </a:cubicBezTo>
                  <a:cubicBezTo>
                    <a:pt x="176" y="1038"/>
                    <a:pt x="479" y="1277"/>
                    <a:pt x="719" y="1548"/>
                  </a:cubicBezTo>
                  <a:cubicBezTo>
                    <a:pt x="942" y="1293"/>
                    <a:pt x="1261" y="1070"/>
                    <a:pt x="1341" y="782"/>
                  </a:cubicBezTo>
                  <a:cubicBezTo>
                    <a:pt x="1389" y="623"/>
                    <a:pt x="1038" y="352"/>
                    <a:pt x="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2" name="Google Shape;13522;p30"/>
            <p:cNvSpPr/>
            <p:nvPr/>
          </p:nvSpPr>
          <p:spPr>
            <a:xfrm>
              <a:off x="6173349" y="196741"/>
              <a:ext cx="49708" cy="112186"/>
            </a:xfrm>
            <a:custGeom>
              <a:avLst/>
              <a:gdLst/>
              <a:ahLst/>
              <a:cxnLst/>
              <a:rect l="l" t="t" r="r" b="b"/>
              <a:pathLst>
                <a:path w="958" h="2171" extrusionOk="0">
                  <a:moveTo>
                    <a:pt x="128" y="1"/>
                  </a:moveTo>
                  <a:lnTo>
                    <a:pt x="128" y="1"/>
                  </a:lnTo>
                  <a:cubicBezTo>
                    <a:pt x="96" y="799"/>
                    <a:pt x="48" y="1405"/>
                    <a:pt x="0" y="2171"/>
                  </a:cubicBezTo>
                  <a:cubicBezTo>
                    <a:pt x="942" y="1501"/>
                    <a:pt x="958" y="846"/>
                    <a:pt x="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3" name="Google Shape;13523;p30"/>
            <p:cNvSpPr/>
            <p:nvPr/>
          </p:nvSpPr>
          <p:spPr>
            <a:xfrm>
              <a:off x="4808660" y="1636630"/>
              <a:ext cx="87794" cy="77564"/>
            </a:xfrm>
            <a:custGeom>
              <a:avLst/>
              <a:gdLst/>
              <a:ahLst/>
              <a:cxnLst/>
              <a:rect l="l" t="t" r="r" b="b"/>
              <a:pathLst>
                <a:path w="1692" h="1501" extrusionOk="0">
                  <a:moveTo>
                    <a:pt x="782" y="0"/>
                  </a:moveTo>
                  <a:lnTo>
                    <a:pt x="0" y="1245"/>
                  </a:lnTo>
                  <a:lnTo>
                    <a:pt x="1692" y="150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4" name="Google Shape;13524;p30"/>
            <p:cNvSpPr/>
            <p:nvPr/>
          </p:nvSpPr>
          <p:spPr>
            <a:xfrm>
              <a:off x="2965466" y="2134713"/>
              <a:ext cx="55416" cy="60408"/>
            </a:xfrm>
            <a:custGeom>
              <a:avLst/>
              <a:gdLst/>
              <a:ahLst/>
              <a:cxnLst/>
              <a:rect l="l" t="t" r="r" b="b"/>
              <a:pathLst>
                <a:path w="1068" h="1169" extrusionOk="0">
                  <a:moveTo>
                    <a:pt x="62" y="1"/>
                  </a:moveTo>
                  <a:lnTo>
                    <a:pt x="46" y="17"/>
                  </a:lnTo>
                  <a:cubicBezTo>
                    <a:pt x="50" y="17"/>
                    <a:pt x="55" y="18"/>
                    <a:pt x="59" y="19"/>
                  </a:cubicBezTo>
                  <a:lnTo>
                    <a:pt x="59" y="19"/>
                  </a:lnTo>
                  <a:cubicBezTo>
                    <a:pt x="60" y="13"/>
                    <a:pt x="61" y="7"/>
                    <a:pt x="62" y="1"/>
                  </a:cubicBezTo>
                  <a:close/>
                  <a:moveTo>
                    <a:pt x="59" y="19"/>
                  </a:moveTo>
                  <a:lnTo>
                    <a:pt x="59" y="19"/>
                  </a:lnTo>
                  <a:cubicBezTo>
                    <a:pt x="1" y="428"/>
                    <a:pt x="97" y="835"/>
                    <a:pt x="349" y="1166"/>
                  </a:cubicBezTo>
                  <a:cubicBezTo>
                    <a:pt x="371" y="1168"/>
                    <a:pt x="392" y="1169"/>
                    <a:pt x="414" y="1169"/>
                  </a:cubicBezTo>
                  <a:cubicBezTo>
                    <a:pt x="567" y="1169"/>
                    <a:pt x="716" y="1118"/>
                    <a:pt x="828" y="1006"/>
                  </a:cubicBezTo>
                  <a:cubicBezTo>
                    <a:pt x="940" y="767"/>
                    <a:pt x="1067" y="272"/>
                    <a:pt x="972" y="208"/>
                  </a:cubicBezTo>
                  <a:cubicBezTo>
                    <a:pt x="735" y="51"/>
                    <a:pt x="375" y="64"/>
                    <a:pt x="59" y="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5" name="Google Shape;13525;p30"/>
            <p:cNvSpPr/>
            <p:nvPr/>
          </p:nvSpPr>
          <p:spPr>
            <a:xfrm>
              <a:off x="2910673" y="1251505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368" y="0"/>
                  </a:moveTo>
                  <a:lnTo>
                    <a:pt x="1" y="112"/>
                  </a:lnTo>
                  <a:cubicBezTo>
                    <a:pt x="160" y="623"/>
                    <a:pt x="320" y="1118"/>
                    <a:pt x="480" y="1628"/>
                  </a:cubicBezTo>
                  <a:cubicBezTo>
                    <a:pt x="1246" y="862"/>
                    <a:pt x="799" y="431"/>
                    <a:pt x="3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6" name="Google Shape;13526;p30"/>
            <p:cNvSpPr/>
            <p:nvPr/>
          </p:nvSpPr>
          <p:spPr>
            <a:xfrm>
              <a:off x="2942168" y="1466933"/>
              <a:ext cx="80374" cy="46042"/>
            </a:xfrm>
            <a:custGeom>
              <a:avLst/>
              <a:gdLst/>
              <a:ahLst/>
              <a:cxnLst/>
              <a:rect l="l" t="t" r="r" b="b"/>
              <a:pathLst>
                <a:path w="1549" h="891" extrusionOk="0">
                  <a:moveTo>
                    <a:pt x="692" y="0"/>
                  </a:moveTo>
                  <a:cubicBezTo>
                    <a:pt x="508" y="0"/>
                    <a:pt x="310" y="40"/>
                    <a:pt x="112" y="77"/>
                  </a:cubicBezTo>
                  <a:lnTo>
                    <a:pt x="0" y="444"/>
                  </a:lnTo>
                  <a:lnTo>
                    <a:pt x="1548" y="890"/>
                  </a:lnTo>
                  <a:cubicBezTo>
                    <a:pt x="1398" y="170"/>
                    <a:pt x="1073" y="0"/>
                    <a:pt x="6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7" name="Google Shape;13527;p30"/>
            <p:cNvSpPr/>
            <p:nvPr/>
          </p:nvSpPr>
          <p:spPr>
            <a:xfrm>
              <a:off x="3147538" y="251153"/>
              <a:ext cx="122610" cy="24184"/>
            </a:xfrm>
            <a:custGeom>
              <a:avLst/>
              <a:gdLst/>
              <a:ahLst/>
              <a:cxnLst/>
              <a:rect l="l" t="t" r="r" b="b"/>
              <a:pathLst>
                <a:path w="2363" h="468" extrusionOk="0">
                  <a:moveTo>
                    <a:pt x="0" y="1"/>
                  </a:moveTo>
                  <a:cubicBezTo>
                    <a:pt x="638" y="312"/>
                    <a:pt x="1045" y="468"/>
                    <a:pt x="1385" y="468"/>
                  </a:cubicBezTo>
                  <a:cubicBezTo>
                    <a:pt x="1724" y="468"/>
                    <a:pt x="1995" y="312"/>
                    <a:pt x="23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8" name="Google Shape;13528;p30"/>
            <p:cNvSpPr/>
            <p:nvPr/>
          </p:nvSpPr>
          <p:spPr>
            <a:xfrm>
              <a:off x="5346057" y="1479128"/>
              <a:ext cx="68803" cy="68469"/>
            </a:xfrm>
            <a:custGeom>
              <a:avLst/>
              <a:gdLst/>
              <a:ahLst/>
              <a:cxnLst/>
              <a:rect l="l" t="t" r="r" b="b"/>
              <a:pathLst>
                <a:path w="1326" h="1325" extrusionOk="0">
                  <a:moveTo>
                    <a:pt x="974" y="0"/>
                  </a:moveTo>
                  <a:cubicBezTo>
                    <a:pt x="655" y="303"/>
                    <a:pt x="320" y="591"/>
                    <a:pt x="33" y="910"/>
                  </a:cubicBezTo>
                  <a:cubicBezTo>
                    <a:pt x="1" y="926"/>
                    <a:pt x="208" y="1181"/>
                    <a:pt x="304" y="1325"/>
                  </a:cubicBezTo>
                  <a:lnTo>
                    <a:pt x="1325" y="41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9" name="Google Shape;13529;p30"/>
            <p:cNvSpPr/>
            <p:nvPr/>
          </p:nvSpPr>
          <p:spPr>
            <a:xfrm>
              <a:off x="1644570" y="1945897"/>
              <a:ext cx="75393" cy="59426"/>
            </a:xfrm>
            <a:custGeom>
              <a:avLst/>
              <a:gdLst/>
              <a:ahLst/>
              <a:cxnLst/>
              <a:rect l="l" t="t" r="r" b="b"/>
              <a:pathLst>
                <a:path w="1453" h="1150" extrusionOk="0">
                  <a:moveTo>
                    <a:pt x="0" y="0"/>
                  </a:moveTo>
                  <a:lnTo>
                    <a:pt x="766" y="1149"/>
                  </a:lnTo>
                  <a:cubicBezTo>
                    <a:pt x="1452" y="351"/>
                    <a:pt x="1357" y="20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0" name="Google Shape;13530;p30"/>
            <p:cNvSpPr/>
            <p:nvPr/>
          </p:nvSpPr>
          <p:spPr>
            <a:xfrm>
              <a:off x="7667082" y="388554"/>
              <a:ext cx="61435" cy="72965"/>
            </a:xfrm>
            <a:custGeom>
              <a:avLst/>
              <a:gdLst/>
              <a:ahLst/>
              <a:cxnLst/>
              <a:rect l="l" t="t" r="r" b="b"/>
              <a:pathLst>
                <a:path w="1184" h="1412" extrusionOk="0">
                  <a:moveTo>
                    <a:pt x="642" y="1"/>
                  </a:moveTo>
                  <a:cubicBezTo>
                    <a:pt x="0" y="1"/>
                    <a:pt x="28" y="292"/>
                    <a:pt x="354" y="1411"/>
                  </a:cubicBezTo>
                  <a:lnTo>
                    <a:pt x="1184" y="39"/>
                  </a:lnTo>
                  <a:cubicBezTo>
                    <a:pt x="966" y="15"/>
                    <a:pt x="787" y="1"/>
                    <a:pt x="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1" name="Google Shape;13531;p30"/>
            <p:cNvSpPr/>
            <p:nvPr/>
          </p:nvSpPr>
          <p:spPr>
            <a:xfrm>
              <a:off x="4134592" y="1090697"/>
              <a:ext cx="81204" cy="50331"/>
            </a:xfrm>
            <a:custGeom>
              <a:avLst/>
              <a:gdLst/>
              <a:ahLst/>
              <a:cxnLst/>
              <a:rect l="l" t="t" r="r" b="b"/>
              <a:pathLst>
                <a:path w="1565" h="974" extrusionOk="0">
                  <a:moveTo>
                    <a:pt x="511" y="0"/>
                  </a:moveTo>
                  <a:cubicBezTo>
                    <a:pt x="336" y="16"/>
                    <a:pt x="176" y="495"/>
                    <a:pt x="0" y="782"/>
                  </a:cubicBezTo>
                  <a:lnTo>
                    <a:pt x="304" y="974"/>
                  </a:lnTo>
                  <a:lnTo>
                    <a:pt x="1564" y="607"/>
                  </a:lnTo>
                  <a:cubicBezTo>
                    <a:pt x="1086" y="304"/>
                    <a:pt x="782" y="0"/>
                    <a:pt x="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2" name="Google Shape;13532;p30"/>
            <p:cNvSpPr/>
            <p:nvPr/>
          </p:nvSpPr>
          <p:spPr>
            <a:xfrm>
              <a:off x="2975272" y="-46539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lnTo>
                    <a:pt x="1" y="1134"/>
                  </a:lnTo>
                  <a:lnTo>
                    <a:pt x="431" y="1389"/>
                  </a:lnTo>
                  <a:cubicBezTo>
                    <a:pt x="655" y="1006"/>
                    <a:pt x="894" y="639"/>
                    <a:pt x="1134" y="25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3" name="Google Shape;13533;p30"/>
            <p:cNvSpPr/>
            <p:nvPr/>
          </p:nvSpPr>
          <p:spPr>
            <a:xfrm>
              <a:off x="732805" y="470253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8" y="1"/>
                  </a:moveTo>
                  <a:cubicBezTo>
                    <a:pt x="3866" y="1"/>
                    <a:pt x="3654" y="18"/>
                    <a:pt x="3432" y="53"/>
                  </a:cubicBezTo>
                  <a:cubicBezTo>
                    <a:pt x="3420" y="54"/>
                    <a:pt x="3408" y="55"/>
                    <a:pt x="3396" y="55"/>
                  </a:cubicBezTo>
                  <a:cubicBezTo>
                    <a:pt x="3300" y="55"/>
                    <a:pt x="3197" y="13"/>
                    <a:pt x="3099" y="13"/>
                  </a:cubicBezTo>
                  <a:cubicBezTo>
                    <a:pt x="3077" y="13"/>
                    <a:pt x="3055" y="15"/>
                    <a:pt x="3033" y="21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77" y="1585"/>
                    <a:pt x="1" y="2957"/>
                    <a:pt x="368" y="3851"/>
                  </a:cubicBezTo>
                  <a:cubicBezTo>
                    <a:pt x="1038" y="5495"/>
                    <a:pt x="2203" y="6963"/>
                    <a:pt x="3161" y="8495"/>
                  </a:cubicBezTo>
                  <a:lnTo>
                    <a:pt x="3991" y="8479"/>
                  </a:lnTo>
                  <a:cubicBezTo>
                    <a:pt x="4102" y="8319"/>
                    <a:pt x="4230" y="8160"/>
                    <a:pt x="4358" y="8016"/>
                  </a:cubicBezTo>
                  <a:cubicBezTo>
                    <a:pt x="5571" y="6883"/>
                    <a:pt x="6768" y="5750"/>
                    <a:pt x="7981" y="4633"/>
                  </a:cubicBezTo>
                  <a:cubicBezTo>
                    <a:pt x="8555" y="4106"/>
                    <a:pt x="8667" y="3627"/>
                    <a:pt x="7981" y="3069"/>
                  </a:cubicBezTo>
                  <a:cubicBezTo>
                    <a:pt x="7534" y="2686"/>
                    <a:pt x="7039" y="2271"/>
                    <a:pt x="6768" y="1776"/>
                  </a:cubicBezTo>
                  <a:cubicBezTo>
                    <a:pt x="6126" y="602"/>
                    <a:pt x="5263" y="1"/>
                    <a:pt x="4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4" name="Google Shape;13534;p30"/>
            <p:cNvSpPr/>
            <p:nvPr/>
          </p:nvSpPr>
          <p:spPr>
            <a:xfrm>
              <a:off x="830" y="3206375"/>
              <a:ext cx="356934" cy="409628"/>
            </a:xfrm>
            <a:custGeom>
              <a:avLst/>
              <a:gdLst/>
              <a:ahLst/>
              <a:cxnLst/>
              <a:rect l="l" t="t" r="r" b="b"/>
              <a:pathLst>
                <a:path w="6879" h="7927" extrusionOk="0">
                  <a:moveTo>
                    <a:pt x="700" y="0"/>
                  </a:moveTo>
                  <a:cubicBezTo>
                    <a:pt x="467" y="0"/>
                    <a:pt x="231" y="34"/>
                    <a:pt x="0" y="104"/>
                  </a:cubicBezTo>
                  <a:lnTo>
                    <a:pt x="0" y="5323"/>
                  </a:lnTo>
                  <a:cubicBezTo>
                    <a:pt x="766" y="5993"/>
                    <a:pt x="1548" y="6680"/>
                    <a:pt x="2314" y="7366"/>
                  </a:cubicBezTo>
                  <a:cubicBezTo>
                    <a:pt x="2620" y="7628"/>
                    <a:pt x="2903" y="7927"/>
                    <a:pt x="3270" y="7927"/>
                  </a:cubicBezTo>
                  <a:cubicBezTo>
                    <a:pt x="3441" y="7927"/>
                    <a:pt x="3629" y="7863"/>
                    <a:pt x="3846" y="7701"/>
                  </a:cubicBezTo>
                  <a:cubicBezTo>
                    <a:pt x="4501" y="7222"/>
                    <a:pt x="5203" y="6759"/>
                    <a:pt x="5905" y="6344"/>
                  </a:cubicBezTo>
                  <a:cubicBezTo>
                    <a:pt x="6847" y="5802"/>
                    <a:pt x="6878" y="5515"/>
                    <a:pt x="6112" y="4733"/>
                  </a:cubicBezTo>
                  <a:cubicBezTo>
                    <a:pt x="5538" y="4142"/>
                    <a:pt x="5011" y="3488"/>
                    <a:pt x="4453" y="2881"/>
                  </a:cubicBezTo>
                  <a:cubicBezTo>
                    <a:pt x="3798" y="2163"/>
                    <a:pt x="3160" y="1445"/>
                    <a:pt x="2474" y="775"/>
                  </a:cubicBezTo>
                  <a:cubicBezTo>
                    <a:pt x="2012" y="278"/>
                    <a:pt x="1367" y="0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5" name="Google Shape;13535;p30"/>
            <p:cNvSpPr/>
            <p:nvPr/>
          </p:nvSpPr>
          <p:spPr>
            <a:xfrm>
              <a:off x="2960381" y="4816270"/>
              <a:ext cx="333740" cy="325242"/>
            </a:xfrm>
            <a:custGeom>
              <a:avLst/>
              <a:gdLst/>
              <a:ahLst/>
              <a:cxnLst/>
              <a:rect l="l" t="t" r="r" b="b"/>
              <a:pathLst>
                <a:path w="6432" h="6294" extrusionOk="0">
                  <a:moveTo>
                    <a:pt x="863" y="0"/>
                  </a:moveTo>
                  <a:cubicBezTo>
                    <a:pt x="548" y="0"/>
                    <a:pt x="423" y="222"/>
                    <a:pt x="399" y="644"/>
                  </a:cubicBezTo>
                  <a:cubicBezTo>
                    <a:pt x="272" y="2528"/>
                    <a:pt x="128" y="4411"/>
                    <a:pt x="0" y="6294"/>
                  </a:cubicBezTo>
                  <a:lnTo>
                    <a:pt x="6432" y="6294"/>
                  </a:lnTo>
                  <a:cubicBezTo>
                    <a:pt x="6145" y="5703"/>
                    <a:pt x="5825" y="5129"/>
                    <a:pt x="5474" y="4586"/>
                  </a:cubicBezTo>
                  <a:cubicBezTo>
                    <a:pt x="5027" y="3948"/>
                    <a:pt x="4485" y="3389"/>
                    <a:pt x="3974" y="2799"/>
                  </a:cubicBezTo>
                  <a:cubicBezTo>
                    <a:pt x="3607" y="2384"/>
                    <a:pt x="3017" y="2033"/>
                    <a:pt x="2905" y="1554"/>
                  </a:cubicBezTo>
                  <a:cubicBezTo>
                    <a:pt x="2665" y="596"/>
                    <a:pt x="2011" y="325"/>
                    <a:pt x="1229" y="70"/>
                  </a:cubicBezTo>
                  <a:cubicBezTo>
                    <a:pt x="1085" y="23"/>
                    <a:pt x="964" y="0"/>
                    <a:pt x="8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6" name="Google Shape;13536;p30"/>
            <p:cNvSpPr/>
            <p:nvPr/>
          </p:nvSpPr>
          <p:spPr>
            <a:xfrm>
              <a:off x="92723" y="-44059"/>
              <a:ext cx="327877" cy="224321"/>
            </a:xfrm>
            <a:custGeom>
              <a:avLst/>
              <a:gdLst/>
              <a:ahLst/>
              <a:cxnLst/>
              <a:rect l="l" t="t" r="r" b="b"/>
              <a:pathLst>
                <a:path w="6319" h="4341" extrusionOk="0">
                  <a:moveTo>
                    <a:pt x="336" y="0"/>
                  </a:moveTo>
                  <a:cubicBezTo>
                    <a:pt x="288" y="495"/>
                    <a:pt x="0" y="1197"/>
                    <a:pt x="224" y="1469"/>
                  </a:cubicBezTo>
                  <a:cubicBezTo>
                    <a:pt x="1373" y="2905"/>
                    <a:pt x="3001" y="3879"/>
                    <a:pt x="4820" y="4246"/>
                  </a:cubicBezTo>
                  <a:cubicBezTo>
                    <a:pt x="5131" y="4306"/>
                    <a:pt x="5382" y="4341"/>
                    <a:pt x="5581" y="4341"/>
                  </a:cubicBezTo>
                  <a:cubicBezTo>
                    <a:pt x="6217" y="4341"/>
                    <a:pt x="6319" y="3986"/>
                    <a:pt x="6161" y="3001"/>
                  </a:cubicBezTo>
                  <a:cubicBezTo>
                    <a:pt x="6001" y="1995"/>
                    <a:pt x="5746" y="990"/>
                    <a:pt x="5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7" name="Google Shape;13537;p30"/>
            <p:cNvSpPr/>
            <p:nvPr/>
          </p:nvSpPr>
          <p:spPr>
            <a:xfrm>
              <a:off x="830" y="3835761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93" y="0"/>
                  </a:moveTo>
                  <a:cubicBezTo>
                    <a:pt x="894" y="0"/>
                    <a:pt x="577" y="199"/>
                    <a:pt x="0" y="564"/>
                  </a:cubicBezTo>
                  <a:lnTo>
                    <a:pt x="0" y="3979"/>
                  </a:lnTo>
                  <a:lnTo>
                    <a:pt x="1660" y="5049"/>
                  </a:lnTo>
                  <a:cubicBezTo>
                    <a:pt x="1915" y="4985"/>
                    <a:pt x="2394" y="4410"/>
                    <a:pt x="2889" y="3868"/>
                  </a:cubicBezTo>
                  <a:cubicBezTo>
                    <a:pt x="3144" y="3580"/>
                    <a:pt x="3479" y="3341"/>
                    <a:pt x="3734" y="3054"/>
                  </a:cubicBezTo>
                  <a:cubicBezTo>
                    <a:pt x="4022" y="2703"/>
                    <a:pt x="4548" y="2176"/>
                    <a:pt x="4453" y="1968"/>
                  </a:cubicBezTo>
                  <a:cubicBezTo>
                    <a:pt x="4277" y="1554"/>
                    <a:pt x="3750" y="1282"/>
                    <a:pt x="3320" y="1011"/>
                  </a:cubicBezTo>
                  <a:cubicBezTo>
                    <a:pt x="3237" y="960"/>
                    <a:pt x="3128" y="952"/>
                    <a:pt x="3017" y="952"/>
                  </a:cubicBezTo>
                  <a:cubicBezTo>
                    <a:pt x="2970" y="952"/>
                    <a:pt x="2922" y="954"/>
                    <a:pt x="2876" y="954"/>
                  </a:cubicBezTo>
                  <a:cubicBezTo>
                    <a:pt x="2760" y="954"/>
                    <a:pt x="2654" y="945"/>
                    <a:pt x="2585" y="883"/>
                  </a:cubicBezTo>
                  <a:cubicBezTo>
                    <a:pt x="1876" y="278"/>
                    <a:pt x="154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8" name="Google Shape;13538;p30"/>
            <p:cNvSpPr/>
            <p:nvPr/>
          </p:nvSpPr>
          <p:spPr>
            <a:xfrm>
              <a:off x="443844" y="-44059"/>
              <a:ext cx="266702" cy="215433"/>
            </a:xfrm>
            <a:custGeom>
              <a:avLst/>
              <a:gdLst/>
              <a:ahLst/>
              <a:cxnLst/>
              <a:rect l="l" t="t" r="r" b="b"/>
              <a:pathLst>
                <a:path w="5140" h="4169" extrusionOk="0">
                  <a:moveTo>
                    <a:pt x="0" y="0"/>
                  </a:moveTo>
                  <a:cubicBezTo>
                    <a:pt x="48" y="288"/>
                    <a:pt x="16" y="639"/>
                    <a:pt x="160" y="862"/>
                  </a:cubicBezTo>
                  <a:cubicBezTo>
                    <a:pt x="718" y="1692"/>
                    <a:pt x="1325" y="2442"/>
                    <a:pt x="1899" y="3288"/>
                  </a:cubicBezTo>
                  <a:cubicBezTo>
                    <a:pt x="2281" y="3854"/>
                    <a:pt x="2729" y="4168"/>
                    <a:pt x="3274" y="4168"/>
                  </a:cubicBezTo>
                  <a:cubicBezTo>
                    <a:pt x="3528" y="4168"/>
                    <a:pt x="3803" y="4100"/>
                    <a:pt x="4102" y="3958"/>
                  </a:cubicBezTo>
                  <a:cubicBezTo>
                    <a:pt x="4437" y="3847"/>
                    <a:pt x="4788" y="3751"/>
                    <a:pt x="5139" y="3687"/>
                  </a:cubicBezTo>
                  <a:cubicBezTo>
                    <a:pt x="4756" y="2410"/>
                    <a:pt x="4373" y="1213"/>
                    <a:pt x="4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9" name="Google Shape;13539;p30"/>
            <p:cNvSpPr/>
            <p:nvPr/>
          </p:nvSpPr>
          <p:spPr>
            <a:xfrm>
              <a:off x="830" y="2754850"/>
              <a:ext cx="189649" cy="256980"/>
            </a:xfrm>
            <a:custGeom>
              <a:avLst/>
              <a:gdLst/>
              <a:ahLst/>
              <a:cxnLst/>
              <a:rect l="l" t="t" r="r" b="b"/>
              <a:pathLst>
                <a:path w="3655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82" y="4805"/>
                    <a:pt x="1165" y="4916"/>
                  </a:cubicBezTo>
                  <a:cubicBezTo>
                    <a:pt x="1312" y="4955"/>
                    <a:pt x="1448" y="4973"/>
                    <a:pt x="1575" y="4973"/>
                  </a:cubicBezTo>
                  <a:cubicBezTo>
                    <a:pt x="2137" y="4973"/>
                    <a:pt x="2505" y="4615"/>
                    <a:pt x="2713" y="4055"/>
                  </a:cubicBezTo>
                  <a:cubicBezTo>
                    <a:pt x="3655" y="1565"/>
                    <a:pt x="2968" y="416"/>
                    <a:pt x="399" y="17"/>
                  </a:cubicBezTo>
                  <a:cubicBezTo>
                    <a:pt x="271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0" name="Google Shape;13540;p30"/>
            <p:cNvSpPr/>
            <p:nvPr/>
          </p:nvSpPr>
          <p:spPr>
            <a:xfrm>
              <a:off x="1032610" y="4980593"/>
              <a:ext cx="270801" cy="160916"/>
            </a:xfrm>
            <a:custGeom>
              <a:avLst/>
              <a:gdLst/>
              <a:ahLst/>
              <a:cxnLst/>
              <a:rect l="l" t="t" r="r" b="b"/>
              <a:pathLst>
                <a:path w="5219" h="3114" extrusionOk="0">
                  <a:moveTo>
                    <a:pt x="2964" y="0"/>
                  </a:moveTo>
                  <a:cubicBezTo>
                    <a:pt x="2949" y="0"/>
                    <a:pt x="2935" y="1"/>
                    <a:pt x="2921" y="2"/>
                  </a:cubicBezTo>
                  <a:cubicBezTo>
                    <a:pt x="1532" y="114"/>
                    <a:pt x="160" y="1678"/>
                    <a:pt x="0" y="3114"/>
                  </a:cubicBezTo>
                  <a:lnTo>
                    <a:pt x="5219" y="3114"/>
                  </a:lnTo>
                  <a:cubicBezTo>
                    <a:pt x="5187" y="2922"/>
                    <a:pt x="5219" y="2619"/>
                    <a:pt x="5107" y="2555"/>
                  </a:cubicBezTo>
                  <a:cubicBezTo>
                    <a:pt x="4421" y="2108"/>
                    <a:pt x="4261" y="1470"/>
                    <a:pt x="4118" y="720"/>
                  </a:cubicBezTo>
                  <a:cubicBezTo>
                    <a:pt x="4041" y="412"/>
                    <a:pt x="3370" y="0"/>
                    <a:pt x="2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1" name="Google Shape;13541;p30"/>
            <p:cNvSpPr/>
            <p:nvPr/>
          </p:nvSpPr>
          <p:spPr>
            <a:xfrm>
              <a:off x="107614" y="4969276"/>
              <a:ext cx="389260" cy="173060"/>
            </a:xfrm>
            <a:custGeom>
              <a:avLst/>
              <a:gdLst/>
              <a:ahLst/>
              <a:cxnLst/>
              <a:rect l="l" t="t" r="r" b="b"/>
              <a:pathLst>
                <a:path w="7502" h="3349" extrusionOk="0">
                  <a:moveTo>
                    <a:pt x="1043" y="0"/>
                  </a:moveTo>
                  <a:cubicBezTo>
                    <a:pt x="788" y="0"/>
                    <a:pt x="426" y="260"/>
                    <a:pt x="1" y="444"/>
                  </a:cubicBezTo>
                  <a:cubicBezTo>
                    <a:pt x="1046" y="1409"/>
                    <a:pt x="2001" y="1958"/>
                    <a:pt x="3150" y="1958"/>
                  </a:cubicBezTo>
                  <a:cubicBezTo>
                    <a:pt x="3369" y="1958"/>
                    <a:pt x="3595" y="1938"/>
                    <a:pt x="3831" y="1897"/>
                  </a:cubicBezTo>
                  <a:cubicBezTo>
                    <a:pt x="3856" y="1893"/>
                    <a:pt x="3881" y="1892"/>
                    <a:pt x="3907" y="1892"/>
                  </a:cubicBezTo>
                  <a:cubicBezTo>
                    <a:pt x="4259" y="1892"/>
                    <a:pt x="4670" y="2183"/>
                    <a:pt x="5012" y="2391"/>
                  </a:cubicBezTo>
                  <a:cubicBezTo>
                    <a:pt x="5283" y="2567"/>
                    <a:pt x="5459" y="2870"/>
                    <a:pt x="5682" y="3125"/>
                  </a:cubicBezTo>
                  <a:lnTo>
                    <a:pt x="5890" y="2934"/>
                  </a:lnTo>
                  <a:cubicBezTo>
                    <a:pt x="5842" y="2742"/>
                    <a:pt x="5794" y="2551"/>
                    <a:pt x="5730" y="2312"/>
                  </a:cubicBezTo>
                  <a:lnTo>
                    <a:pt x="5730" y="2312"/>
                  </a:lnTo>
                  <a:cubicBezTo>
                    <a:pt x="6512" y="2327"/>
                    <a:pt x="6783" y="2711"/>
                    <a:pt x="6783" y="3333"/>
                  </a:cubicBezTo>
                  <a:lnTo>
                    <a:pt x="6975" y="3349"/>
                  </a:lnTo>
                  <a:cubicBezTo>
                    <a:pt x="7502" y="2695"/>
                    <a:pt x="7342" y="2216"/>
                    <a:pt x="6608" y="1944"/>
                  </a:cubicBezTo>
                  <a:cubicBezTo>
                    <a:pt x="6033" y="1721"/>
                    <a:pt x="5411" y="1609"/>
                    <a:pt x="4836" y="1386"/>
                  </a:cubicBezTo>
                  <a:cubicBezTo>
                    <a:pt x="3592" y="939"/>
                    <a:pt x="2395" y="412"/>
                    <a:pt x="1134" y="13"/>
                  </a:cubicBezTo>
                  <a:cubicBezTo>
                    <a:pt x="1105" y="4"/>
                    <a:pt x="1075" y="0"/>
                    <a:pt x="1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2" name="Google Shape;13542;p30"/>
            <p:cNvSpPr/>
            <p:nvPr/>
          </p:nvSpPr>
          <p:spPr>
            <a:xfrm>
              <a:off x="4055930" y="4792655"/>
              <a:ext cx="77053" cy="348858"/>
            </a:xfrm>
            <a:custGeom>
              <a:avLst/>
              <a:gdLst/>
              <a:ahLst/>
              <a:cxnLst/>
              <a:rect l="l" t="t" r="r" b="b"/>
              <a:pathLst>
                <a:path w="1485" h="6751" extrusionOk="0">
                  <a:moveTo>
                    <a:pt x="479" y="0"/>
                  </a:moveTo>
                  <a:cubicBezTo>
                    <a:pt x="304" y="351"/>
                    <a:pt x="0" y="718"/>
                    <a:pt x="0" y="1069"/>
                  </a:cubicBezTo>
                  <a:cubicBezTo>
                    <a:pt x="0" y="2474"/>
                    <a:pt x="96" y="3862"/>
                    <a:pt x="176" y="5267"/>
                  </a:cubicBezTo>
                  <a:cubicBezTo>
                    <a:pt x="208" y="5745"/>
                    <a:pt x="304" y="6256"/>
                    <a:pt x="367" y="6751"/>
                  </a:cubicBezTo>
                  <a:lnTo>
                    <a:pt x="1165" y="6751"/>
                  </a:lnTo>
                  <a:cubicBezTo>
                    <a:pt x="1277" y="6256"/>
                    <a:pt x="1485" y="5777"/>
                    <a:pt x="1469" y="5299"/>
                  </a:cubicBezTo>
                  <a:cubicBezTo>
                    <a:pt x="1421" y="3862"/>
                    <a:pt x="1309" y="2442"/>
                    <a:pt x="1149" y="1022"/>
                  </a:cubicBezTo>
                  <a:cubicBezTo>
                    <a:pt x="1102" y="655"/>
                    <a:pt x="703" y="335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3" name="Google Shape;13543;p30"/>
            <p:cNvSpPr/>
            <p:nvPr/>
          </p:nvSpPr>
          <p:spPr>
            <a:xfrm>
              <a:off x="0" y="4741602"/>
              <a:ext cx="136672" cy="161588"/>
            </a:xfrm>
            <a:custGeom>
              <a:avLst/>
              <a:gdLst/>
              <a:ahLst/>
              <a:cxnLst/>
              <a:rect l="l" t="t" r="r" b="b"/>
              <a:pathLst>
                <a:path w="2634" h="3127" extrusionOk="0">
                  <a:moveTo>
                    <a:pt x="1204" y="1"/>
                  </a:moveTo>
                  <a:cubicBezTo>
                    <a:pt x="764" y="1"/>
                    <a:pt x="304" y="108"/>
                    <a:pt x="16" y="302"/>
                  </a:cubicBezTo>
                  <a:lnTo>
                    <a:pt x="0" y="3127"/>
                  </a:lnTo>
                  <a:cubicBezTo>
                    <a:pt x="527" y="3127"/>
                    <a:pt x="1053" y="3095"/>
                    <a:pt x="1580" y="3031"/>
                  </a:cubicBezTo>
                  <a:cubicBezTo>
                    <a:pt x="1867" y="2999"/>
                    <a:pt x="2346" y="2839"/>
                    <a:pt x="2378" y="2680"/>
                  </a:cubicBezTo>
                  <a:cubicBezTo>
                    <a:pt x="2474" y="1962"/>
                    <a:pt x="2633" y="1148"/>
                    <a:pt x="2378" y="509"/>
                  </a:cubicBezTo>
                  <a:cubicBezTo>
                    <a:pt x="2247" y="159"/>
                    <a:pt x="1740" y="1"/>
                    <a:pt x="1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4" name="Google Shape;13544;p30"/>
            <p:cNvSpPr/>
            <p:nvPr/>
          </p:nvSpPr>
          <p:spPr>
            <a:xfrm>
              <a:off x="830" y="4256592"/>
              <a:ext cx="160696" cy="176522"/>
            </a:xfrm>
            <a:custGeom>
              <a:avLst/>
              <a:gdLst/>
              <a:ahLst/>
              <a:cxnLst/>
              <a:rect l="l" t="t" r="r" b="b"/>
              <a:pathLst>
                <a:path w="3097" h="3416" extrusionOk="0">
                  <a:moveTo>
                    <a:pt x="1388" y="1"/>
                  </a:moveTo>
                  <a:lnTo>
                    <a:pt x="1452" y="416"/>
                  </a:lnTo>
                  <a:lnTo>
                    <a:pt x="0" y="2059"/>
                  </a:lnTo>
                  <a:lnTo>
                    <a:pt x="0" y="3065"/>
                  </a:lnTo>
                  <a:lnTo>
                    <a:pt x="1564" y="3416"/>
                  </a:lnTo>
                  <a:lnTo>
                    <a:pt x="1628" y="3129"/>
                  </a:lnTo>
                  <a:lnTo>
                    <a:pt x="1037" y="2363"/>
                  </a:lnTo>
                  <a:lnTo>
                    <a:pt x="2777" y="2363"/>
                  </a:lnTo>
                  <a:cubicBezTo>
                    <a:pt x="2825" y="1836"/>
                    <a:pt x="3096" y="1166"/>
                    <a:pt x="2857" y="783"/>
                  </a:cubicBezTo>
                  <a:cubicBezTo>
                    <a:pt x="2617" y="368"/>
                    <a:pt x="1899" y="256"/>
                    <a:pt x="1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5" name="Google Shape;13545;p30"/>
            <p:cNvSpPr/>
            <p:nvPr/>
          </p:nvSpPr>
          <p:spPr>
            <a:xfrm>
              <a:off x="1006926" y="-44059"/>
              <a:ext cx="197121" cy="92912"/>
            </a:xfrm>
            <a:custGeom>
              <a:avLst/>
              <a:gdLst/>
              <a:ahLst/>
              <a:cxnLst/>
              <a:rect l="l" t="t" r="r" b="b"/>
              <a:pathLst>
                <a:path w="3799" h="1798" extrusionOk="0">
                  <a:moveTo>
                    <a:pt x="0" y="0"/>
                  </a:moveTo>
                  <a:cubicBezTo>
                    <a:pt x="495" y="304"/>
                    <a:pt x="1038" y="559"/>
                    <a:pt x="1517" y="894"/>
                  </a:cubicBezTo>
                  <a:cubicBezTo>
                    <a:pt x="2324" y="1472"/>
                    <a:pt x="2788" y="1797"/>
                    <a:pt x="3087" y="1797"/>
                  </a:cubicBezTo>
                  <a:cubicBezTo>
                    <a:pt x="3473" y="1797"/>
                    <a:pt x="3583" y="1252"/>
                    <a:pt x="3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6" name="Google Shape;13546;p30"/>
            <p:cNvSpPr/>
            <p:nvPr/>
          </p:nvSpPr>
          <p:spPr>
            <a:xfrm>
              <a:off x="2272251" y="5042498"/>
              <a:ext cx="135841" cy="99009"/>
            </a:xfrm>
            <a:custGeom>
              <a:avLst/>
              <a:gdLst/>
              <a:ahLst/>
              <a:cxnLst/>
              <a:rect l="l" t="t" r="r" b="b"/>
              <a:pathLst>
                <a:path w="2618" h="1916" extrusionOk="0">
                  <a:moveTo>
                    <a:pt x="2617" y="1"/>
                  </a:moveTo>
                  <a:cubicBezTo>
                    <a:pt x="2107" y="128"/>
                    <a:pt x="1676" y="97"/>
                    <a:pt x="1436" y="304"/>
                  </a:cubicBezTo>
                  <a:cubicBezTo>
                    <a:pt x="910" y="783"/>
                    <a:pt x="479" y="1373"/>
                    <a:pt x="0" y="1916"/>
                  </a:cubicBezTo>
                  <a:lnTo>
                    <a:pt x="2617" y="1916"/>
                  </a:lnTo>
                  <a:lnTo>
                    <a:pt x="2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7" name="Google Shape;13547;p30"/>
            <p:cNvSpPr/>
            <p:nvPr/>
          </p:nvSpPr>
          <p:spPr>
            <a:xfrm>
              <a:off x="830" y="5027358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8" y="1"/>
                  </a:moveTo>
                  <a:cubicBezTo>
                    <a:pt x="145" y="1"/>
                    <a:pt x="72" y="3"/>
                    <a:pt x="0" y="7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89" y="1938"/>
                    <a:pt x="1165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62" y="19"/>
                    <a:pt x="438" y="1"/>
                    <a:pt x="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8" name="Google Shape;13548;p30"/>
            <p:cNvSpPr/>
            <p:nvPr/>
          </p:nvSpPr>
          <p:spPr>
            <a:xfrm>
              <a:off x="2512385" y="5049112"/>
              <a:ext cx="114308" cy="92395"/>
            </a:xfrm>
            <a:custGeom>
              <a:avLst/>
              <a:gdLst/>
              <a:ahLst/>
              <a:cxnLst/>
              <a:rect l="l" t="t" r="r" b="b"/>
              <a:pathLst>
                <a:path w="2203" h="1788" extrusionOk="0">
                  <a:moveTo>
                    <a:pt x="1421" y="0"/>
                  </a:moveTo>
                  <a:lnTo>
                    <a:pt x="1070" y="48"/>
                  </a:lnTo>
                  <a:lnTo>
                    <a:pt x="0" y="1788"/>
                  </a:lnTo>
                  <a:lnTo>
                    <a:pt x="2203" y="1788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9" name="Google Shape;13549;p30"/>
            <p:cNvSpPr/>
            <p:nvPr/>
          </p:nvSpPr>
          <p:spPr>
            <a:xfrm>
              <a:off x="3896117" y="5092673"/>
              <a:ext cx="116799" cy="48833"/>
            </a:xfrm>
            <a:custGeom>
              <a:avLst/>
              <a:gdLst/>
              <a:ahLst/>
              <a:cxnLst/>
              <a:rect l="l" t="t" r="r" b="b"/>
              <a:pathLst>
                <a:path w="2251" h="945" extrusionOk="0">
                  <a:moveTo>
                    <a:pt x="1137" y="0"/>
                  </a:moveTo>
                  <a:cubicBezTo>
                    <a:pt x="769" y="0"/>
                    <a:pt x="376" y="90"/>
                    <a:pt x="0" y="147"/>
                  </a:cubicBezTo>
                  <a:cubicBezTo>
                    <a:pt x="0" y="418"/>
                    <a:pt x="0" y="674"/>
                    <a:pt x="32" y="945"/>
                  </a:cubicBezTo>
                  <a:lnTo>
                    <a:pt x="2250" y="945"/>
                  </a:lnTo>
                  <a:cubicBezTo>
                    <a:pt x="2027" y="642"/>
                    <a:pt x="1851" y="115"/>
                    <a:pt x="1564" y="51"/>
                  </a:cubicBezTo>
                  <a:cubicBezTo>
                    <a:pt x="1427" y="15"/>
                    <a:pt x="1284" y="0"/>
                    <a:pt x="11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0" name="Google Shape;13550;p30"/>
            <p:cNvSpPr/>
            <p:nvPr/>
          </p:nvSpPr>
          <p:spPr>
            <a:xfrm>
              <a:off x="3323904" y="5063116"/>
              <a:ext cx="86185" cy="78391"/>
            </a:xfrm>
            <a:custGeom>
              <a:avLst/>
              <a:gdLst/>
              <a:ahLst/>
              <a:cxnLst/>
              <a:rect l="l" t="t" r="r" b="b"/>
              <a:pathLst>
                <a:path w="1661" h="1517" extrusionOk="0">
                  <a:moveTo>
                    <a:pt x="1229" y="1"/>
                  </a:moveTo>
                  <a:cubicBezTo>
                    <a:pt x="862" y="240"/>
                    <a:pt x="447" y="448"/>
                    <a:pt x="144" y="751"/>
                  </a:cubicBezTo>
                  <a:cubicBezTo>
                    <a:pt x="0" y="895"/>
                    <a:pt x="48" y="1262"/>
                    <a:pt x="16" y="1517"/>
                  </a:cubicBezTo>
                  <a:lnTo>
                    <a:pt x="1628" y="1517"/>
                  </a:lnTo>
                  <a:cubicBezTo>
                    <a:pt x="1660" y="1357"/>
                    <a:pt x="1660" y="1182"/>
                    <a:pt x="1628" y="1022"/>
                  </a:cubicBezTo>
                  <a:cubicBezTo>
                    <a:pt x="1517" y="671"/>
                    <a:pt x="1373" y="336"/>
                    <a:pt x="1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1" name="Google Shape;13551;p30"/>
            <p:cNvSpPr/>
            <p:nvPr/>
          </p:nvSpPr>
          <p:spPr>
            <a:xfrm>
              <a:off x="4460859" y="5093655"/>
              <a:ext cx="82864" cy="47851"/>
            </a:xfrm>
            <a:custGeom>
              <a:avLst/>
              <a:gdLst/>
              <a:ahLst/>
              <a:cxnLst/>
              <a:rect l="l" t="t" r="r" b="b"/>
              <a:pathLst>
                <a:path w="1597" h="926" extrusionOk="0">
                  <a:moveTo>
                    <a:pt x="894" y="0"/>
                  </a:moveTo>
                  <a:lnTo>
                    <a:pt x="0" y="926"/>
                  </a:lnTo>
                  <a:lnTo>
                    <a:pt x="1596" y="926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2" name="Google Shape;13552;p30"/>
            <p:cNvSpPr/>
            <p:nvPr/>
          </p:nvSpPr>
          <p:spPr>
            <a:xfrm>
              <a:off x="1398624" y="2218011"/>
              <a:ext cx="650929" cy="442596"/>
            </a:xfrm>
            <a:custGeom>
              <a:avLst/>
              <a:gdLst/>
              <a:ahLst/>
              <a:cxnLst/>
              <a:rect l="l" t="t" r="r" b="b"/>
              <a:pathLst>
                <a:path w="12545" h="8565" extrusionOk="0">
                  <a:moveTo>
                    <a:pt x="3878" y="1"/>
                  </a:moveTo>
                  <a:cubicBezTo>
                    <a:pt x="3272" y="256"/>
                    <a:pt x="2474" y="368"/>
                    <a:pt x="2091" y="830"/>
                  </a:cubicBezTo>
                  <a:cubicBezTo>
                    <a:pt x="1452" y="1596"/>
                    <a:pt x="1069" y="2602"/>
                    <a:pt x="575" y="3512"/>
                  </a:cubicBezTo>
                  <a:cubicBezTo>
                    <a:pt x="0" y="4565"/>
                    <a:pt x="271" y="5650"/>
                    <a:pt x="1101" y="6400"/>
                  </a:cubicBezTo>
                  <a:cubicBezTo>
                    <a:pt x="2234" y="7422"/>
                    <a:pt x="3687" y="7390"/>
                    <a:pt x="4995" y="7852"/>
                  </a:cubicBezTo>
                  <a:cubicBezTo>
                    <a:pt x="5034" y="7868"/>
                    <a:pt x="5078" y="7875"/>
                    <a:pt x="5125" y="7875"/>
                  </a:cubicBezTo>
                  <a:cubicBezTo>
                    <a:pt x="5316" y="7875"/>
                    <a:pt x="5564" y="7763"/>
                    <a:pt x="5730" y="7661"/>
                  </a:cubicBezTo>
                  <a:cubicBezTo>
                    <a:pt x="5952" y="7528"/>
                    <a:pt x="6151" y="7468"/>
                    <a:pt x="6341" y="7468"/>
                  </a:cubicBezTo>
                  <a:cubicBezTo>
                    <a:pt x="6628" y="7468"/>
                    <a:pt x="6893" y="7606"/>
                    <a:pt x="7182" y="7837"/>
                  </a:cubicBezTo>
                  <a:cubicBezTo>
                    <a:pt x="7799" y="8325"/>
                    <a:pt x="8315" y="8565"/>
                    <a:pt x="8840" y="8565"/>
                  </a:cubicBezTo>
                  <a:cubicBezTo>
                    <a:pt x="9361" y="8565"/>
                    <a:pt x="9890" y="8329"/>
                    <a:pt x="10533" y="7868"/>
                  </a:cubicBezTo>
                  <a:cubicBezTo>
                    <a:pt x="10789" y="7677"/>
                    <a:pt x="11108" y="7533"/>
                    <a:pt x="11395" y="7374"/>
                  </a:cubicBezTo>
                  <a:cubicBezTo>
                    <a:pt x="12289" y="6863"/>
                    <a:pt x="12544" y="5778"/>
                    <a:pt x="11906" y="4980"/>
                  </a:cubicBezTo>
                  <a:cubicBezTo>
                    <a:pt x="11172" y="4086"/>
                    <a:pt x="10533" y="2953"/>
                    <a:pt x="9576" y="2410"/>
                  </a:cubicBezTo>
                  <a:cubicBezTo>
                    <a:pt x="7836" y="1437"/>
                    <a:pt x="5873" y="814"/>
                    <a:pt x="38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3" name="Google Shape;13553;p30"/>
            <p:cNvSpPr/>
            <p:nvPr/>
          </p:nvSpPr>
          <p:spPr>
            <a:xfrm>
              <a:off x="3828197" y="4041267"/>
              <a:ext cx="433157" cy="662215"/>
            </a:xfrm>
            <a:custGeom>
              <a:avLst/>
              <a:gdLst/>
              <a:ahLst/>
              <a:cxnLst/>
              <a:rect l="l" t="t" r="r" b="b"/>
              <a:pathLst>
                <a:path w="8348" h="12815" extrusionOk="0">
                  <a:moveTo>
                    <a:pt x="4627" y="0"/>
                  </a:moveTo>
                  <a:cubicBezTo>
                    <a:pt x="4611" y="0"/>
                    <a:pt x="4596" y="1"/>
                    <a:pt x="4581" y="2"/>
                  </a:cubicBezTo>
                  <a:cubicBezTo>
                    <a:pt x="3320" y="162"/>
                    <a:pt x="1102" y="2763"/>
                    <a:pt x="926" y="4024"/>
                  </a:cubicBezTo>
                  <a:cubicBezTo>
                    <a:pt x="814" y="4806"/>
                    <a:pt x="543" y="5572"/>
                    <a:pt x="352" y="6338"/>
                  </a:cubicBezTo>
                  <a:cubicBezTo>
                    <a:pt x="240" y="6753"/>
                    <a:pt x="128" y="7168"/>
                    <a:pt x="1" y="7663"/>
                  </a:cubicBezTo>
                  <a:cubicBezTo>
                    <a:pt x="64" y="7838"/>
                    <a:pt x="112" y="8094"/>
                    <a:pt x="256" y="8221"/>
                  </a:cubicBezTo>
                  <a:cubicBezTo>
                    <a:pt x="1740" y="9658"/>
                    <a:pt x="3224" y="11094"/>
                    <a:pt x="4724" y="12498"/>
                  </a:cubicBezTo>
                  <a:cubicBezTo>
                    <a:pt x="4952" y="12713"/>
                    <a:pt x="5180" y="12815"/>
                    <a:pt x="5391" y="12815"/>
                  </a:cubicBezTo>
                  <a:cubicBezTo>
                    <a:pt x="5683" y="12815"/>
                    <a:pt x="5944" y="12620"/>
                    <a:pt x="6129" y="12259"/>
                  </a:cubicBezTo>
                  <a:cubicBezTo>
                    <a:pt x="6480" y="11589"/>
                    <a:pt x="6751" y="10887"/>
                    <a:pt x="6959" y="10152"/>
                  </a:cubicBezTo>
                  <a:cubicBezTo>
                    <a:pt x="7358" y="8716"/>
                    <a:pt x="7613" y="7232"/>
                    <a:pt x="8060" y="5811"/>
                  </a:cubicBezTo>
                  <a:cubicBezTo>
                    <a:pt x="8331" y="4902"/>
                    <a:pt x="8347" y="4184"/>
                    <a:pt x="7693" y="3418"/>
                  </a:cubicBezTo>
                  <a:cubicBezTo>
                    <a:pt x="6943" y="2540"/>
                    <a:pt x="6384" y="1503"/>
                    <a:pt x="5666" y="609"/>
                  </a:cubicBezTo>
                  <a:cubicBezTo>
                    <a:pt x="5422" y="319"/>
                    <a:pt x="4960" y="0"/>
                    <a:pt x="46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4" name="Google Shape;13554;p30"/>
            <p:cNvSpPr/>
            <p:nvPr/>
          </p:nvSpPr>
          <p:spPr>
            <a:xfrm>
              <a:off x="1890464" y="4452849"/>
              <a:ext cx="512649" cy="469312"/>
            </a:xfrm>
            <a:custGeom>
              <a:avLst/>
              <a:gdLst/>
              <a:ahLst/>
              <a:cxnLst/>
              <a:rect l="l" t="t" r="r" b="b"/>
              <a:pathLst>
                <a:path w="9880" h="9082" extrusionOk="0">
                  <a:moveTo>
                    <a:pt x="4486" y="1"/>
                  </a:moveTo>
                  <a:cubicBezTo>
                    <a:pt x="2985" y="272"/>
                    <a:pt x="1645" y="416"/>
                    <a:pt x="671" y="1613"/>
                  </a:cubicBezTo>
                  <a:cubicBezTo>
                    <a:pt x="145" y="2251"/>
                    <a:pt x="1" y="2778"/>
                    <a:pt x="544" y="3448"/>
                  </a:cubicBezTo>
                  <a:cubicBezTo>
                    <a:pt x="911" y="3911"/>
                    <a:pt x="1166" y="4454"/>
                    <a:pt x="1501" y="4948"/>
                  </a:cubicBezTo>
                  <a:cubicBezTo>
                    <a:pt x="1804" y="5395"/>
                    <a:pt x="2044" y="6034"/>
                    <a:pt x="2459" y="6193"/>
                  </a:cubicBezTo>
                  <a:cubicBezTo>
                    <a:pt x="3831" y="6720"/>
                    <a:pt x="4853" y="7629"/>
                    <a:pt x="5826" y="8651"/>
                  </a:cubicBezTo>
                  <a:cubicBezTo>
                    <a:pt x="6089" y="8933"/>
                    <a:pt x="6369" y="9082"/>
                    <a:pt x="6672" y="9082"/>
                  </a:cubicBezTo>
                  <a:cubicBezTo>
                    <a:pt x="6883" y="9082"/>
                    <a:pt x="7106" y="9009"/>
                    <a:pt x="7342" y="8858"/>
                  </a:cubicBezTo>
                  <a:cubicBezTo>
                    <a:pt x="7773" y="8619"/>
                    <a:pt x="8204" y="8348"/>
                    <a:pt x="8603" y="8044"/>
                  </a:cubicBezTo>
                  <a:cubicBezTo>
                    <a:pt x="8810" y="7853"/>
                    <a:pt x="9050" y="7486"/>
                    <a:pt x="9018" y="7231"/>
                  </a:cubicBezTo>
                  <a:cubicBezTo>
                    <a:pt x="8826" y="5826"/>
                    <a:pt x="9114" y="4533"/>
                    <a:pt x="9640" y="3241"/>
                  </a:cubicBezTo>
                  <a:cubicBezTo>
                    <a:pt x="9880" y="2666"/>
                    <a:pt x="9768" y="2283"/>
                    <a:pt x="9082" y="2028"/>
                  </a:cubicBezTo>
                  <a:cubicBezTo>
                    <a:pt x="8060" y="1645"/>
                    <a:pt x="7119" y="1070"/>
                    <a:pt x="6113" y="607"/>
                  </a:cubicBezTo>
                  <a:cubicBezTo>
                    <a:pt x="5555" y="352"/>
                    <a:pt x="4948" y="177"/>
                    <a:pt x="44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5" name="Google Shape;13555;p30"/>
            <p:cNvSpPr/>
            <p:nvPr/>
          </p:nvSpPr>
          <p:spPr>
            <a:xfrm>
              <a:off x="428071" y="3445417"/>
              <a:ext cx="506889" cy="539022"/>
            </a:xfrm>
            <a:custGeom>
              <a:avLst/>
              <a:gdLst/>
              <a:ahLst/>
              <a:cxnLst/>
              <a:rect l="l" t="t" r="r" b="b"/>
              <a:pathLst>
                <a:path w="9769" h="10431" extrusionOk="0">
                  <a:moveTo>
                    <a:pt x="1989" y="1"/>
                  </a:moveTo>
                  <a:cubicBezTo>
                    <a:pt x="1430" y="1"/>
                    <a:pt x="825" y="261"/>
                    <a:pt x="671" y="713"/>
                  </a:cubicBezTo>
                  <a:cubicBezTo>
                    <a:pt x="432" y="1399"/>
                    <a:pt x="145" y="2101"/>
                    <a:pt x="65" y="2820"/>
                  </a:cubicBezTo>
                  <a:cubicBezTo>
                    <a:pt x="1" y="3474"/>
                    <a:pt x="161" y="4160"/>
                    <a:pt x="256" y="4815"/>
                  </a:cubicBezTo>
                  <a:cubicBezTo>
                    <a:pt x="304" y="5198"/>
                    <a:pt x="512" y="5597"/>
                    <a:pt x="432" y="5964"/>
                  </a:cubicBezTo>
                  <a:cubicBezTo>
                    <a:pt x="145" y="7528"/>
                    <a:pt x="145" y="7575"/>
                    <a:pt x="1517" y="8421"/>
                  </a:cubicBezTo>
                  <a:cubicBezTo>
                    <a:pt x="1804" y="8645"/>
                    <a:pt x="2060" y="8900"/>
                    <a:pt x="2283" y="9203"/>
                  </a:cubicBezTo>
                  <a:cubicBezTo>
                    <a:pt x="2973" y="10018"/>
                    <a:pt x="4118" y="10430"/>
                    <a:pt x="5247" y="10430"/>
                  </a:cubicBezTo>
                  <a:cubicBezTo>
                    <a:pt x="6284" y="10430"/>
                    <a:pt x="7307" y="10082"/>
                    <a:pt x="7949" y="9379"/>
                  </a:cubicBezTo>
                  <a:cubicBezTo>
                    <a:pt x="8268" y="9092"/>
                    <a:pt x="8619" y="8852"/>
                    <a:pt x="9002" y="8661"/>
                  </a:cubicBezTo>
                  <a:cubicBezTo>
                    <a:pt x="9672" y="8294"/>
                    <a:pt x="9768" y="7783"/>
                    <a:pt x="9401" y="7161"/>
                  </a:cubicBezTo>
                  <a:cubicBezTo>
                    <a:pt x="9257" y="6921"/>
                    <a:pt x="9018" y="6762"/>
                    <a:pt x="8906" y="6522"/>
                  </a:cubicBezTo>
                  <a:cubicBezTo>
                    <a:pt x="8381" y="5298"/>
                    <a:pt x="7870" y="4869"/>
                    <a:pt x="7136" y="4869"/>
                  </a:cubicBezTo>
                  <a:cubicBezTo>
                    <a:pt x="6732" y="4869"/>
                    <a:pt x="6261" y="4999"/>
                    <a:pt x="5682" y="5198"/>
                  </a:cubicBezTo>
                  <a:cubicBezTo>
                    <a:pt x="5507" y="5261"/>
                    <a:pt x="5352" y="5294"/>
                    <a:pt x="5213" y="5294"/>
                  </a:cubicBezTo>
                  <a:cubicBezTo>
                    <a:pt x="4858" y="5294"/>
                    <a:pt x="4608" y="5075"/>
                    <a:pt x="4390" y="4559"/>
                  </a:cubicBezTo>
                  <a:cubicBezTo>
                    <a:pt x="3975" y="3602"/>
                    <a:pt x="3289" y="2756"/>
                    <a:pt x="2570" y="1655"/>
                  </a:cubicBezTo>
                  <a:cubicBezTo>
                    <a:pt x="2714" y="1447"/>
                    <a:pt x="2826" y="1224"/>
                    <a:pt x="2906" y="1000"/>
                  </a:cubicBezTo>
                  <a:cubicBezTo>
                    <a:pt x="2985" y="793"/>
                    <a:pt x="2985" y="569"/>
                    <a:pt x="2890" y="362"/>
                  </a:cubicBezTo>
                  <a:cubicBezTo>
                    <a:pt x="2705" y="114"/>
                    <a:pt x="2357" y="1"/>
                    <a:pt x="1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6" name="Google Shape;13556;p30"/>
            <p:cNvSpPr/>
            <p:nvPr/>
          </p:nvSpPr>
          <p:spPr>
            <a:xfrm>
              <a:off x="5773350" y="2459276"/>
              <a:ext cx="506837" cy="538815"/>
            </a:xfrm>
            <a:custGeom>
              <a:avLst/>
              <a:gdLst/>
              <a:ahLst/>
              <a:cxnLst/>
              <a:rect l="l" t="t" r="r" b="b"/>
              <a:pathLst>
                <a:path w="9768" h="10427" extrusionOk="0">
                  <a:moveTo>
                    <a:pt x="1993" y="1"/>
                  </a:moveTo>
                  <a:cubicBezTo>
                    <a:pt x="1438" y="1"/>
                    <a:pt x="840" y="261"/>
                    <a:pt x="687" y="710"/>
                  </a:cubicBezTo>
                  <a:cubicBezTo>
                    <a:pt x="432" y="1412"/>
                    <a:pt x="160" y="2114"/>
                    <a:pt x="81" y="2832"/>
                  </a:cubicBezTo>
                  <a:cubicBezTo>
                    <a:pt x="1" y="3471"/>
                    <a:pt x="176" y="4157"/>
                    <a:pt x="256" y="4827"/>
                  </a:cubicBezTo>
                  <a:cubicBezTo>
                    <a:pt x="304" y="5210"/>
                    <a:pt x="511" y="5609"/>
                    <a:pt x="448" y="5960"/>
                  </a:cubicBezTo>
                  <a:cubicBezTo>
                    <a:pt x="144" y="7540"/>
                    <a:pt x="160" y="7572"/>
                    <a:pt x="1517" y="8434"/>
                  </a:cubicBezTo>
                  <a:cubicBezTo>
                    <a:pt x="1804" y="8642"/>
                    <a:pt x="2075" y="8913"/>
                    <a:pt x="2283" y="9200"/>
                  </a:cubicBezTo>
                  <a:cubicBezTo>
                    <a:pt x="2973" y="10015"/>
                    <a:pt x="4123" y="10427"/>
                    <a:pt x="5255" y="10427"/>
                  </a:cubicBezTo>
                  <a:cubicBezTo>
                    <a:pt x="6296" y="10427"/>
                    <a:pt x="7322" y="10079"/>
                    <a:pt x="7964" y="9376"/>
                  </a:cubicBezTo>
                  <a:cubicBezTo>
                    <a:pt x="8268" y="9088"/>
                    <a:pt x="8619" y="8849"/>
                    <a:pt x="9002" y="8673"/>
                  </a:cubicBezTo>
                  <a:cubicBezTo>
                    <a:pt x="9672" y="8290"/>
                    <a:pt x="9768" y="7780"/>
                    <a:pt x="9401" y="7157"/>
                  </a:cubicBezTo>
                  <a:cubicBezTo>
                    <a:pt x="9257" y="6934"/>
                    <a:pt x="9018" y="6758"/>
                    <a:pt x="8906" y="6535"/>
                  </a:cubicBezTo>
                  <a:cubicBezTo>
                    <a:pt x="8383" y="5304"/>
                    <a:pt x="7873" y="4871"/>
                    <a:pt x="7144" y="4871"/>
                  </a:cubicBezTo>
                  <a:cubicBezTo>
                    <a:pt x="6738" y="4871"/>
                    <a:pt x="6264" y="5005"/>
                    <a:pt x="5682" y="5210"/>
                  </a:cubicBezTo>
                  <a:cubicBezTo>
                    <a:pt x="5511" y="5272"/>
                    <a:pt x="5360" y="5304"/>
                    <a:pt x="5224" y="5304"/>
                  </a:cubicBezTo>
                  <a:cubicBezTo>
                    <a:pt x="4863" y="5304"/>
                    <a:pt x="4610" y="5077"/>
                    <a:pt x="4390" y="4556"/>
                  </a:cubicBezTo>
                  <a:cubicBezTo>
                    <a:pt x="3975" y="3614"/>
                    <a:pt x="3288" y="2769"/>
                    <a:pt x="2570" y="1651"/>
                  </a:cubicBezTo>
                  <a:cubicBezTo>
                    <a:pt x="2714" y="1460"/>
                    <a:pt x="2826" y="1236"/>
                    <a:pt x="2921" y="1013"/>
                  </a:cubicBezTo>
                  <a:cubicBezTo>
                    <a:pt x="3001" y="806"/>
                    <a:pt x="3001" y="566"/>
                    <a:pt x="2905" y="375"/>
                  </a:cubicBezTo>
                  <a:cubicBezTo>
                    <a:pt x="2719" y="118"/>
                    <a:pt x="2366" y="1"/>
                    <a:pt x="19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7" name="Google Shape;13557;p30"/>
            <p:cNvSpPr/>
            <p:nvPr/>
          </p:nvSpPr>
          <p:spPr>
            <a:xfrm>
              <a:off x="1087248" y="4252665"/>
              <a:ext cx="354495" cy="540882"/>
            </a:xfrm>
            <a:custGeom>
              <a:avLst/>
              <a:gdLst/>
              <a:ahLst/>
              <a:cxnLst/>
              <a:rect l="l" t="t" r="r" b="b"/>
              <a:pathLst>
                <a:path w="6832" h="10467" extrusionOk="0">
                  <a:moveTo>
                    <a:pt x="5777" y="1"/>
                  </a:moveTo>
                  <a:cubicBezTo>
                    <a:pt x="5436" y="1"/>
                    <a:pt x="4993" y="297"/>
                    <a:pt x="4693" y="555"/>
                  </a:cubicBezTo>
                  <a:cubicBezTo>
                    <a:pt x="4198" y="954"/>
                    <a:pt x="3831" y="1497"/>
                    <a:pt x="3400" y="1960"/>
                  </a:cubicBezTo>
                  <a:cubicBezTo>
                    <a:pt x="2825" y="2582"/>
                    <a:pt x="2011" y="3093"/>
                    <a:pt x="1676" y="3843"/>
                  </a:cubicBezTo>
                  <a:cubicBezTo>
                    <a:pt x="1038" y="5295"/>
                    <a:pt x="623" y="6859"/>
                    <a:pt x="176" y="8391"/>
                  </a:cubicBezTo>
                  <a:cubicBezTo>
                    <a:pt x="1" y="8966"/>
                    <a:pt x="208" y="9461"/>
                    <a:pt x="862" y="9636"/>
                  </a:cubicBezTo>
                  <a:cubicBezTo>
                    <a:pt x="1995" y="9924"/>
                    <a:pt x="3129" y="10195"/>
                    <a:pt x="4262" y="10466"/>
                  </a:cubicBezTo>
                  <a:cubicBezTo>
                    <a:pt x="5586" y="10307"/>
                    <a:pt x="5826" y="10083"/>
                    <a:pt x="5953" y="8790"/>
                  </a:cubicBezTo>
                  <a:cubicBezTo>
                    <a:pt x="6065" y="7657"/>
                    <a:pt x="6209" y="6524"/>
                    <a:pt x="6336" y="5391"/>
                  </a:cubicBezTo>
                  <a:cubicBezTo>
                    <a:pt x="6480" y="4066"/>
                    <a:pt x="6592" y="2726"/>
                    <a:pt x="6751" y="1401"/>
                  </a:cubicBezTo>
                  <a:cubicBezTo>
                    <a:pt x="6831" y="699"/>
                    <a:pt x="6512" y="141"/>
                    <a:pt x="5889" y="13"/>
                  </a:cubicBezTo>
                  <a:cubicBezTo>
                    <a:pt x="5854" y="5"/>
                    <a:pt x="5816" y="1"/>
                    <a:pt x="5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8" name="Google Shape;13558;p30"/>
            <p:cNvSpPr/>
            <p:nvPr/>
          </p:nvSpPr>
          <p:spPr>
            <a:xfrm>
              <a:off x="2209311" y="3875601"/>
              <a:ext cx="447218" cy="346274"/>
            </a:xfrm>
            <a:custGeom>
              <a:avLst/>
              <a:gdLst/>
              <a:ahLst/>
              <a:cxnLst/>
              <a:rect l="l" t="t" r="r" b="b"/>
              <a:pathLst>
                <a:path w="8619" h="6701" extrusionOk="0">
                  <a:moveTo>
                    <a:pt x="2330" y="1"/>
                  </a:moveTo>
                  <a:cubicBezTo>
                    <a:pt x="447" y="1"/>
                    <a:pt x="0" y="256"/>
                    <a:pt x="32" y="1676"/>
                  </a:cubicBezTo>
                  <a:cubicBezTo>
                    <a:pt x="32" y="3017"/>
                    <a:pt x="335" y="4357"/>
                    <a:pt x="623" y="5682"/>
                  </a:cubicBezTo>
                  <a:cubicBezTo>
                    <a:pt x="798" y="6448"/>
                    <a:pt x="1516" y="6592"/>
                    <a:pt x="2203" y="6671"/>
                  </a:cubicBezTo>
                  <a:cubicBezTo>
                    <a:pt x="2374" y="6691"/>
                    <a:pt x="2544" y="6701"/>
                    <a:pt x="2711" y="6701"/>
                  </a:cubicBezTo>
                  <a:cubicBezTo>
                    <a:pt x="4286" y="6701"/>
                    <a:pt x="5682" y="5888"/>
                    <a:pt x="7182" y="5570"/>
                  </a:cubicBezTo>
                  <a:cubicBezTo>
                    <a:pt x="7517" y="5491"/>
                    <a:pt x="7804" y="5171"/>
                    <a:pt x="8076" y="4916"/>
                  </a:cubicBezTo>
                  <a:cubicBezTo>
                    <a:pt x="8602" y="4389"/>
                    <a:pt x="8618" y="3129"/>
                    <a:pt x="8092" y="2618"/>
                  </a:cubicBezTo>
                  <a:cubicBezTo>
                    <a:pt x="6368" y="974"/>
                    <a:pt x="4229" y="256"/>
                    <a:pt x="2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9" name="Google Shape;13559;p30"/>
            <p:cNvSpPr/>
            <p:nvPr/>
          </p:nvSpPr>
          <p:spPr>
            <a:xfrm>
              <a:off x="3958019" y="3220275"/>
              <a:ext cx="428383" cy="394694"/>
            </a:xfrm>
            <a:custGeom>
              <a:avLst/>
              <a:gdLst/>
              <a:ahLst/>
              <a:cxnLst/>
              <a:rect l="l" t="t" r="r" b="b"/>
              <a:pathLst>
                <a:path w="8256" h="7638" extrusionOk="0">
                  <a:moveTo>
                    <a:pt x="815" y="1"/>
                  </a:moveTo>
                  <a:cubicBezTo>
                    <a:pt x="356" y="1"/>
                    <a:pt x="0" y="262"/>
                    <a:pt x="52" y="921"/>
                  </a:cubicBezTo>
                  <a:cubicBezTo>
                    <a:pt x="228" y="2900"/>
                    <a:pt x="451" y="4847"/>
                    <a:pt x="2238" y="6171"/>
                  </a:cubicBezTo>
                  <a:cubicBezTo>
                    <a:pt x="2685" y="6506"/>
                    <a:pt x="2957" y="7065"/>
                    <a:pt x="3403" y="7368"/>
                  </a:cubicBezTo>
                  <a:cubicBezTo>
                    <a:pt x="3684" y="7554"/>
                    <a:pt x="4010" y="7638"/>
                    <a:pt x="4348" y="7638"/>
                  </a:cubicBezTo>
                  <a:cubicBezTo>
                    <a:pt x="5375" y="7638"/>
                    <a:pt x="6507" y="6861"/>
                    <a:pt x="6771" y="5804"/>
                  </a:cubicBezTo>
                  <a:cubicBezTo>
                    <a:pt x="6835" y="5501"/>
                    <a:pt x="6994" y="5246"/>
                    <a:pt x="7218" y="5038"/>
                  </a:cubicBezTo>
                  <a:cubicBezTo>
                    <a:pt x="7872" y="4559"/>
                    <a:pt x="8255" y="4017"/>
                    <a:pt x="8095" y="3251"/>
                  </a:cubicBezTo>
                  <a:cubicBezTo>
                    <a:pt x="8048" y="1814"/>
                    <a:pt x="7936" y="1687"/>
                    <a:pt x="6563" y="1447"/>
                  </a:cubicBezTo>
                  <a:cubicBezTo>
                    <a:pt x="6212" y="1383"/>
                    <a:pt x="5861" y="1272"/>
                    <a:pt x="5510" y="1176"/>
                  </a:cubicBezTo>
                  <a:cubicBezTo>
                    <a:pt x="4058" y="793"/>
                    <a:pt x="2621" y="378"/>
                    <a:pt x="1153" y="43"/>
                  </a:cubicBezTo>
                  <a:cubicBezTo>
                    <a:pt x="1037" y="15"/>
                    <a:pt x="923" y="1"/>
                    <a:pt x="8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0" name="Google Shape;13560;p30"/>
            <p:cNvSpPr/>
            <p:nvPr/>
          </p:nvSpPr>
          <p:spPr>
            <a:xfrm>
              <a:off x="4411151" y="3757630"/>
              <a:ext cx="433987" cy="417844"/>
            </a:xfrm>
            <a:custGeom>
              <a:avLst/>
              <a:gdLst/>
              <a:ahLst/>
              <a:cxnLst/>
              <a:rect l="l" t="t" r="r" b="b"/>
              <a:pathLst>
                <a:path w="8364" h="8086" extrusionOk="0">
                  <a:moveTo>
                    <a:pt x="7109" y="1"/>
                  </a:moveTo>
                  <a:cubicBezTo>
                    <a:pt x="6843" y="1"/>
                    <a:pt x="6528" y="76"/>
                    <a:pt x="6161" y="225"/>
                  </a:cubicBezTo>
                  <a:cubicBezTo>
                    <a:pt x="4805" y="767"/>
                    <a:pt x="3448" y="1406"/>
                    <a:pt x="2044" y="1709"/>
                  </a:cubicBezTo>
                  <a:cubicBezTo>
                    <a:pt x="863" y="1948"/>
                    <a:pt x="528" y="2762"/>
                    <a:pt x="81" y="3592"/>
                  </a:cubicBezTo>
                  <a:cubicBezTo>
                    <a:pt x="1" y="3832"/>
                    <a:pt x="33" y="4103"/>
                    <a:pt x="192" y="4310"/>
                  </a:cubicBezTo>
                  <a:cubicBezTo>
                    <a:pt x="1517" y="5507"/>
                    <a:pt x="2858" y="6672"/>
                    <a:pt x="4230" y="7805"/>
                  </a:cubicBezTo>
                  <a:cubicBezTo>
                    <a:pt x="4465" y="7992"/>
                    <a:pt x="4714" y="8086"/>
                    <a:pt x="4957" y="8086"/>
                  </a:cubicBezTo>
                  <a:cubicBezTo>
                    <a:pt x="5275" y="8086"/>
                    <a:pt x="5581" y="7924"/>
                    <a:pt x="5826" y="7598"/>
                  </a:cubicBezTo>
                  <a:cubicBezTo>
                    <a:pt x="6161" y="7119"/>
                    <a:pt x="6464" y="6608"/>
                    <a:pt x="6720" y="6066"/>
                  </a:cubicBezTo>
                  <a:cubicBezTo>
                    <a:pt x="6975" y="5539"/>
                    <a:pt x="7214" y="4997"/>
                    <a:pt x="7470" y="4470"/>
                  </a:cubicBezTo>
                  <a:cubicBezTo>
                    <a:pt x="7789" y="3800"/>
                    <a:pt x="8140" y="3129"/>
                    <a:pt x="8363" y="2683"/>
                  </a:cubicBezTo>
                  <a:cubicBezTo>
                    <a:pt x="8284" y="2060"/>
                    <a:pt x="8236" y="1725"/>
                    <a:pt x="8204" y="1390"/>
                  </a:cubicBezTo>
                  <a:cubicBezTo>
                    <a:pt x="8113" y="450"/>
                    <a:pt x="7758" y="1"/>
                    <a:pt x="7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1" name="Google Shape;13561;p30"/>
            <p:cNvSpPr/>
            <p:nvPr/>
          </p:nvSpPr>
          <p:spPr>
            <a:xfrm>
              <a:off x="7057717" y="2232015"/>
              <a:ext cx="433987" cy="417431"/>
            </a:xfrm>
            <a:custGeom>
              <a:avLst/>
              <a:gdLst/>
              <a:ahLst/>
              <a:cxnLst/>
              <a:rect l="l" t="t" r="r" b="b"/>
              <a:pathLst>
                <a:path w="8364" h="8078" extrusionOk="0">
                  <a:moveTo>
                    <a:pt x="7109" y="0"/>
                  </a:moveTo>
                  <a:cubicBezTo>
                    <a:pt x="6843" y="0"/>
                    <a:pt x="6527" y="76"/>
                    <a:pt x="6161" y="224"/>
                  </a:cubicBezTo>
                  <a:cubicBezTo>
                    <a:pt x="4804" y="767"/>
                    <a:pt x="3464" y="1405"/>
                    <a:pt x="2043" y="1693"/>
                  </a:cubicBezTo>
                  <a:cubicBezTo>
                    <a:pt x="862" y="1948"/>
                    <a:pt x="527" y="2762"/>
                    <a:pt x="80" y="3592"/>
                  </a:cubicBezTo>
                  <a:cubicBezTo>
                    <a:pt x="1" y="3831"/>
                    <a:pt x="32" y="4102"/>
                    <a:pt x="192" y="4310"/>
                  </a:cubicBezTo>
                  <a:cubicBezTo>
                    <a:pt x="1517" y="5491"/>
                    <a:pt x="2857" y="6672"/>
                    <a:pt x="4230" y="7789"/>
                  </a:cubicBezTo>
                  <a:cubicBezTo>
                    <a:pt x="4465" y="7982"/>
                    <a:pt x="4714" y="8077"/>
                    <a:pt x="4957" y="8077"/>
                  </a:cubicBezTo>
                  <a:cubicBezTo>
                    <a:pt x="5275" y="8077"/>
                    <a:pt x="5581" y="7914"/>
                    <a:pt x="5826" y="7597"/>
                  </a:cubicBezTo>
                  <a:cubicBezTo>
                    <a:pt x="6161" y="7119"/>
                    <a:pt x="6464" y="6608"/>
                    <a:pt x="6719" y="6081"/>
                  </a:cubicBezTo>
                  <a:cubicBezTo>
                    <a:pt x="6991" y="5555"/>
                    <a:pt x="7214" y="5012"/>
                    <a:pt x="7469" y="4485"/>
                  </a:cubicBezTo>
                  <a:cubicBezTo>
                    <a:pt x="7789" y="3799"/>
                    <a:pt x="8140" y="3129"/>
                    <a:pt x="8363" y="2682"/>
                  </a:cubicBezTo>
                  <a:cubicBezTo>
                    <a:pt x="8283" y="2060"/>
                    <a:pt x="8236" y="1724"/>
                    <a:pt x="8204" y="1389"/>
                  </a:cubicBezTo>
                  <a:cubicBezTo>
                    <a:pt x="8113" y="450"/>
                    <a:pt x="7758" y="0"/>
                    <a:pt x="7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2" name="Google Shape;13562;p30"/>
            <p:cNvSpPr/>
            <p:nvPr/>
          </p:nvSpPr>
          <p:spPr>
            <a:xfrm>
              <a:off x="4387179" y="4326196"/>
              <a:ext cx="384279" cy="381775"/>
            </a:xfrm>
            <a:custGeom>
              <a:avLst/>
              <a:gdLst/>
              <a:ahLst/>
              <a:cxnLst/>
              <a:rect l="l" t="t" r="r" b="b"/>
              <a:pathLst>
                <a:path w="7406" h="7388" extrusionOk="0">
                  <a:moveTo>
                    <a:pt x="6073" y="1"/>
                  </a:moveTo>
                  <a:cubicBezTo>
                    <a:pt x="5865" y="1"/>
                    <a:pt x="5626" y="59"/>
                    <a:pt x="5362" y="154"/>
                  </a:cubicBezTo>
                  <a:cubicBezTo>
                    <a:pt x="3559" y="792"/>
                    <a:pt x="1915" y="1670"/>
                    <a:pt x="654" y="3170"/>
                  </a:cubicBezTo>
                  <a:cubicBezTo>
                    <a:pt x="0" y="3952"/>
                    <a:pt x="176" y="5484"/>
                    <a:pt x="1053" y="5995"/>
                  </a:cubicBezTo>
                  <a:cubicBezTo>
                    <a:pt x="1596" y="6314"/>
                    <a:pt x="2139" y="6633"/>
                    <a:pt x="2681" y="6968"/>
                  </a:cubicBezTo>
                  <a:cubicBezTo>
                    <a:pt x="3102" y="7235"/>
                    <a:pt x="3666" y="7387"/>
                    <a:pt x="4180" y="7387"/>
                  </a:cubicBezTo>
                  <a:cubicBezTo>
                    <a:pt x="4681" y="7387"/>
                    <a:pt x="5134" y="7243"/>
                    <a:pt x="5362" y="6921"/>
                  </a:cubicBezTo>
                  <a:cubicBezTo>
                    <a:pt x="6256" y="5660"/>
                    <a:pt x="7405" y="4495"/>
                    <a:pt x="7357" y="2707"/>
                  </a:cubicBezTo>
                  <a:cubicBezTo>
                    <a:pt x="7214" y="2101"/>
                    <a:pt x="7006" y="1510"/>
                    <a:pt x="6910" y="904"/>
                  </a:cubicBezTo>
                  <a:cubicBezTo>
                    <a:pt x="6793" y="241"/>
                    <a:pt x="6496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3" name="Google Shape;13563;p30"/>
            <p:cNvSpPr/>
            <p:nvPr/>
          </p:nvSpPr>
          <p:spPr>
            <a:xfrm>
              <a:off x="1756335" y="3494818"/>
              <a:ext cx="370217" cy="368339"/>
            </a:xfrm>
            <a:custGeom>
              <a:avLst/>
              <a:gdLst/>
              <a:ahLst/>
              <a:cxnLst/>
              <a:rect l="l" t="t" r="r" b="b"/>
              <a:pathLst>
                <a:path w="7135" h="7128" extrusionOk="0">
                  <a:moveTo>
                    <a:pt x="2688" y="1"/>
                  </a:moveTo>
                  <a:cubicBezTo>
                    <a:pt x="2319" y="1"/>
                    <a:pt x="1947" y="122"/>
                    <a:pt x="1596" y="379"/>
                  </a:cubicBezTo>
                  <a:cubicBezTo>
                    <a:pt x="463" y="1209"/>
                    <a:pt x="1" y="2662"/>
                    <a:pt x="463" y="3970"/>
                  </a:cubicBezTo>
                  <a:cubicBezTo>
                    <a:pt x="543" y="4258"/>
                    <a:pt x="591" y="4529"/>
                    <a:pt x="623" y="4816"/>
                  </a:cubicBezTo>
                  <a:cubicBezTo>
                    <a:pt x="575" y="6013"/>
                    <a:pt x="894" y="6444"/>
                    <a:pt x="1549" y="6508"/>
                  </a:cubicBezTo>
                  <a:cubicBezTo>
                    <a:pt x="2155" y="6556"/>
                    <a:pt x="2730" y="6699"/>
                    <a:pt x="3304" y="6907"/>
                  </a:cubicBezTo>
                  <a:cubicBezTo>
                    <a:pt x="3634" y="7054"/>
                    <a:pt x="3951" y="7128"/>
                    <a:pt x="4245" y="7128"/>
                  </a:cubicBezTo>
                  <a:cubicBezTo>
                    <a:pt x="4905" y="7128"/>
                    <a:pt x="5448" y="6758"/>
                    <a:pt x="5746" y="6029"/>
                  </a:cubicBezTo>
                  <a:cubicBezTo>
                    <a:pt x="5826" y="5822"/>
                    <a:pt x="5953" y="5630"/>
                    <a:pt x="6113" y="5470"/>
                  </a:cubicBezTo>
                  <a:cubicBezTo>
                    <a:pt x="7055" y="4625"/>
                    <a:pt x="7134" y="3220"/>
                    <a:pt x="6209" y="2358"/>
                  </a:cubicBezTo>
                  <a:cubicBezTo>
                    <a:pt x="5570" y="1752"/>
                    <a:pt x="4788" y="1289"/>
                    <a:pt x="4166" y="683"/>
                  </a:cubicBezTo>
                  <a:cubicBezTo>
                    <a:pt x="3726" y="243"/>
                    <a:pt x="3210" y="1"/>
                    <a:pt x="26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4" name="Google Shape;13564;p30"/>
            <p:cNvSpPr/>
            <p:nvPr/>
          </p:nvSpPr>
          <p:spPr>
            <a:xfrm>
              <a:off x="1760538" y="2807608"/>
              <a:ext cx="312155" cy="385444"/>
            </a:xfrm>
            <a:custGeom>
              <a:avLst/>
              <a:gdLst/>
              <a:ahLst/>
              <a:cxnLst/>
              <a:rect l="l" t="t" r="r" b="b"/>
              <a:pathLst>
                <a:path w="6016" h="7459" extrusionOk="0">
                  <a:moveTo>
                    <a:pt x="3121" y="0"/>
                  </a:moveTo>
                  <a:cubicBezTo>
                    <a:pt x="2196" y="0"/>
                    <a:pt x="1261" y="454"/>
                    <a:pt x="925" y="1246"/>
                  </a:cubicBezTo>
                  <a:cubicBezTo>
                    <a:pt x="510" y="2236"/>
                    <a:pt x="239" y="3257"/>
                    <a:pt x="127" y="4326"/>
                  </a:cubicBezTo>
                  <a:cubicBezTo>
                    <a:pt x="0" y="5389"/>
                    <a:pt x="788" y="6688"/>
                    <a:pt x="1659" y="6688"/>
                  </a:cubicBezTo>
                  <a:cubicBezTo>
                    <a:pt x="1664" y="6688"/>
                    <a:pt x="1670" y="6688"/>
                    <a:pt x="1675" y="6688"/>
                  </a:cubicBezTo>
                  <a:cubicBezTo>
                    <a:pt x="1689" y="6688"/>
                    <a:pt x="1704" y="6688"/>
                    <a:pt x="1718" y="6688"/>
                  </a:cubicBezTo>
                  <a:cubicBezTo>
                    <a:pt x="2863" y="6688"/>
                    <a:pt x="3779" y="7312"/>
                    <a:pt x="4835" y="7438"/>
                  </a:cubicBezTo>
                  <a:cubicBezTo>
                    <a:pt x="4942" y="7452"/>
                    <a:pt x="5039" y="7459"/>
                    <a:pt x="5127" y="7459"/>
                  </a:cubicBezTo>
                  <a:cubicBezTo>
                    <a:pt x="5762" y="7459"/>
                    <a:pt x="5925" y="7108"/>
                    <a:pt x="5840" y="6449"/>
                  </a:cubicBezTo>
                  <a:cubicBezTo>
                    <a:pt x="5777" y="5906"/>
                    <a:pt x="5521" y="5316"/>
                    <a:pt x="5633" y="4805"/>
                  </a:cubicBezTo>
                  <a:cubicBezTo>
                    <a:pt x="6016" y="3289"/>
                    <a:pt x="5809" y="1853"/>
                    <a:pt x="5298" y="416"/>
                  </a:cubicBezTo>
                  <a:cubicBezTo>
                    <a:pt x="4739" y="289"/>
                    <a:pt x="4213" y="145"/>
                    <a:pt x="3638" y="49"/>
                  </a:cubicBezTo>
                  <a:cubicBezTo>
                    <a:pt x="3469" y="16"/>
                    <a:pt x="3295" y="0"/>
                    <a:pt x="3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5" name="Google Shape;13565;p30"/>
            <p:cNvSpPr/>
            <p:nvPr/>
          </p:nvSpPr>
          <p:spPr>
            <a:xfrm>
              <a:off x="5557239" y="3417720"/>
              <a:ext cx="395020" cy="356506"/>
            </a:xfrm>
            <a:custGeom>
              <a:avLst/>
              <a:gdLst/>
              <a:ahLst/>
              <a:cxnLst/>
              <a:rect l="l" t="t" r="r" b="b"/>
              <a:pathLst>
                <a:path w="7613" h="6899" extrusionOk="0">
                  <a:moveTo>
                    <a:pt x="2811" y="1"/>
                  </a:moveTo>
                  <a:cubicBezTo>
                    <a:pt x="2318" y="1"/>
                    <a:pt x="1842" y="235"/>
                    <a:pt x="1501" y="690"/>
                  </a:cubicBezTo>
                  <a:cubicBezTo>
                    <a:pt x="910" y="1472"/>
                    <a:pt x="511" y="2414"/>
                    <a:pt x="112" y="3308"/>
                  </a:cubicBezTo>
                  <a:cubicBezTo>
                    <a:pt x="0" y="3627"/>
                    <a:pt x="32" y="3978"/>
                    <a:pt x="192" y="4265"/>
                  </a:cubicBezTo>
                  <a:cubicBezTo>
                    <a:pt x="1070" y="5590"/>
                    <a:pt x="2474" y="6148"/>
                    <a:pt x="4006" y="6899"/>
                  </a:cubicBezTo>
                  <a:cubicBezTo>
                    <a:pt x="4964" y="6452"/>
                    <a:pt x="6017" y="6101"/>
                    <a:pt x="6895" y="5510"/>
                  </a:cubicBezTo>
                  <a:cubicBezTo>
                    <a:pt x="7533" y="5079"/>
                    <a:pt x="7613" y="4249"/>
                    <a:pt x="7054" y="3643"/>
                  </a:cubicBezTo>
                  <a:cubicBezTo>
                    <a:pt x="6097" y="2526"/>
                    <a:pt x="5075" y="1472"/>
                    <a:pt x="3990" y="483"/>
                  </a:cubicBezTo>
                  <a:cubicBezTo>
                    <a:pt x="3630" y="159"/>
                    <a:pt x="3215" y="1"/>
                    <a:pt x="2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6" name="Google Shape;13566;p30"/>
            <p:cNvSpPr/>
            <p:nvPr/>
          </p:nvSpPr>
          <p:spPr>
            <a:xfrm>
              <a:off x="2924786" y="4539919"/>
              <a:ext cx="539111" cy="257548"/>
            </a:xfrm>
            <a:custGeom>
              <a:avLst/>
              <a:gdLst/>
              <a:ahLst/>
              <a:cxnLst/>
              <a:rect l="l" t="t" r="r" b="b"/>
              <a:pathLst>
                <a:path w="10390" h="4984" extrusionOk="0">
                  <a:moveTo>
                    <a:pt x="3959" y="1"/>
                  </a:moveTo>
                  <a:cubicBezTo>
                    <a:pt x="3165" y="1"/>
                    <a:pt x="2546" y="521"/>
                    <a:pt x="1963" y="1380"/>
                  </a:cubicBezTo>
                  <a:cubicBezTo>
                    <a:pt x="1436" y="2146"/>
                    <a:pt x="686" y="2737"/>
                    <a:pt x="64" y="3423"/>
                  </a:cubicBezTo>
                  <a:cubicBezTo>
                    <a:pt x="0" y="3487"/>
                    <a:pt x="32" y="3646"/>
                    <a:pt x="16" y="3870"/>
                  </a:cubicBezTo>
                  <a:lnTo>
                    <a:pt x="606" y="3614"/>
                  </a:lnTo>
                  <a:lnTo>
                    <a:pt x="606" y="4173"/>
                  </a:lnTo>
                  <a:cubicBezTo>
                    <a:pt x="2027" y="4269"/>
                    <a:pt x="3304" y="4333"/>
                    <a:pt x="4612" y="4444"/>
                  </a:cubicBezTo>
                  <a:cubicBezTo>
                    <a:pt x="5474" y="4508"/>
                    <a:pt x="6320" y="4891"/>
                    <a:pt x="7118" y="4971"/>
                  </a:cubicBezTo>
                  <a:cubicBezTo>
                    <a:pt x="7191" y="4979"/>
                    <a:pt x="7265" y="4983"/>
                    <a:pt x="7340" y="4983"/>
                  </a:cubicBezTo>
                  <a:cubicBezTo>
                    <a:pt x="8253" y="4983"/>
                    <a:pt x="9239" y="4386"/>
                    <a:pt x="10198" y="4061"/>
                  </a:cubicBezTo>
                  <a:cubicBezTo>
                    <a:pt x="10262" y="4029"/>
                    <a:pt x="10294" y="3854"/>
                    <a:pt x="10390" y="3678"/>
                  </a:cubicBezTo>
                  <a:lnTo>
                    <a:pt x="9512" y="3471"/>
                  </a:lnTo>
                  <a:cubicBezTo>
                    <a:pt x="9512" y="1013"/>
                    <a:pt x="8730" y="965"/>
                    <a:pt x="7070" y="614"/>
                  </a:cubicBezTo>
                  <a:cubicBezTo>
                    <a:pt x="6902" y="582"/>
                    <a:pt x="6723" y="575"/>
                    <a:pt x="6541" y="575"/>
                  </a:cubicBezTo>
                  <a:cubicBezTo>
                    <a:pt x="6410" y="575"/>
                    <a:pt x="6279" y="578"/>
                    <a:pt x="6150" y="578"/>
                  </a:cubicBezTo>
                  <a:cubicBezTo>
                    <a:pt x="5841" y="578"/>
                    <a:pt x="5546" y="558"/>
                    <a:pt x="5314" y="423"/>
                  </a:cubicBezTo>
                  <a:cubicBezTo>
                    <a:pt x="4806" y="133"/>
                    <a:pt x="4360" y="1"/>
                    <a:pt x="3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7" name="Google Shape;13567;p30"/>
            <p:cNvSpPr/>
            <p:nvPr/>
          </p:nvSpPr>
          <p:spPr>
            <a:xfrm>
              <a:off x="3548316" y="4739483"/>
              <a:ext cx="407473" cy="388544"/>
            </a:xfrm>
            <a:custGeom>
              <a:avLst/>
              <a:gdLst/>
              <a:ahLst/>
              <a:cxnLst/>
              <a:rect l="l" t="t" r="r" b="b"/>
              <a:pathLst>
                <a:path w="7853" h="7519" extrusionOk="0">
                  <a:moveTo>
                    <a:pt x="5805" y="1"/>
                  </a:moveTo>
                  <a:cubicBezTo>
                    <a:pt x="4717" y="1"/>
                    <a:pt x="3720" y="280"/>
                    <a:pt x="3001" y="1380"/>
                  </a:cubicBezTo>
                  <a:cubicBezTo>
                    <a:pt x="2203" y="2593"/>
                    <a:pt x="1213" y="3694"/>
                    <a:pt x="320" y="4859"/>
                  </a:cubicBezTo>
                  <a:cubicBezTo>
                    <a:pt x="176" y="5035"/>
                    <a:pt x="0" y="5386"/>
                    <a:pt x="48" y="5434"/>
                  </a:cubicBezTo>
                  <a:cubicBezTo>
                    <a:pt x="878" y="6152"/>
                    <a:pt x="1740" y="6854"/>
                    <a:pt x="2650" y="7509"/>
                  </a:cubicBezTo>
                  <a:cubicBezTo>
                    <a:pt x="2658" y="7515"/>
                    <a:pt x="2669" y="7518"/>
                    <a:pt x="2684" y="7518"/>
                  </a:cubicBezTo>
                  <a:cubicBezTo>
                    <a:pt x="2811" y="7518"/>
                    <a:pt x="3165" y="7280"/>
                    <a:pt x="3352" y="7094"/>
                  </a:cubicBezTo>
                  <a:cubicBezTo>
                    <a:pt x="3990" y="6471"/>
                    <a:pt x="4517" y="5641"/>
                    <a:pt x="5267" y="5226"/>
                  </a:cubicBezTo>
                  <a:cubicBezTo>
                    <a:pt x="6576" y="4492"/>
                    <a:pt x="6911" y="3343"/>
                    <a:pt x="7166" y="1843"/>
                  </a:cubicBezTo>
                  <a:lnTo>
                    <a:pt x="7469" y="2705"/>
                  </a:lnTo>
                  <a:cubicBezTo>
                    <a:pt x="7852" y="1157"/>
                    <a:pt x="7405" y="88"/>
                    <a:pt x="6384" y="24"/>
                  </a:cubicBezTo>
                  <a:cubicBezTo>
                    <a:pt x="6189" y="9"/>
                    <a:pt x="5995" y="1"/>
                    <a:pt x="5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8" name="Google Shape;13568;p30"/>
            <p:cNvSpPr/>
            <p:nvPr/>
          </p:nvSpPr>
          <p:spPr>
            <a:xfrm>
              <a:off x="5485998" y="4369912"/>
              <a:ext cx="371878" cy="366066"/>
            </a:xfrm>
            <a:custGeom>
              <a:avLst/>
              <a:gdLst/>
              <a:ahLst/>
              <a:cxnLst/>
              <a:rect l="l" t="t" r="r" b="b"/>
              <a:pathLst>
                <a:path w="7167" h="7084" extrusionOk="0">
                  <a:moveTo>
                    <a:pt x="2815" y="0"/>
                  </a:moveTo>
                  <a:cubicBezTo>
                    <a:pt x="2022" y="0"/>
                    <a:pt x="1306" y="467"/>
                    <a:pt x="879" y="1399"/>
                  </a:cubicBezTo>
                  <a:cubicBezTo>
                    <a:pt x="432" y="2340"/>
                    <a:pt x="272" y="3409"/>
                    <a:pt x="1" y="4351"/>
                  </a:cubicBezTo>
                  <a:cubicBezTo>
                    <a:pt x="208" y="5101"/>
                    <a:pt x="304" y="5739"/>
                    <a:pt x="544" y="6314"/>
                  </a:cubicBezTo>
                  <a:cubicBezTo>
                    <a:pt x="759" y="6819"/>
                    <a:pt x="1089" y="7083"/>
                    <a:pt x="1461" y="7083"/>
                  </a:cubicBezTo>
                  <a:cubicBezTo>
                    <a:pt x="1723" y="7083"/>
                    <a:pt x="2006" y="6952"/>
                    <a:pt x="2283" y="6681"/>
                  </a:cubicBezTo>
                  <a:cubicBezTo>
                    <a:pt x="3241" y="5739"/>
                    <a:pt x="4470" y="5117"/>
                    <a:pt x="5794" y="4926"/>
                  </a:cubicBezTo>
                  <a:cubicBezTo>
                    <a:pt x="7023" y="4750"/>
                    <a:pt x="7167" y="4255"/>
                    <a:pt x="6448" y="3250"/>
                  </a:cubicBezTo>
                  <a:cubicBezTo>
                    <a:pt x="5874" y="2452"/>
                    <a:pt x="4533" y="2196"/>
                    <a:pt x="4677" y="856"/>
                  </a:cubicBezTo>
                  <a:cubicBezTo>
                    <a:pt x="4693" y="792"/>
                    <a:pt x="4533" y="712"/>
                    <a:pt x="4470" y="648"/>
                  </a:cubicBezTo>
                  <a:cubicBezTo>
                    <a:pt x="3927" y="216"/>
                    <a:pt x="3353" y="0"/>
                    <a:pt x="2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9" name="Google Shape;13569;p30"/>
            <p:cNvSpPr/>
            <p:nvPr/>
          </p:nvSpPr>
          <p:spPr>
            <a:xfrm>
              <a:off x="1174211" y="2780635"/>
              <a:ext cx="329589" cy="443527"/>
            </a:xfrm>
            <a:custGeom>
              <a:avLst/>
              <a:gdLst/>
              <a:ahLst/>
              <a:cxnLst/>
              <a:rect l="l" t="t" r="r" b="b"/>
              <a:pathLst>
                <a:path w="6352" h="8583" extrusionOk="0">
                  <a:moveTo>
                    <a:pt x="4109" y="1"/>
                  </a:moveTo>
                  <a:cubicBezTo>
                    <a:pt x="3897" y="1"/>
                    <a:pt x="3724" y="221"/>
                    <a:pt x="3479" y="667"/>
                  </a:cubicBezTo>
                  <a:cubicBezTo>
                    <a:pt x="2665" y="2151"/>
                    <a:pt x="1836" y="3604"/>
                    <a:pt x="1006" y="5056"/>
                  </a:cubicBezTo>
                  <a:cubicBezTo>
                    <a:pt x="0" y="6747"/>
                    <a:pt x="527" y="7992"/>
                    <a:pt x="2394" y="8375"/>
                  </a:cubicBezTo>
                  <a:cubicBezTo>
                    <a:pt x="2649" y="8423"/>
                    <a:pt x="2905" y="8503"/>
                    <a:pt x="3176" y="8583"/>
                  </a:cubicBezTo>
                  <a:cubicBezTo>
                    <a:pt x="4086" y="7418"/>
                    <a:pt x="5251" y="6684"/>
                    <a:pt x="5762" y="5168"/>
                  </a:cubicBezTo>
                  <a:cubicBezTo>
                    <a:pt x="6352" y="3444"/>
                    <a:pt x="6033" y="1736"/>
                    <a:pt x="4852" y="523"/>
                  </a:cubicBezTo>
                  <a:cubicBezTo>
                    <a:pt x="4520" y="177"/>
                    <a:pt x="4299" y="1"/>
                    <a:pt x="4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0" name="Google Shape;13570;p30"/>
            <p:cNvSpPr/>
            <p:nvPr/>
          </p:nvSpPr>
          <p:spPr>
            <a:xfrm>
              <a:off x="660785" y="3214539"/>
              <a:ext cx="298976" cy="398156"/>
            </a:xfrm>
            <a:custGeom>
              <a:avLst/>
              <a:gdLst/>
              <a:ahLst/>
              <a:cxnLst/>
              <a:rect l="l" t="t" r="r" b="b"/>
              <a:pathLst>
                <a:path w="5762" h="7705" extrusionOk="0">
                  <a:moveTo>
                    <a:pt x="2190" y="0"/>
                  </a:moveTo>
                  <a:cubicBezTo>
                    <a:pt x="1655" y="0"/>
                    <a:pt x="1052" y="281"/>
                    <a:pt x="894" y="744"/>
                  </a:cubicBezTo>
                  <a:cubicBezTo>
                    <a:pt x="527" y="1861"/>
                    <a:pt x="320" y="3042"/>
                    <a:pt x="1" y="4383"/>
                  </a:cubicBezTo>
                  <a:cubicBezTo>
                    <a:pt x="16" y="4383"/>
                    <a:pt x="48" y="4575"/>
                    <a:pt x="112" y="4766"/>
                  </a:cubicBezTo>
                  <a:cubicBezTo>
                    <a:pt x="655" y="6394"/>
                    <a:pt x="2107" y="7527"/>
                    <a:pt x="3815" y="7703"/>
                  </a:cubicBezTo>
                  <a:cubicBezTo>
                    <a:pt x="3842" y="7704"/>
                    <a:pt x="3871" y="7705"/>
                    <a:pt x="3901" y="7705"/>
                  </a:cubicBezTo>
                  <a:cubicBezTo>
                    <a:pt x="4180" y="7705"/>
                    <a:pt x="4586" y="7639"/>
                    <a:pt x="4629" y="7495"/>
                  </a:cubicBezTo>
                  <a:cubicBezTo>
                    <a:pt x="5012" y="6538"/>
                    <a:pt x="5762" y="5388"/>
                    <a:pt x="5490" y="4591"/>
                  </a:cubicBezTo>
                  <a:cubicBezTo>
                    <a:pt x="4980" y="3074"/>
                    <a:pt x="3911" y="1702"/>
                    <a:pt x="2985" y="345"/>
                  </a:cubicBezTo>
                  <a:cubicBezTo>
                    <a:pt x="2826" y="108"/>
                    <a:pt x="2521" y="0"/>
                    <a:pt x="2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1" name="Google Shape;13571;p30"/>
            <p:cNvSpPr/>
            <p:nvPr/>
          </p:nvSpPr>
          <p:spPr>
            <a:xfrm>
              <a:off x="4940298" y="3454202"/>
              <a:ext cx="391751" cy="325811"/>
            </a:xfrm>
            <a:custGeom>
              <a:avLst/>
              <a:gdLst/>
              <a:ahLst/>
              <a:cxnLst/>
              <a:rect l="l" t="t" r="r" b="b"/>
              <a:pathLst>
                <a:path w="7550" h="6305" extrusionOk="0">
                  <a:moveTo>
                    <a:pt x="3703" y="0"/>
                  </a:moveTo>
                  <a:cubicBezTo>
                    <a:pt x="2650" y="1006"/>
                    <a:pt x="1629" y="1915"/>
                    <a:pt x="687" y="2889"/>
                  </a:cubicBezTo>
                  <a:cubicBezTo>
                    <a:pt x="384" y="3208"/>
                    <a:pt x="1" y="3719"/>
                    <a:pt x="65" y="4054"/>
                  </a:cubicBezTo>
                  <a:cubicBezTo>
                    <a:pt x="192" y="4756"/>
                    <a:pt x="480" y="5490"/>
                    <a:pt x="1437" y="5554"/>
                  </a:cubicBezTo>
                  <a:cubicBezTo>
                    <a:pt x="1820" y="5570"/>
                    <a:pt x="2171" y="5810"/>
                    <a:pt x="2554" y="5905"/>
                  </a:cubicBezTo>
                  <a:cubicBezTo>
                    <a:pt x="3272" y="6065"/>
                    <a:pt x="3975" y="6304"/>
                    <a:pt x="4693" y="6304"/>
                  </a:cubicBezTo>
                  <a:cubicBezTo>
                    <a:pt x="5028" y="6304"/>
                    <a:pt x="5459" y="5921"/>
                    <a:pt x="5682" y="5602"/>
                  </a:cubicBezTo>
                  <a:cubicBezTo>
                    <a:pt x="6161" y="4884"/>
                    <a:pt x="6448" y="4038"/>
                    <a:pt x="6975" y="3368"/>
                  </a:cubicBezTo>
                  <a:cubicBezTo>
                    <a:pt x="7550" y="2618"/>
                    <a:pt x="7438" y="2091"/>
                    <a:pt x="6672" y="1660"/>
                  </a:cubicBezTo>
                  <a:cubicBezTo>
                    <a:pt x="5682" y="1070"/>
                    <a:pt x="4661" y="527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2" name="Google Shape;13572;p30"/>
            <p:cNvSpPr/>
            <p:nvPr/>
          </p:nvSpPr>
          <p:spPr>
            <a:xfrm>
              <a:off x="961369" y="3468826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0" y="887"/>
                    <a:pt x="3655" y="1489"/>
                  </a:cubicBezTo>
                  <a:cubicBezTo>
                    <a:pt x="2554" y="2973"/>
                    <a:pt x="1389" y="4441"/>
                    <a:pt x="336" y="5973"/>
                  </a:cubicBezTo>
                  <a:cubicBezTo>
                    <a:pt x="65" y="6372"/>
                    <a:pt x="96" y="6995"/>
                    <a:pt x="1" y="7521"/>
                  </a:cubicBezTo>
                  <a:cubicBezTo>
                    <a:pt x="495" y="7410"/>
                    <a:pt x="1070" y="7426"/>
                    <a:pt x="1469" y="7170"/>
                  </a:cubicBezTo>
                  <a:cubicBezTo>
                    <a:pt x="3416" y="5973"/>
                    <a:pt x="5331" y="4713"/>
                    <a:pt x="7230" y="3452"/>
                  </a:cubicBezTo>
                  <a:cubicBezTo>
                    <a:pt x="7597" y="3212"/>
                    <a:pt x="7932" y="2941"/>
                    <a:pt x="8236" y="2622"/>
                  </a:cubicBezTo>
                  <a:cubicBezTo>
                    <a:pt x="8379" y="2446"/>
                    <a:pt x="8507" y="2000"/>
                    <a:pt x="8427" y="1952"/>
                  </a:cubicBezTo>
                  <a:cubicBezTo>
                    <a:pt x="7549" y="1289"/>
                    <a:pt x="7028" y="32"/>
                    <a:pt x="5571" y="32"/>
                  </a:cubicBezTo>
                  <a:cubicBezTo>
                    <a:pt x="5519" y="32"/>
                    <a:pt x="5466" y="33"/>
                    <a:pt x="5411" y="37"/>
                  </a:cubicBezTo>
                  <a:cubicBezTo>
                    <a:pt x="5306" y="12"/>
                    <a:pt x="5209" y="1"/>
                    <a:pt x="5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3" name="Google Shape;13573;p30"/>
            <p:cNvSpPr/>
            <p:nvPr/>
          </p:nvSpPr>
          <p:spPr>
            <a:xfrm>
              <a:off x="5233462" y="2223592"/>
              <a:ext cx="441407" cy="388699"/>
            </a:xfrm>
            <a:custGeom>
              <a:avLst/>
              <a:gdLst/>
              <a:ahLst/>
              <a:cxnLst/>
              <a:rect l="l" t="t" r="r" b="b"/>
              <a:pathLst>
                <a:path w="8507" h="7522" extrusionOk="0">
                  <a:moveTo>
                    <a:pt x="5119" y="1"/>
                  </a:moveTo>
                  <a:cubicBezTo>
                    <a:pt x="4325" y="1"/>
                    <a:pt x="4101" y="886"/>
                    <a:pt x="3671" y="1488"/>
                  </a:cubicBezTo>
                  <a:cubicBezTo>
                    <a:pt x="2554" y="2973"/>
                    <a:pt x="1389" y="4441"/>
                    <a:pt x="351" y="5973"/>
                  </a:cubicBezTo>
                  <a:cubicBezTo>
                    <a:pt x="64" y="6372"/>
                    <a:pt x="112" y="6994"/>
                    <a:pt x="0" y="7521"/>
                  </a:cubicBezTo>
                  <a:cubicBezTo>
                    <a:pt x="495" y="7409"/>
                    <a:pt x="1070" y="7425"/>
                    <a:pt x="1469" y="7170"/>
                  </a:cubicBezTo>
                  <a:cubicBezTo>
                    <a:pt x="3878" y="5702"/>
                    <a:pt x="5730" y="4457"/>
                    <a:pt x="7246" y="3451"/>
                  </a:cubicBezTo>
                  <a:cubicBezTo>
                    <a:pt x="7597" y="3212"/>
                    <a:pt x="7932" y="2941"/>
                    <a:pt x="8235" y="2622"/>
                  </a:cubicBezTo>
                  <a:cubicBezTo>
                    <a:pt x="8379" y="2462"/>
                    <a:pt x="8507" y="1999"/>
                    <a:pt x="8443" y="1951"/>
                  </a:cubicBezTo>
                  <a:cubicBezTo>
                    <a:pt x="7549" y="1289"/>
                    <a:pt x="7027" y="31"/>
                    <a:pt x="5571" y="31"/>
                  </a:cubicBezTo>
                  <a:cubicBezTo>
                    <a:pt x="5519" y="31"/>
                    <a:pt x="5465" y="33"/>
                    <a:pt x="5411" y="36"/>
                  </a:cubicBezTo>
                  <a:cubicBezTo>
                    <a:pt x="5305" y="12"/>
                    <a:pt x="5208" y="1"/>
                    <a:pt x="5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4" name="Google Shape;13574;p30"/>
            <p:cNvSpPr/>
            <p:nvPr/>
          </p:nvSpPr>
          <p:spPr>
            <a:xfrm>
              <a:off x="5257486" y="3805532"/>
              <a:ext cx="438916" cy="274394"/>
            </a:xfrm>
            <a:custGeom>
              <a:avLst/>
              <a:gdLst/>
              <a:ahLst/>
              <a:cxnLst/>
              <a:rect l="l" t="t" r="r" b="b"/>
              <a:pathLst>
                <a:path w="8459" h="5310" extrusionOk="0">
                  <a:moveTo>
                    <a:pt x="2985" y="0"/>
                  </a:moveTo>
                  <a:cubicBezTo>
                    <a:pt x="2761" y="48"/>
                    <a:pt x="2442" y="112"/>
                    <a:pt x="2107" y="176"/>
                  </a:cubicBezTo>
                  <a:cubicBezTo>
                    <a:pt x="383" y="463"/>
                    <a:pt x="0" y="1261"/>
                    <a:pt x="1213" y="2474"/>
                  </a:cubicBezTo>
                  <a:cubicBezTo>
                    <a:pt x="2203" y="3463"/>
                    <a:pt x="3463" y="4181"/>
                    <a:pt x="4692" y="4915"/>
                  </a:cubicBezTo>
                  <a:cubicBezTo>
                    <a:pt x="5004" y="5101"/>
                    <a:pt x="5388" y="5310"/>
                    <a:pt x="5788" y="5310"/>
                  </a:cubicBezTo>
                  <a:cubicBezTo>
                    <a:pt x="6043" y="5310"/>
                    <a:pt x="6305" y="5225"/>
                    <a:pt x="6559" y="4995"/>
                  </a:cubicBezTo>
                  <a:cubicBezTo>
                    <a:pt x="6613" y="4951"/>
                    <a:pt x="6705" y="4941"/>
                    <a:pt x="6807" y="4941"/>
                  </a:cubicBezTo>
                  <a:cubicBezTo>
                    <a:pt x="6889" y="4941"/>
                    <a:pt x="6976" y="4947"/>
                    <a:pt x="7054" y="4947"/>
                  </a:cubicBezTo>
                  <a:cubicBezTo>
                    <a:pt x="8092" y="4899"/>
                    <a:pt x="8459" y="4453"/>
                    <a:pt x="8251" y="3415"/>
                  </a:cubicBezTo>
                  <a:cubicBezTo>
                    <a:pt x="8107" y="2761"/>
                    <a:pt x="7916" y="2107"/>
                    <a:pt x="7677" y="1484"/>
                  </a:cubicBezTo>
                  <a:cubicBezTo>
                    <a:pt x="7597" y="1245"/>
                    <a:pt x="7405" y="1037"/>
                    <a:pt x="7166" y="926"/>
                  </a:cubicBezTo>
                  <a:cubicBezTo>
                    <a:pt x="5809" y="606"/>
                    <a:pt x="4453" y="319"/>
                    <a:pt x="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5" name="Google Shape;13575;p30"/>
            <p:cNvSpPr/>
            <p:nvPr/>
          </p:nvSpPr>
          <p:spPr>
            <a:xfrm>
              <a:off x="1407704" y="4353480"/>
              <a:ext cx="343703" cy="379139"/>
            </a:xfrm>
            <a:custGeom>
              <a:avLst/>
              <a:gdLst/>
              <a:ahLst/>
              <a:cxnLst/>
              <a:rect l="l" t="t" r="r" b="b"/>
              <a:pathLst>
                <a:path w="6624" h="7337" extrusionOk="0">
                  <a:moveTo>
                    <a:pt x="3396" y="1"/>
                  </a:moveTo>
                  <a:cubicBezTo>
                    <a:pt x="3105" y="1"/>
                    <a:pt x="2826" y="208"/>
                    <a:pt x="2554" y="631"/>
                  </a:cubicBezTo>
                  <a:cubicBezTo>
                    <a:pt x="1692" y="1956"/>
                    <a:pt x="942" y="3360"/>
                    <a:pt x="160" y="4749"/>
                  </a:cubicBezTo>
                  <a:cubicBezTo>
                    <a:pt x="81" y="4876"/>
                    <a:pt x="81" y="5068"/>
                    <a:pt x="1" y="5499"/>
                  </a:cubicBezTo>
                  <a:cubicBezTo>
                    <a:pt x="384" y="5898"/>
                    <a:pt x="847" y="6409"/>
                    <a:pt x="1357" y="6887"/>
                  </a:cubicBezTo>
                  <a:cubicBezTo>
                    <a:pt x="1640" y="7162"/>
                    <a:pt x="1911" y="7336"/>
                    <a:pt x="2168" y="7336"/>
                  </a:cubicBezTo>
                  <a:cubicBezTo>
                    <a:pt x="2434" y="7336"/>
                    <a:pt x="2686" y="7150"/>
                    <a:pt x="2921" y="6696"/>
                  </a:cubicBezTo>
                  <a:cubicBezTo>
                    <a:pt x="3017" y="6488"/>
                    <a:pt x="3384" y="6409"/>
                    <a:pt x="3639" y="6297"/>
                  </a:cubicBezTo>
                  <a:cubicBezTo>
                    <a:pt x="4453" y="5946"/>
                    <a:pt x="5299" y="5674"/>
                    <a:pt x="6065" y="5259"/>
                  </a:cubicBezTo>
                  <a:cubicBezTo>
                    <a:pt x="6512" y="5020"/>
                    <a:pt x="6624" y="4589"/>
                    <a:pt x="6241" y="4078"/>
                  </a:cubicBezTo>
                  <a:cubicBezTo>
                    <a:pt x="5890" y="3600"/>
                    <a:pt x="5714" y="3009"/>
                    <a:pt x="5427" y="2483"/>
                  </a:cubicBezTo>
                  <a:cubicBezTo>
                    <a:pt x="5108" y="1828"/>
                    <a:pt x="4725" y="1206"/>
                    <a:pt x="4310" y="615"/>
                  </a:cubicBezTo>
                  <a:cubicBezTo>
                    <a:pt x="3991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6" name="Google Shape;13576;p30"/>
            <p:cNvSpPr/>
            <p:nvPr/>
          </p:nvSpPr>
          <p:spPr>
            <a:xfrm>
              <a:off x="367622" y="3916837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1"/>
                  </a:moveTo>
                  <a:cubicBezTo>
                    <a:pt x="224" y="1"/>
                    <a:pt x="1" y="368"/>
                    <a:pt x="65" y="1469"/>
                  </a:cubicBezTo>
                  <a:cubicBezTo>
                    <a:pt x="161" y="3017"/>
                    <a:pt x="288" y="4581"/>
                    <a:pt x="192" y="6129"/>
                  </a:cubicBezTo>
                  <a:cubicBezTo>
                    <a:pt x="129" y="7422"/>
                    <a:pt x="176" y="7709"/>
                    <a:pt x="1421" y="8124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4"/>
                    <a:pt x="4102" y="6576"/>
                  </a:cubicBezTo>
                  <a:cubicBezTo>
                    <a:pt x="3831" y="5076"/>
                    <a:pt x="3576" y="3559"/>
                    <a:pt x="3384" y="2043"/>
                  </a:cubicBezTo>
                  <a:cubicBezTo>
                    <a:pt x="3177" y="431"/>
                    <a:pt x="2746" y="1"/>
                    <a:pt x="1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7" name="Google Shape;13577;p30"/>
            <p:cNvSpPr/>
            <p:nvPr/>
          </p:nvSpPr>
          <p:spPr>
            <a:xfrm>
              <a:off x="1450770" y="3812559"/>
              <a:ext cx="247659" cy="377383"/>
            </a:xfrm>
            <a:custGeom>
              <a:avLst/>
              <a:gdLst/>
              <a:ahLst/>
              <a:cxnLst/>
              <a:rect l="l" t="t" r="r" b="b"/>
              <a:pathLst>
                <a:path w="4773" h="7303" extrusionOk="0">
                  <a:moveTo>
                    <a:pt x="1493" y="1"/>
                  </a:moveTo>
                  <a:cubicBezTo>
                    <a:pt x="1354" y="1"/>
                    <a:pt x="1064" y="183"/>
                    <a:pt x="1006" y="327"/>
                  </a:cubicBezTo>
                  <a:cubicBezTo>
                    <a:pt x="639" y="1109"/>
                    <a:pt x="336" y="1891"/>
                    <a:pt x="1" y="2673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69" y="7171"/>
                    <a:pt x="3039" y="7303"/>
                    <a:pt x="3454" y="7303"/>
                  </a:cubicBezTo>
                  <a:cubicBezTo>
                    <a:pt x="3654" y="7303"/>
                    <a:pt x="3840" y="7272"/>
                    <a:pt x="3990" y="7205"/>
                  </a:cubicBezTo>
                  <a:cubicBezTo>
                    <a:pt x="4373" y="7046"/>
                    <a:pt x="4629" y="6280"/>
                    <a:pt x="4677" y="5753"/>
                  </a:cubicBezTo>
                  <a:cubicBezTo>
                    <a:pt x="4756" y="4700"/>
                    <a:pt x="4772" y="3630"/>
                    <a:pt x="4709" y="2577"/>
                  </a:cubicBezTo>
                  <a:cubicBezTo>
                    <a:pt x="4709" y="2258"/>
                    <a:pt x="4645" y="1795"/>
                    <a:pt x="4437" y="1651"/>
                  </a:cubicBezTo>
                  <a:cubicBezTo>
                    <a:pt x="3496" y="1061"/>
                    <a:pt x="2522" y="502"/>
                    <a:pt x="1533" y="8"/>
                  </a:cubicBezTo>
                  <a:cubicBezTo>
                    <a:pt x="1522" y="3"/>
                    <a:pt x="1508" y="1"/>
                    <a:pt x="14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8" name="Google Shape;13578;p30"/>
            <p:cNvSpPr/>
            <p:nvPr/>
          </p:nvSpPr>
          <p:spPr>
            <a:xfrm>
              <a:off x="187106" y="2991205"/>
              <a:ext cx="308108" cy="385961"/>
            </a:xfrm>
            <a:custGeom>
              <a:avLst/>
              <a:gdLst/>
              <a:ahLst/>
              <a:cxnLst/>
              <a:rect l="l" t="t" r="r" b="b"/>
              <a:pathLst>
                <a:path w="5938" h="7469" extrusionOk="0">
                  <a:moveTo>
                    <a:pt x="2968" y="0"/>
                  </a:moveTo>
                  <a:cubicBezTo>
                    <a:pt x="2942" y="0"/>
                    <a:pt x="2915" y="3"/>
                    <a:pt x="2889" y="7"/>
                  </a:cubicBezTo>
                  <a:cubicBezTo>
                    <a:pt x="2091" y="438"/>
                    <a:pt x="1262" y="821"/>
                    <a:pt x="607" y="1396"/>
                  </a:cubicBezTo>
                  <a:cubicBezTo>
                    <a:pt x="1" y="1922"/>
                    <a:pt x="559" y="2561"/>
                    <a:pt x="799" y="3119"/>
                  </a:cubicBezTo>
                  <a:cubicBezTo>
                    <a:pt x="847" y="3247"/>
                    <a:pt x="847" y="3391"/>
                    <a:pt x="895" y="3518"/>
                  </a:cubicBezTo>
                  <a:cubicBezTo>
                    <a:pt x="1230" y="4492"/>
                    <a:pt x="1517" y="5481"/>
                    <a:pt x="1884" y="6455"/>
                  </a:cubicBezTo>
                  <a:cubicBezTo>
                    <a:pt x="2122" y="7066"/>
                    <a:pt x="2584" y="7469"/>
                    <a:pt x="3084" y="7469"/>
                  </a:cubicBezTo>
                  <a:cubicBezTo>
                    <a:pt x="3289" y="7469"/>
                    <a:pt x="3499" y="7401"/>
                    <a:pt x="3703" y="7253"/>
                  </a:cubicBezTo>
                  <a:cubicBezTo>
                    <a:pt x="4597" y="6582"/>
                    <a:pt x="5204" y="5577"/>
                    <a:pt x="5938" y="4715"/>
                  </a:cubicBezTo>
                  <a:lnTo>
                    <a:pt x="5762" y="4556"/>
                  </a:lnTo>
                  <a:cubicBezTo>
                    <a:pt x="5778" y="4412"/>
                    <a:pt x="5762" y="4284"/>
                    <a:pt x="5714" y="4157"/>
                  </a:cubicBezTo>
                  <a:cubicBezTo>
                    <a:pt x="4948" y="2832"/>
                    <a:pt x="4182" y="1507"/>
                    <a:pt x="3384" y="199"/>
                  </a:cubicBezTo>
                  <a:cubicBezTo>
                    <a:pt x="3275" y="76"/>
                    <a:pt x="3120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9" name="Google Shape;13579;p30"/>
            <p:cNvSpPr/>
            <p:nvPr/>
          </p:nvSpPr>
          <p:spPr>
            <a:xfrm>
              <a:off x="3017509" y="2917880"/>
              <a:ext cx="344533" cy="293927"/>
            </a:xfrm>
            <a:custGeom>
              <a:avLst/>
              <a:gdLst/>
              <a:ahLst/>
              <a:cxnLst/>
              <a:rect l="l" t="t" r="r" b="b"/>
              <a:pathLst>
                <a:path w="6640" h="5688" extrusionOk="0">
                  <a:moveTo>
                    <a:pt x="4335" y="1"/>
                  </a:moveTo>
                  <a:cubicBezTo>
                    <a:pt x="4151" y="1"/>
                    <a:pt x="3950" y="64"/>
                    <a:pt x="3735" y="166"/>
                  </a:cubicBezTo>
                  <a:cubicBezTo>
                    <a:pt x="3017" y="517"/>
                    <a:pt x="2283" y="868"/>
                    <a:pt x="1549" y="1171"/>
                  </a:cubicBezTo>
                  <a:cubicBezTo>
                    <a:pt x="192" y="1745"/>
                    <a:pt x="0" y="2176"/>
                    <a:pt x="575" y="3533"/>
                  </a:cubicBezTo>
                  <a:cubicBezTo>
                    <a:pt x="782" y="4028"/>
                    <a:pt x="926" y="4554"/>
                    <a:pt x="1197" y="5001"/>
                  </a:cubicBezTo>
                  <a:cubicBezTo>
                    <a:pt x="1405" y="5320"/>
                    <a:pt x="1772" y="5544"/>
                    <a:pt x="1948" y="5687"/>
                  </a:cubicBezTo>
                  <a:cubicBezTo>
                    <a:pt x="3256" y="5416"/>
                    <a:pt x="4357" y="5225"/>
                    <a:pt x="5411" y="4953"/>
                  </a:cubicBezTo>
                  <a:cubicBezTo>
                    <a:pt x="5762" y="4858"/>
                    <a:pt x="6081" y="4634"/>
                    <a:pt x="6304" y="4331"/>
                  </a:cubicBezTo>
                  <a:cubicBezTo>
                    <a:pt x="6496" y="4044"/>
                    <a:pt x="6640" y="3533"/>
                    <a:pt x="6512" y="3246"/>
                  </a:cubicBezTo>
                  <a:cubicBezTo>
                    <a:pt x="6097" y="2304"/>
                    <a:pt x="5522" y="1442"/>
                    <a:pt x="5060" y="533"/>
                  </a:cubicBezTo>
                  <a:cubicBezTo>
                    <a:pt x="4857" y="148"/>
                    <a:pt x="4615" y="1"/>
                    <a:pt x="4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0" name="Google Shape;13580;p30"/>
            <p:cNvSpPr/>
            <p:nvPr/>
          </p:nvSpPr>
          <p:spPr>
            <a:xfrm>
              <a:off x="3774493" y="3714741"/>
              <a:ext cx="341108" cy="285763"/>
            </a:xfrm>
            <a:custGeom>
              <a:avLst/>
              <a:gdLst/>
              <a:ahLst/>
              <a:cxnLst/>
              <a:rect l="l" t="t" r="r" b="b"/>
              <a:pathLst>
                <a:path w="6574" h="5530" extrusionOk="0">
                  <a:moveTo>
                    <a:pt x="3183" y="0"/>
                  </a:moveTo>
                  <a:cubicBezTo>
                    <a:pt x="2678" y="0"/>
                    <a:pt x="2220" y="136"/>
                    <a:pt x="2089" y="416"/>
                  </a:cubicBezTo>
                  <a:cubicBezTo>
                    <a:pt x="1435" y="1613"/>
                    <a:pt x="860" y="2858"/>
                    <a:pt x="349" y="4119"/>
                  </a:cubicBezTo>
                  <a:cubicBezTo>
                    <a:pt x="1" y="5043"/>
                    <a:pt x="282" y="5529"/>
                    <a:pt x="1080" y="5529"/>
                  </a:cubicBezTo>
                  <a:cubicBezTo>
                    <a:pt x="1233" y="5529"/>
                    <a:pt x="1405" y="5511"/>
                    <a:pt x="1594" y="5476"/>
                  </a:cubicBezTo>
                  <a:cubicBezTo>
                    <a:pt x="2568" y="5284"/>
                    <a:pt x="3541" y="5061"/>
                    <a:pt x="4515" y="4821"/>
                  </a:cubicBezTo>
                  <a:cubicBezTo>
                    <a:pt x="5632" y="4534"/>
                    <a:pt x="6334" y="3624"/>
                    <a:pt x="6573" y="2348"/>
                  </a:cubicBezTo>
                  <a:cubicBezTo>
                    <a:pt x="6382" y="1964"/>
                    <a:pt x="6286" y="1470"/>
                    <a:pt x="5983" y="1214"/>
                  </a:cubicBezTo>
                  <a:cubicBezTo>
                    <a:pt x="5520" y="815"/>
                    <a:pt x="4930" y="576"/>
                    <a:pt x="4371" y="273"/>
                  </a:cubicBezTo>
                  <a:cubicBezTo>
                    <a:pt x="4047" y="93"/>
                    <a:pt x="3599" y="0"/>
                    <a:pt x="31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1" name="Google Shape;13581;p30"/>
            <p:cNvSpPr/>
            <p:nvPr/>
          </p:nvSpPr>
          <p:spPr>
            <a:xfrm>
              <a:off x="5039663" y="4373840"/>
              <a:ext cx="322221" cy="283592"/>
            </a:xfrm>
            <a:custGeom>
              <a:avLst/>
              <a:gdLst/>
              <a:ahLst/>
              <a:cxnLst/>
              <a:rect l="l" t="t" r="r" b="b"/>
              <a:pathLst>
                <a:path w="6210" h="5488" extrusionOk="0">
                  <a:moveTo>
                    <a:pt x="2025" y="0"/>
                  </a:moveTo>
                  <a:cubicBezTo>
                    <a:pt x="1877" y="0"/>
                    <a:pt x="1715" y="42"/>
                    <a:pt x="1517" y="126"/>
                  </a:cubicBezTo>
                  <a:cubicBezTo>
                    <a:pt x="208" y="700"/>
                    <a:pt x="129" y="1833"/>
                    <a:pt x="81" y="2966"/>
                  </a:cubicBezTo>
                  <a:cubicBezTo>
                    <a:pt x="1" y="4945"/>
                    <a:pt x="33" y="4961"/>
                    <a:pt x="1948" y="5280"/>
                  </a:cubicBezTo>
                  <a:cubicBezTo>
                    <a:pt x="2507" y="5376"/>
                    <a:pt x="3065" y="5408"/>
                    <a:pt x="3799" y="5488"/>
                  </a:cubicBezTo>
                  <a:cubicBezTo>
                    <a:pt x="4230" y="5392"/>
                    <a:pt x="4932" y="5456"/>
                    <a:pt x="5363" y="5137"/>
                  </a:cubicBezTo>
                  <a:cubicBezTo>
                    <a:pt x="6209" y="4498"/>
                    <a:pt x="5459" y="1785"/>
                    <a:pt x="4454" y="1386"/>
                  </a:cubicBezTo>
                  <a:cubicBezTo>
                    <a:pt x="3831" y="1131"/>
                    <a:pt x="3257" y="780"/>
                    <a:pt x="2746" y="333"/>
                  </a:cubicBezTo>
                  <a:cubicBezTo>
                    <a:pt x="2477" y="114"/>
                    <a:pt x="2270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2" name="Google Shape;13582;p30"/>
            <p:cNvSpPr/>
            <p:nvPr/>
          </p:nvSpPr>
          <p:spPr>
            <a:xfrm>
              <a:off x="2525617" y="4438845"/>
              <a:ext cx="427345" cy="307983"/>
            </a:xfrm>
            <a:custGeom>
              <a:avLst/>
              <a:gdLst/>
              <a:ahLst/>
              <a:cxnLst/>
              <a:rect l="l" t="t" r="r" b="b"/>
              <a:pathLst>
                <a:path w="8236" h="5960" extrusionOk="0">
                  <a:moveTo>
                    <a:pt x="687" y="1"/>
                  </a:moveTo>
                  <a:cubicBezTo>
                    <a:pt x="543" y="96"/>
                    <a:pt x="224" y="208"/>
                    <a:pt x="112" y="432"/>
                  </a:cubicBezTo>
                  <a:cubicBezTo>
                    <a:pt x="1" y="671"/>
                    <a:pt x="17" y="942"/>
                    <a:pt x="144" y="1166"/>
                  </a:cubicBezTo>
                  <a:cubicBezTo>
                    <a:pt x="368" y="1501"/>
                    <a:pt x="639" y="1788"/>
                    <a:pt x="958" y="2043"/>
                  </a:cubicBezTo>
                  <a:cubicBezTo>
                    <a:pt x="1996" y="2969"/>
                    <a:pt x="3097" y="3847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40"/>
                    <a:pt x="7150" y="5012"/>
                  </a:cubicBezTo>
                  <a:cubicBezTo>
                    <a:pt x="8236" y="4118"/>
                    <a:pt x="8220" y="3049"/>
                    <a:pt x="6975" y="2347"/>
                  </a:cubicBezTo>
                  <a:cubicBezTo>
                    <a:pt x="5794" y="1692"/>
                    <a:pt x="4501" y="1214"/>
                    <a:pt x="3240" y="719"/>
                  </a:cubicBezTo>
                  <a:cubicBezTo>
                    <a:pt x="2458" y="432"/>
                    <a:pt x="1644" y="256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3" name="Google Shape;13583;p30"/>
            <p:cNvSpPr/>
            <p:nvPr/>
          </p:nvSpPr>
          <p:spPr>
            <a:xfrm>
              <a:off x="3499438" y="4151746"/>
              <a:ext cx="300636" cy="293462"/>
            </a:xfrm>
            <a:custGeom>
              <a:avLst/>
              <a:gdLst/>
              <a:ahLst/>
              <a:cxnLst/>
              <a:rect l="l" t="t" r="r" b="b"/>
              <a:pathLst>
                <a:path w="5794" h="5679" extrusionOk="0">
                  <a:moveTo>
                    <a:pt x="2880" y="0"/>
                  </a:moveTo>
                  <a:cubicBezTo>
                    <a:pt x="2423" y="0"/>
                    <a:pt x="1925" y="129"/>
                    <a:pt x="1549" y="322"/>
                  </a:cubicBezTo>
                  <a:cubicBezTo>
                    <a:pt x="448" y="881"/>
                    <a:pt x="224" y="1998"/>
                    <a:pt x="256" y="3163"/>
                  </a:cubicBezTo>
                  <a:lnTo>
                    <a:pt x="1" y="3306"/>
                  </a:lnTo>
                  <a:cubicBezTo>
                    <a:pt x="336" y="3881"/>
                    <a:pt x="543" y="4663"/>
                    <a:pt x="1054" y="4998"/>
                  </a:cubicBezTo>
                  <a:cubicBezTo>
                    <a:pt x="1661" y="5397"/>
                    <a:pt x="2506" y="5461"/>
                    <a:pt x="3256" y="5621"/>
                  </a:cubicBezTo>
                  <a:cubicBezTo>
                    <a:pt x="3429" y="5659"/>
                    <a:pt x="3594" y="5679"/>
                    <a:pt x="3749" y="5679"/>
                  </a:cubicBezTo>
                  <a:cubicBezTo>
                    <a:pt x="4313" y="5679"/>
                    <a:pt x="4763" y="5416"/>
                    <a:pt x="5076" y="4791"/>
                  </a:cubicBezTo>
                  <a:cubicBezTo>
                    <a:pt x="5794" y="3338"/>
                    <a:pt x="5012" y="705"/>
                    <a:pt x="3496" y="99"/>
                  </a:cubicBezTo>
                  <a:cubicBezTo>
                    <a:pt x="3313" y="31"/>
                    <a:pt x="3101" y="0"/>
                    <a:pt x="2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4" name="Google Shape;13584;p30"/>
            <p:cNvSpPr/>
            <p:nvPr/>
          </p:nvSpPr>
          <p:spPr>
            <a:xfrm>
              <a:off x="4171016" y="4774518"/>
              <a:ext cx="332962" cy="316096"/>
            </a:xfrm>
            <a:custGeom>
              <a:avLst/>
              <a:gdLst/>
              <a:ahLst/>
              <a:cxnLst/>
              <a:rect l="l" t="t" r="r" b="b"/>
              <a:pathLst>
                <a:path w="6417" h="6117" extrusionOk="0">
                  <a:moveTo>
                    <a:pt x="2203" y="0"/>
                  </a:moveTo>
                  <a:cubicBezTo>
                    <a:pt x="240" y="958"/>
                    <a:pt x="1" y="1325"/>
                    <a:pt x="240" y="3192"/>
                  </a:cubicBezTo>
                  <a:cubicBezTo>
                    <a:pt x="288" y="3431"/>
                    <a:pt x="320" y="3655"/>
                    <a:pt x="336" y="3894"/>
                  </a:cubicBezTo>
                  <a:cubicBezTo>
                    <a:pt x="347" y="5851"/>
                    <a:pt x="599" y="6116"/>
                    <a:pt x="1437" y="6116"/>
                  </a:cubicBezTo>
                  <a:cubicBezTo>
                    <a:pt x="1750" y="6116"/>
                    <a:pt x="2144" y="6079"/>
                    <a:pt x="2637" y="6079"/>
                  </a:cubicBezTo>
                  <a:cubicBezTo>
                    <a:pt x="2688" y="6079"/>
                    <a:pt x="2740" y="6080"/>
                    <a:pt x="2794" y="6081"/>
                  </a:cubicBezTo>
                  <a:cubicBezTo>
                    <a:pt x="2806" y="6081"/>
                    <a:pt x="2818" y="6081"/>
                    <a:pt x="2830" y="6081"/>
                  </a:cubicBezTo>
                  <a:cubicBezTo>
                    <a:pt x="4451" y="6081"/>
                    <a:pt x="6400" y="3992"/>
                    <a:pt x="6416" y="2123"/>
                  </a:cubicBezTo>
                  <a:lnTo>
                    <a:pt x="6416" y="2123"/>
                  </a:lnTo>
                  <a:cubicBezTo>
                    <a:pt x="6257" y="2250"/>
                    <a:pt x="6081" y="2394"/>
                    <a:pt x="5938" y="2538"/>
                  </a:cubicBezTo>
                  <a:cubicBezTo>
                    <a:pt x="5628" y="2923"/>
                    <a:pt x="5300" y="3123"/>
                    <a:pt x="4974" y="3123"/>
                  </a:cubicBezTo>
                  <a:cubicBezTo>
                    <a:pt x="4678" y="3123"/>
                    <a:pt x="4383" y="2959"/>
                    <a:pt x="4102" y="2617"/>
                  </a:cubicBezTo>
                  <a:cubicBezTo>
                    <a:pt x="3416" y="1788"/>
                    <a:pt x="2841" y="878"/>
                    <a:pt x="2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5" name="Google Shape;13585;p30"/>
            <p:cNvSpPr/>
            <p:nvPr/>
          </p:nvSpPr>
          <p:spPr>
            <a:xfrm>
              <a:off x="3064726" y="3270450"/>
              <a:ext cx="245168" cy="458409"/>
            </a:xfrm>
            <a:custGeom>
              <a:avLst/>
              <a:gdLst/>
              <a:ahLst/>
              <a:cxnLst/>
              <a:rect l="l" t="t" r="r" b="b"/>
              <a:pathLst>
                <a:path w="4725" h="8871" extrusionOk="0">
                  <a:moveTo>
                    <a:pt x="2266" y="0"/>
                  </a:moveTo>
                  <a:cubicBezTo>
                    <a:pt x="1183" y="0"/>
                    <a:pt x="15" y="1237"/>
                    <a:pt x="0" y="2487"/>
                  </a:cubicBezTo>
                  <a:cubicBezTo>
                    <a:pt x="64" y="2758"/>
                    <a:pt x="160" y="3014"/>
                    <a:pt x="271" y="3269"/>
                  </a:cubicBezTo>
                  <a:cubicBezTo>
                    <a:pt x="1022" y="4642"/>
                    <a:pt x="1788" y="6014"/>
                    <a:pt x="2586" y="7355"/>
                  </a:cubicBezTo>
                  <a:cubicBezTo>
                    <a:pt x="2809" y="7754"/>
                    <a:pt x="3112" y="8121"/>
                    <a:pt x="3463" y="8424"/>
                  </a:cubicBezTo>
                  <a:cubicBezTo>
                    <a:pt x="3751" y="8663"/>
                    <a:pt x="4150" y="8727"/>
                    <a:pt x="4501" y="8871"/>
                  </a:cubicBezTo>
                  <a:cubicBezTo>
                    <a:pt x="4564" y="8488"/>
                    <a:pt x="4724" y="8073"/>
                    <a:pt x="4660" y="7690"/>
                  </a:cubicBezTo>
                  <a:cubicBezTo>
                    <a:pt x="4485" y="6621"/>
                    <a:pt x="4197" y="5551"/>
                    <a:pt x="3974" y="4482"/>
                  </a:cubicBezTo>
                  <a:cubicBezTo>
                    <a:pt x="3735" y="3269"/>
                    <a:pt x="3559" y="2040"/>
                    <a:pt x="3256" y="843"/>
                  </a:cubicBezTo>
                  <a:cubicBezTo>
                    <a:pt x="3176" y="508"/>
                    <a:pt x="2761" y="45"/>
                    <a:pt x="2458" y="13"/>
                  </a:cubicBezTo>
                  <a:cubicBezTo>
                    <a:pt x="2395" y="5"/>
                    <a:pt x="2331" y="0"/>
                    <a:pt x="22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6" name="Google Shape;13586;p30"/>
            <p:cNvSpPr/>
            <p:nvPr/>
          </p:nvSpPr>
          <p:spPr>
            <a:xfrm>
              <a:off x="3342116" y="3572793"/>
              <a:ext cx="305617" cy="332839"/>
            </a:xfrm>
            <a:custGeom>
              <a:avLst/>
              <a:gdLst/>
              <a:ahLst/>
              <a:cxnLst/>
              <a:rect l="l" t="t" r="r" b="b"/>
              <a:pathLst>
                <a:path w="5890" h="6441" extrusionOk="0">
                  <a:moveTo>
                    <a:pt x="4246" y="0"/>
                  </a:moveTo>
                  <a:cubicBezTo>
                    <a:pt x="3747" y="0"/>
                    <a:pt x="3217" y="222"/>
                    <a:pt x="2730" y="642"/>
                  </a:cubicBezTo>
                  <a:cubicBezTo>
                    <a:pt x="1469" y="1711"/>
                    <a:pt x="527" y="3100"/>
                    <a:pt x="0" y="4664"/>
                  </a:cubicBezTo>
                  <a:cubicBezTo>
                    <a:pt x="352" y="5222"/>
                    <a:pt x="639" y="6020"/>
                    <a:pt x="1213" y="6371"/>
                  </a:cubicBezTo>
                  <a:cubicBezTo>
                    <a:pt x="1295" y="6419"/>
                    <a:pt x="1412" y="6441"/>
                    <a:pt x="1547" y="6441"/>
                  </a:cubicBezTo>
                  <a:cubicBezTo>
                    <a:pt x="1994" y="6441"/>
                    <a:pt x="2640" y="6206"/>
                    <a:pt x="2873" y="5924"/>
                  </a:cubicBezTo>
                  <a:cubicBezTo>
                    <a:pt x="3926" y="4520"/>
                    <a:pt x="4884" y="3052"/>
                    <a:pt x="5762" y="1552"/>
                  </a:cubicBezTo>
                  <a:cubicBezTo>
                    <a:pt x="5889" y="1344"/>
                    <a:pt x="5650" y="770"/>
                    <a:pt x="5427" y="514"/>
                  </a:cubicBezTo>
                  <a:cubicBezTo>
                    <a:pt x="5086" y="166"/>
                    <a:pt x="4677" y="0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7" name="Google Shape;13587;p30"/>
            <p:cNvSpPr/>
            <p:nvPr/>
          </p:nvSpPr>
          <p:spPr>
            <a:xfrm>
              <a:off x="775041" y="122486"/>
              <a:ext cx="455520" cy="219412"/>
            </a:xfrm>
            <a:custGeom>
              <a:avLst/>
              <a:gdLst/>
              <a:ahLst/>
              <a:cxnLst/>
              <a:rect l="l" t="t" r="r" b="b"/>
              <a:pathLst>
                <a:path w="8779" h="4246" extrusionOk="0">
                  <a:moveTo>
                    <a:pt x="2561" y="1"/>
                  </a:moveTo>
                  <a:cubicBezTo>
                    <a:pt x="1492" y="1"/>
                    <a:pt x="506" y="620"/>
                    <a:pt x="65" y="1597"/>
                  </a:cubicBezTo>
                  <a:cubicBezTo>
                    <a:pt x="1" y="1773"/>
                    <a:pt x="17" y="1980"/>
                    <a:pt x="113" y="2140"/>
                  </a:cubicBezTo>
                  <a:cubicBezTo>
                    <a:pt x="639" y="2698"/>
                    <a:pt x="1166" y="3129"/>
                    <a:pt x="2076" y="3129"/>
                  </a:cubicBezTo>
                  <a:cubicBezTo>
                    <a:pt x="2130" y="3129"/>
                    <a:pt x="2184" y="3129"/>
                    <a:pt x="2240" y="3129"/>
                  </a:cubicBezTo>
                  <a:cubicBezTo>
                    <a:pt x="3265" y="3129"/>
                    <a:pt x="4506" y="3144"/>
                    <a:pt x="5188" y="3704"/>
                  </a:cubicBezTo>
                  <a:cubicBezTo>
                    <a:pt x="5670" y="4096"/>
                    <a:pt x="6089" y="4246"/>
                    <a:pt x="6486" y="4246"/>
                  </a:cubicBezTo>
                  <a:cubicBezTo>
                    <a:pt x="6928" y="4246"/>
                    <a:pt x="7343" y="4059"/>
                    <a:pt x="7789" y="3815"/>
                  </a:cubicBezTo>
                  <a:cubicBezTo>
                    <a:pt x="8172" y="3592"/>
                    <a:pt x="8443" y="3161"/>
                    <a:pt x="8778" y="2826"/>
                  </a:cubicBezTo>
                  <a:cubicBezTo>
                    <a:pt x="8364" y="2427"/>
                    <a:pt x="7996" y="1932"/>
                    <a:pt x="7518" y="1645"/>
                  </a:cubicBezTo>
                  <a:cubicBezTo>
                    <a:pt x="6895" y="1326"/>
                    <a:pt x="6241" y="1070"/>
                    <a:pt x="5571" y="895"/>
                  </a:cubicBezTo>
                  <a:cubicBezTo>
                    <a:pt x="4565" y="560"/>
                    <a:pt x="3544" y="288"/>
                    <a:pt x="2602" y="1"/>
                  </a:cubicBezTo>
                  <a:cubicBezTo>
                    <a:pt x="2589" y="1"/>
                    <a:pt x="2575" y="1"/>
                    <a:pt x="25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8" name="Google Shape;13588;p30"/>
            <p:cNvSpPr/>
            <p:nvPr/>
          </p:nvSpPr>
          <p:spPr>
            <a:xfrm>
              <a:off x="4214913" y="3586125"/>
              <a:ext cx="380128" cy="303901"/>
            </a:xfrm>
            <a:custGeom>
              <a:avLst/>
              <a:gdLst/>
              <a:ahLst/>
              <a:cxnLst/>
              <a:rect l="l" t="t" r="r" b="b"/>
              <a:pathLst>
                <a:path w="7326" h="5881" extrusionOk="0">
                  <a:moveTo>
                    <a:pt x="7326" y="1"/>
                  </a:moveTo>
                  <a:cubicBezTo>
                    <a:pt x="6943" y="81"/>
                    <a:pt x="6512" y="65"/>
                    <a:pt x="6209" y="256"/>
                  </a:cubicBezTo>
                  <a:cubicBezTo>
                    <a:pt x="4613" y="1294"/>
                    <a:pt x="3049" y="2379"/>
                    <a:pt x="1469" y="3448"/>
                  </a:cubicBezTo>
                  <a:cubicBezTo>
                    <a:pt x="1166" y="3656"/>
                    <a:pt x="846" y="3815"/>
                    <a:pt x="543" y="4023"/>
                  </a:cubicBezTo>
                  <a:cubicBezTo>
                    <a:pt x="352" y="4182"/>
                    <a:pt x="176" y="4358"/>
                    <a:pt x="1" y="4533"/>
                  </a:cubicBezTo>
                  <a:cubicBezTo>
                    <a:pt x="256" y="4837"/>
                    <a:pt x="415" y="5124"/>
                    <a:pt x="671" y="5331"/>
                  </a:cubicBezTo>
                  <a:cubicBezTo>
                    <a:pt x="1137" y="5706"/>
                    <a:pt x="1616" y="5881"/>
                    <a:pt x="2115" y="5881"/>
                  </a:cubicBezTo>
                  <a:cubicBezTo>
                    <a:pt x="2573" y="5881"/>
                    <a:pt x="3047" y="5734"/>
                    <a:pt x="3543" y="5459"/>
                  </a:cubicBezTo>
                  <a:cubicBezTo>
                    <a:pt x="4246" y="5028"/>
                    <a:pt x="4996" y="4693"/>
                    <a:pt x="5778" y="4469"/>
                  </a:cubicBezTo>
                  <a:cubicBezTo>
                    <a:pt x="6576" y="4262"/>
                    <a:pt x="6895" y="3863"/>
                    <a:pt x="6959" y="3097"/>
                  </a:cubicBezTo>
                  <a:cubicBezTo>
                    <a:pt x="7007" y="2427"/>
                    <a:pt x="7198" y="1788"/>
                    <a:pt x="7294" y="1118"/>
                  </a:cubicBezTo>
                  <a:cubicBezTo>
                    <a:pt x="7326" y="751"/>
                    <a:pt x="7326" y="384"/>
                    <a:pt x="7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9" name="Google Shape;13589;p30"/>
            <p:cNvSpPr/>
            <p:nvPr/>
          </p:nvSpPr>
          <p:spPr>
            <a:xfrm>
              <a:off x="1119521" y="3927120"/>
              <a:ext cx="227786" cy="346429"/>
            </a:xfrm>
            <a:custGeom>
              <a:avLst/>
              <a:gdLst/>
              <a:ahLst/>
              <a:cxnLst/>
              <a:rect l="l" t="t" r="r" b="b"/>
              <a:pathLst>
                <a:path w="4390" h="6704" extrusionOk="0">
                  <a:moveTo>
                    <a:pt x="1565" y="1"/>
                  </a:moveTo>
                  <a:cubicBezTo>
                    <a:pt x="786" y="1"/>
                    <a:pt x="293" y="754"/>
                    <a:pt x="113" y="2259"/>
                  </a:cubicBezTo>
                  <a:cubicBezTo>
                    <a:pt x="81" y="2499"/>
                    <a:pt x="49" y="2722"/>
                    <a:pt x="1" y="2945"/>
                  </a:cubicBezTo>
                  <a:lnTo>
                    <a:pt x="161" y="2961"/>
                  </a:lnTo>
                  <a:lnTo>
                    <a:pt x="161" y="5148"/>
                  </a:lnTo>
                  <a:cubicBezTo>
                    <a:pt x="161" y="5260"/>
                    <a:pt x="161" y="5355"/>
                    <a:pt x="176" y="5451"/>
                  </a:cubicBezTo>
                  <a:cubicBezTo>
                    <a:pt x="318" y="6266"/>
                    <a:pt x="829" y="6704"/>
                    <a:pt x="1463" y="6704"/>
                  </a:cubicBezTo>
                  <a:cubicBezTo>
                    <a:pt x="1760" y="6704"/>
                    <a:pt x="2085" y="6607"/>
                    <a:pt x="2411" y="6409"/>
                  </a:cubicBezTo>
                  <a:cubicBezTo>
                    <a:pt x="3592" y="5690"/>
                    <a:pt x="3767" y="4446"/>
                    <a:pt x="4071" y="3344"/>
                  </a:cubicBezTo>
                  <a:cubicBezTo>
                    <a:pt x="4390" y="2227"/>
                    <a:pt x="2842" y="121"/>
                    <a:pt x="1709" y="9"/>
                  </a:cubicBezTo>
                  <a:cubicBezTo>
                    <a:pt x="1660" y="4"/>
                    <a:pt x="1612" y="1"/>
                    <a:pt x="1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0" name="Google Shape;13590;p30"/>
            <p:cNvSpPr/>
            <p:nvPr/>
          </p:nvSpPr>
          <p:spPr>
            <a:xfrm>
              <a:off x="2090905" y="3016784"/>
              <a:ext cx="274122" cy="309637"/>
            </a:xfrm>
            <a:custGeom>
              <a:avLst/>
              <a:gdLst/>
              <a:ahLst/>
              <a:cxnLst/>
              <a:rect l="l" t="t" r="r" b="b"/>
              <a:pathLst>
                <a:path w="5283" h="5992" extrusionOk="0">
                  <a:moveTo>
                    <a:pt x="2783" y="1"/>
                  </a:moveTo>
                  <a:cubicBezTo>
                    <a:pt x="1712" y="1"/>
                    <a:pt x="576" y="1001"/>
                    <a:pt x="479" y="2098"/>
                  </a:cubicBezTo>
                  <a:cubicBezTo>
                    <a:pt x="431" y="2624"/>
                    <a:pt x="335" y="3151"/>
                    <a:pt x="224" y="3662"/>
                  </a:cubicBezTo>
                  <a:cubicBezTo>
                    <a:pt x="0" y="4651"/>
                    <a:pt x="128" y="4827"/>
                    <a:pt x="1133" y="4875"/>
                  </a:cubicBezTo>
                  <a:cubicBezTo>
                    <a:pt x="1357" y="4891"/>
                    <a:pt x="1564" y="4954"/>
                    <a:pt x="1772" y="5066"/>
                  </a:cubicBezTo>
                  <a:cubicBezTo>
                    <a:pt x="2346" y="5353"/>
                    <a:pt x="2905" y="5688"/>
                    <a:pt x="3479" y="5992"/>
                  </a:cubicBezTo>
                  <a:cubicBezTo>
                    <a:pt x="5187" y="5768"/>
                    <a:pt x="5283" y="5641"/>
                    <a:pt x="4852" y="4093"/>
                  </a:cubicBezTo>
                  <a:cubicBezTo>
                    <a:pt x="4548" y="3039"/>
                    <a:pt x="4325" y="1954"/>
                    <a:pt x="3990" y="917"/>
                  </a:cubicBezTo>
                  <a:cubicBezTo>
                    <a:pt x="3878" y="582"/>
                    <a:pt x="3559" y="167"/>
                    <a:pt x="3256" y="71"/>
                  </a:cubicBezTo>
                  <a:cubicBezTo>
                    <a:pt x="3102" y="23"/>
                    <a:pt x="2943" y="1"/>
                    <a:pt x="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1" name="Google Shape;13591;p30"/>
            <p:cNvSpPr/>
            <p:nvPr/>
          </p:nvSpPr>
          <p:spPr>
            <a:xfrm>
              <a:off x="4656267" y="3063652"/>
              <a:ext cx="347024" cy="360898"/>
            </a:xfrm>
            <a:custGeom>
              <a:avLst/>
              <a:gdLst/>
              <a:ahLst/>
              <a:cxnLst/>
              <a:rect l="l" t="t" r="r" b="b"/>
              <a:pathLst>
                <a:path w="6688" h="6984" extrusionOk="0">
                  <a:moveTo>
                    <a:pt x="5294" y="1"/>
                  </a:moveTo>
                  <a:cubicBezTo>
                    <a:pt x="5115" y="1"/>
                    <a:pt x="4905" y="21"/>
                    <a:pt x="4661" y="58"/>
                  </a:cubicBezTo>
                  <a:lnTo>
                    <a:pt x="4677" y="58"/>
                  </a:lnTo>
                  <a:cubicBezTo>
                    <a:pt x="4533" y="377"/>
                    <a:pt x="4390" y="696"/>
                    <a:pt x="4214" y="999"/>
                  </a:cubicBezTo>
                  <a:cubicBezTo>
                    <a:pt x="3927" y="1478"/>
                    <a:pt x="3480" y="1893"/>
                    <a:pt x="3272" y="2404"/>
                  </a:cubicBezTo>
                  <a:cubicBezTo>
                    <a:pt x="2889" y="3441"/>
                    <a:pt x="2139" y="4095"/>
                    <a:pt x="1198" y="4590"/>
                  </a:cubicBezTo>
                  <a:cubicBezTo>
                    <a:pt x="815" y="4797"/>
                    <a:pt x="288" y="5005"/>
                    <a:pt x="176" y="5340"/>
                  </a:cubicBezTo>
                  <a:cubicBezTo>
                    <a:pt x="1" y="5835"/>
                    <a:pt x="144" y="6425"/>
                    <a:pt x="160" y="6984"/>
                  </a:cubicBezTo>
                  <a:cubicBezTo>
                    <a:pt x="591" y="6904"/>
                    <a:pt x="1070" y="6904"/>
                    <a:pt x="1469" y="6729"/>
                  </a:cubicBezTo>
                  <a:cubicBezTo>
                    <a:pt x="2123" y="6441"/>
                    <a:pt x="2698" y="5851"/>
                    <a:pt x="3368" y="5707"/>
                  </a:cubicBezTo>
                  <a:cubicBezTo>
                    <a:pt x="5363" y="5292"/>
                    <a:pt x="6688" y="3393"/>
                    <a:pt x="6416" y="1382"/>
                  </a:cubicBezTo>
                  <a:cubicBezTo>
                    <a:pt x="6287" y="363"/>
                    <a:pt x="6054" y="1"/>
                    <a:pt x="5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2" name="Google Shape;13592;p30"/>
            <p:cNvSpPr/>
            <p:nvPr/>
          </p:nvSpPr>
          <p:spPr>
            <a:xfrm>
              <a:off x="2948758" y="3732413"/>
              <a:ext cx="327151" cy="301575"/>
            </a:xfrm>
            <a:custGeom>
              <a:avLst/>
              <a:gdLst/>
              <a:ahLst/>
              <a:cxnLst/>
              <a:rect l="l" t="t" r="r" b="b"/>
              <a:pathLst>
                <a:path w="6305" h="5836" extrusionOk="0">
                  <a:moveTo>
                    <a:pt x="4001" y="0"/>
                  </a:moveTo>
                  <a:cubicBezTo>
                    <a:pt x="3700" y="0"/>
                    <a:pt x="3263" y="155"/>
                    <a:pt x="3049" y="346"/>
                  </a:cubicBezTo>
                  <a:cubicBezTo>
                    <a:pt x="2187" y="1176"/>
                    <a:pt x="1357" y="2037"/>
                    <a:pt x="575" y="2963"/>
                  </a:cubicBezTo>
                  <a:cubicBezTo>
                    <a:pt x="288" y="3282"/>
                    <a:pt x="144" y="3745"/>
                    <a:pt x="1" y="4032"/>
                  </a:cubicBezTo>
                  <a:cubicBezTo>
                    <a:pt x="129" y="5836"/>
                    <a:pt x="1724" y="4926"/>
                    <a:pt x="2443" y="5564"/>
                  </a:cubicBezTo>
                  <a:cubicBezTo>
                    <a:pt x="2495" y="5613"/>
                    <a:pt x="2573" y="5632"/>
                    <a:pt x="2668" y="5632"/>
                  </a:cubicBezTo>
                  <a:cubicBezTo>
                    <a:pt x="2946" y="5632"/>
                    <a:pt x="3366" y="5468"/>
                    <a:pt x="3687" y="5421"/>
                  </a:cubicBezTo>
                  <a:cubicBezTo>
                    <a:pt x="3719" y="5405"/>
                    <a:pt x="3735" y="5373"/>
                    <a:pt x="3751" y="5341"/>
                  </a:cubicBezTo>
                  <a:cubicBezTo>
                    <a:pt x="4852" y="4352"/>
                    <a:pt x="6305" y="3474"/>
                    <a:pt x="5124" y="1638"/>
                  </a:cubicBezTo>
                  <a:cubicBezTo>
                    <a:pt x="5092" y="1575"/>
                    <a:pt x="5156" y="1479"/>
                    <a:pt x="5124" y="1431"/>
                  </a:cubicBezTo>
                  <a:cubicBezTo>
                    <a:pt x="4837" y="952"/>
                    <a:pt x="4645" y="378"/>
                    <a:pt x="4246" y="58"/>
                  </a:cubicBezTo>
                  <a:cubicBezTo>
                    <a:pt x="4189" y="18"/>
                    <a:pt x="4103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3" name="Google Shape;13593;p30"/>
            <p:cNvSpPr/>
            <p:nvPr/>
          </p:nvSpPr>
          <p:spPr>
            <a:xfrm>
              <a:off x="5178824" y="4125444"/>
              <a:ext cx="376755" cy="195383"/>
            </a:xfrm>
            <a:custGeom>
              <a:avLst/>
              <a:gdLst/>
              <a:ahLst/>
              <a:cxnLst/>
              <a:rect l="l" t="t" r="r" b="b"/>
              <a:pathLst>
                <a:path w="7261" h="3781" extrusionOk="0">
                  <a:moveTo>
                    <a:pt x="4937" y="1"/>
                  </a:moveTo>
                  <a:cubicBezTo>
                    <a:pt x="4919" y="1"/>
                    <a:pt x="4902" y="1"/>
                    <a:pt x="4884" y="1"/>
                  </a:cubicBezTo>
                  <a:cubicBezTo>
                    <a:pt x="3703" y="113"/>
                    <a:pt x="2330" y="225"/>
                    <a:pt x="1181" y="1390"/>
                  </a:cubicBezTo>
                  <a:cubicBezTo>
                    <a:pt x="144" y="2427"/>
                    <a:pt x="0" y="2571"/>
                    <a:pt x="1261" y="3369"/>
                  </a:cubicBezTo>
                  <a:cubicBezTo>
                    <a:pt x="1484" y="3496"/>
                    <a:pt x="1740" y="3592"/>
                    <a:pt x="1995" y="3640"/>
                  </a:cubicBezTo>
                  <a:cubicBezTo>
                    <a:pt x="2323" y="3739"/>
                    <a:pt x="2640" y="3780"/>
                    <a:pt x="2949" y="3780"/>
                  </a:cubicBezTo>
                  <a:cubicBezTo>
                    <a:pt x="4338" y="3780"/>
                    <a:pt x="5563" y="2938"/>
                    <a:pt x="6894" y="2650"/>
                  </a:cubicBezTo>
                  <a:cubicBezTo>
                    <a:pt x="7006" y="2618"/>
                    <a:pt x="7134" y="2331"/>
                    <a:pt x="7150" y="2172"/>
                  </a:cubicBezTo>
                  <a:cubicBezTo>
                    <a:pt x="7260" y="735"/>
                    <a:pt x="6590" y="1"/>
                    <a:pt x="49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4" name="Google Shape;13594;p30"/>
            <p:cNvSpPr/>
            <p:nvPr/>
          </p:nvSpPr>
          <p:spPr>
            <a:xfrm>
              <a:off x="5484389" y="2553839"/>
              <a:ext cx="192139" cy="255326"/>
            </a:xfrm>
            <a:custGeom>
              <a:avLst/>
              <a:gdLst/>
              <a:ahLst/>
              <a:cxnLst/>
              <a:rect l="l" t="t" r="r" b="b"/>
              <a:pathLst>
                <a:path w="3703" h="4941" extrusionOk="0">
                  <a:moveTo>
                    <a:pt x="600" y="0"/>
                  </a:moveTo>
                  <a:cubicBezTo>
                    <a:pt x="351" y="0"/>
                    <a:pt x="236" y="250"/>
                    <a:pt x="64" y="875"/>
                  </a:cubicBezTo>
                  <a:cubicBezTo>
                    <a:pt x="16" y="1066"/>
                    <a:pt x="0" y="1274"/>
                    <a:pt x="16" y="1465"/>
                  </a:cubicBezTo>
                  <a:cubicBezTo>
                    <a:pt x="16" y="2917"/>
                    <a:pt x="1197" y="3731"/>
                    <a:pt x="1819" y="4849"/>
                  </a:cubicBezTo>
                  <a:cubicBezTo>
                    <a:pt x="1843" y="4908"/>
                    <a:pt x="1981" y="4941"/>
                    <a:pt x="2103" y="4941"/>
                  </a:cubicBezTo>
                  <a:cubicBezTo>
                    <a:pt x="2145" y="4941"/>
                    <a:pt x="2185" y="4937"/>
                    <a:pt x="2218" y="4928"/>
                  </a:cubicBezTo>
                  <a:cubicBezTo>
                    <a:pt x="3304" y="4689"/>
                    <a:pt x="3703" y="4019"/>
                    <a:pt x="3320" y="2790"/>
                  </a:cubicBezTo>
                  <a:cubicBezTo>
                    <a:pt x="2968" y="1944"/>
                    <a:pt x="2601" y="970"/>
                    <a:pt x="1484" y="380"/>
                  </a:cubicBezTo>
                  <a:cubicBezTo>
                    <a:pt x="1056" y="145"/>
                    <a:pt x="789" y="0"/>
                    <a:pt x="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5" name="Google Shape;13595;p30"/>
            <p:cNvSpPr/>
            <p:nvPr/>
          </p:nvSpPr>
          <p:spPr>
            <a:xfrm>
              <a:off x="852924" y="4082193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3079" y="1"/>
                  </a:moveTo>
                  <a:cubicBezTo>
                    <a:pt x="1910" y="1"/>
                    <a:pt x="228" y="1095"/>
                    <a:pt x="16" y="2115"/>
                  </a:cubicBezTo>
                  <a:cubicBezTo>
                    <a:pt x="0" y="2275"/>
                    <a:pt x="48" y="2434"/>
                    <a:pt x="128" y="2578"/>
                  </a:cubicBezTo>
                  <a:cubicBezTo>
                    <a:pt x="399" y="3264"/>
                    <a:pt x="654" y="3950"/>
                    <a:pt x="958" y="4605"/>
                  </a:cubicBezTo>
                  <a:cubicBezTo>
                    <a:pt x="1085" y="4892"/>
                    <a:pt x="1277" y="5259"/>
                    <a:pt x="1532" y="5371"/>
                  </a:cubicBezTo>
                  <a:cubicBezTo>
                    <a:pt x="1843" y="5523"/>
                    <a:pt x="2162" y="5592"/>
                    <a:pt x="2472" y="5592"/>
                  </a:cubicBezTo>
                  <a:cubicBezTo>
                    <a:pt x="3629" y="5592"/>
                    <a:pt x="4660" y="4624"/>
                    <a:pt x="4660" y="3328"/>
                  </a:cubicBezTo>
                  <a:cubicBezTo>
                    <a:pt x="4421" y="2338"/>
                    <a:pt x="4213" y="1349"/>
                    <a:pt x="3958" y="391"/>
                  </a:cubicBezTo>
                  <a:cubicBezTo>
                    <a:pt x="3910" y="248"/>
                    <a:pt x="3671" y="104"/>
                    <a:pt x="3495" y="56"/>
                  </a:cubicBezTo>
                  <a:cubicBezTo>
                    <a:pt x="3367" y="18"/>
                    <a:pt x="3227" y="1"/>
                    <a:pt x="30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6" name="Google Shape;13596;p30"/>
            <p:cNvSpPr/>
            <p:nvPr/>
          </p:nvSpPr>
          <p:spPr>
            <a:xfrm>
              <a:off x="1540224" y="3095483"/>
              <a:ext cx="327981" cy="272172"/>
            </a:xfrm>
            <a:custGeom>
              <a:avLst/>
              <a:gdLst/>
              <a:ahLst/>
              <a:cxnLst/>
              <a:rect l="l" t="t" r="r" b="b"/>
              <a:pathLst>
                <a:path w="6321" h="5267" extrusionOk="0">
                  <a:moveTo>
                    <a:pt x="2517" y="1"/>
                  </a:moveTo>
                  <a:cubicBezTo>
                    <a:pt x="2101" y="1"/>
                    <a:pt x="1869" y="343"/>
                    <a:pt x="1580" y="814"/>
                  </a:cubicBezTo>
                  <a:cubicBezTo>
                    <a:pt x="1309" y="1261"/>
                    <a:pt x="1038" y="1740"/>
                    <a:pt x="655" y="2091"/>
                  </a:cubicBezTo>
                  <a:cubicBezTo>
                    <a:pt x="48" y="2617"/>
                    <a:pt x="0" y="3032"/>
                    <a:pt x="702" y="3479"/>
                  </a:cubicBezTo>
                  <a:cubicBezTo>
                    <a:pt x="862" y="3591"/>
                    <a:pt x="990" y="3767"/>
                    <a:pt x="1149" y="3878"/>
                  </a:cubicBezTo>
                  <a:cubicBezTo>
                    <a:pt x="1883" y="4373"/>
                    <a:pt x="2618" y="4852"/>
                    <a:pt x="3240" y="5267"/>
                  </a:cubicBezTo>
                  <a:cubicBezTo>
                    <a:pt x="5331" y="4820"/>
                    <a:pt x="6320" y="4405"/>
                    <a:pt x="5203" y="2266"/>
                  </a:cubicBezTo>
                  <a:cubicBezTo>
                    <a:pt x="4772" y="1421"/>
                    <a:pt x="4118" y="734"/>
                    <a:pt x="3288" y="271"/>
                  </a:cubicBezTo>
                  <a:cubicBezTo>
                    <a:pt x="2968" y="83"/>
                    <a:pt x="2720" y="1"/>
                    <a:pt x="2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7" name="Google Shape;13597;p30"/>
            <p:cNvSpPr/>
            <p:nvPr/>
          </p:nvSpPr>
          <p:spPr>
            <a:xfrm>
              <a:off x="1230768" y="4803765"/>
              <a:ext cx="336594" cy="216725"/>
            </a:xfrm>
            <a:custGeom>
              <a:avLst/>
              <a:gdLst/>
              <a:ahLst/>
              <a:cxnLst/>
              <a:rect l="l" t="t" r="r" b="b"/>
              <a:pathLst>
                <a:path w="6487" h="4194" extrusionOk="0">
                  <a:moveTo>
                    <a:pt x="5687" y="1"/>
                  </a:moveTo>
                  <a:cubicBezTo>
                    <a:pt x="5588" y="1"/>
                    <a:pt x="5473" y="18"/>
                    <a:pt x="5342" y="56"/>
                  </a:cubicBezTo>
                  <a:cubicBezTo>
                    <a:pt x="3842" y="503"/>
                    <a:pt x="2341" y="902"/>
                    <a:pt x="857" y="1349"/>
                  </a:cubicBezTo>
                  <a:cubicBezTo>
                    <a:pt x="602" y="1413"/>
                    <a:pt x="394" y="1573"/>
                    <a:pt x="283" y="1796"/>
                  </a:cubicBezTo>
                  <a:cubicBezTo>
                    <a:pt x="1" y="2516"/>
                    <a:pt x="1163" y="3713"/>
                    <a:pt x="1945" y="3713"/>
                  </a:cubicBezTo>
                  <a:cubicBezTo>
                    <a:pt x="1960" y="3713"/>
                    <a:pt x="1976" y="3712"/>
                    <a:pt x="1990" y="3711"/>
                  </a:cubicBezTo>
                  <a:cubicBezTo>
                    <a:pt x="2091" y="3705"/>
                    <a:pt x="2191" y="3702"/>
                    <a:pt x="2292" y="3702"/>
                  </a:cubicBezTo>
                  <a:cubicBezTo>
                    <a:pt x="2929" y="3702"/>
                    <a:pt x="3575" y="3820"/>
                    <a:pt x="4209" y="3903"/>
                  </a:cubicBezTo>
                  <a:cubicBezTo>
                    <a:pt x="4560" y="3982"/>
                    <a:pt x="4911" y="4078"/>
                    <a:pt x="5246" y="4190"/>
                  </a:cubicBezTo>
                  <a:cubicBezTo>
                    <a:pt x="5296" y="4193"/>
                    <a:pt x="5345" y="4194"/>
                    <a:pt x="5392" y="4194"/>
                  </a:cubicBezTo>
                  <a:cubicBezTo>
                    <a:pt x="6192" y="4194"/>
                    <a:pt x="6486" y="3806"/>
                    <a:pt x="6411" y="2977"/>
                  </a:cubicBezTo>
                  <a:cubicBezTo>
                    <a:pt x="6347" y="2291"/>
                    <a:pt x="6395" y="1589"/>
                    <a:pt x="6347" y="902"/>
                  </a:cubicBezTo>
                  <a:cubicBezTo>
                    <a:pt x="6308" y="413"/>
                    <a:pt x="6169" y="1"/>
                    <a:pt x="5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8" name="Google Shape;13598;p30"/>
            <p:cNvSpPr/>
            <p:nvPr/>
          </p:nvSpPr>
          <p:spPr>
            <a:xfrm>
              <a:off x="339499" y="4591489"/>
              <a:ext cx="298146" cy="261217"/>
            </a:xfrm>
            <a:custGeom>
              <a:avLst/>
              <a:gdLst/>
              <a:ahLst/>
              <a:cxnLst/>
              <a:rect l="l" t="t" r="r" b="b"/>
              <a:pathLst>
                <a:path w="5746" h="5055" extrusionOk="0">
                  <a:moveTo>
                    <a:pt x="4237" y="1"/>
                  </a:moveTo>
                  <a:cubicBezTo>
                    <a:pt x="4029" y="1"/>
                    <a:pt x="3158" y="501"/>
                    <a:pt x="2634" y="749"/>
                  </a:cubicBezTo>
                  <a:cubicBezTo>
                    <a:pt x="2474" y="797"/>
                    <a:pt x="2330" y="877"/>
                    <a:pt x="2187" y="973"/>
                  </a:cubicBezTo>
                  <a:cubicBezTo>
                    <a:pt x="1341" y="1803"/>
                    <a:pt x="0" y="2281"/>
                    <a:pt x="32" y="3750"/>
                  </a:cubicBezTo>
                  <a:cubicBezTo>
                    <a:pt x="32" y="4164"/>
                    <a:pt x="160" y="4723"/>
                    <a:pt x="447" y="4946"/>
                  </a:cubicBezTo>
                  <a:cubicBezTo>
                    <a:pt x="545" y="5024"/>
                    <a:pt x="695" y="5055"/>
                    <a:pt x="864" y="5055"/>
                  </a:cubicBezTo>
                  <a:cubicBezTo>
                    <a:pt x="1109" y="5055"/>
                    <a:pt x="1395" y="4990"/>
                    <a:pt x="1612" y="4915"/>
                  </a:cubicBezTo>
                  <a:cubicBezTo>
                    <a:pt x="2618" y="4579"/>
                    <a:pt x="3591" y="4180"/>
                    <a:pt x="4549" y="3718"/>
                  </a:cubicBezTo>
                  <a:cubicBezTo>
                    <a:pt x="4980" y="3526"/>
                    <a:pt x="5299" y="3111"/>
                    <a:pt x="5746" y="2728"/>
                  </a:cubicBezTo>
                  <a:cubicBezTo>
                    <a:pt x="5219" y="1659"/>
                    <a:pt x="4836" y="765"/>
                    <a:pt x="4277" y="15"/>
                  </a:cubicBezTo>
                  <a:cubicBezTo>
                    <a:pt x="4270" y="5"/>
                    <a:pt x="4257" y="1"/>
                    <a:pt x="4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9" name="Google Shape;13599;p30"/>
            <p:cNvSpPr/>
            <p:nvPr/>
          </p:nvSpPr>
          <p:spPr>
            <a:xfrm>
              <a:off x="2472640" y="3464898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2" y="480"/>
                    <a:pt x="1644" y="879"/>
                    <a:pt x="1405" y="1262"/>
                  </a:cubicBezTo>
                  <a:cubicBezTo>
                    <a:pt x="1245" y="1533"/>
                    <a:pt x="1006" y="1772"/>
                    <a:pt x="830" y="2044"/>
                  </a:cubicBezTo>
                  <a:cubicBezTo>
                    <a:pt x="543" y="2443"/>
                    <a:pt x="0" y="2889"/>
                    <a:pt x="48" y="3241"/>
                  </a:cubicBezTo>
                  <a:cubicBezTo>
                    <a:pt x="112" y="3656"/>
                    <a:pt x="703" y="4007"/>
                    <a:pt x="1197" y="4533"/>
                  </a:cubicBezTo>
                  <a:cubicBezTo>
                    <a:pt x="974" y="5778"/>
                    <a:pt x="2586" y="5954"/>
                    <a:pt x="3368" y="7103"/>
                  </a:cubicBezTo>
                  <a:cubicBezTo>
                    <a:pt x="3400" y="6512"/>
                    <a:pt x="3416" y="6145"/>
                    <a:pt x="3447" y="5778"/>
                  </a:cubicBezTo>
                  <a:cubicBezTo>
                    <a:pt x="3463" y="5555"/>
                    <a:pt x="3384" y="5267"/>
                    <a:pt x="3511" y="5156"/>
                  </a:cubicBezTo>
                  <a:cubicBezTo>
                    <a:pt x="4501" y="4166"/>
                    <a:pt x="4166" y="2969"/>
                    <a:pt x="4198" y="1788"/>
                  </a:cubicBezTo>
                  <a:cubicBezTo>
                    <a:pt x="4211" y="817"/>
                    <a:pt x="3920" y="362"/>
                    <a:pt x="3134" y="362"/>
                  </a:cubicBezTo>
                  <a:cubicBezTo>
                    <a:pt x="3002" y="362"/>
                    <a:pt x="2857" y="375"/>
                    <a:pt x="2697" y="400"/>
                  </a:cubicBezTo>
                  <a:cubicBezTo>
                    <a:pt x="2693" y="400"/>
                    <a:pt x="2688" y="401"/>
                    <a:pt x="2684" y="401"/>
                  </a:cubicBezTo>
                  <a:cubicBezTo>
                    <a:pt x="2543" y="401"/>
                    <a:pt x="2370" y="17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0" name="Google Shape;13600;p30"/>
            <p:cNvSpPr/>
            <p:nvPr/>
          </p:nvSpPr>
          <p:spPr>
            <a:xfrm>
              <a:off x="6296737" y="3039365"/>
              <a:ext cx="233546" cy="367048"/>
            </a:xfrm>
            <a:custGeom>
              <a:avLst/>
              <a:gdLst/>
              <a:ahLst/>
              <a:cxnLst/>
              <a:rect l="l" t="t" r="r" b="b"/>
              <a:pathLst>
                <a:path w="4501" h="7103" extrusionOk="0">
                  <a:moveTo>
                    <a:pt x="2123" y="1"/>
                  </a:moveTo>
                  <a:cubicBezTo>
                    <a:pt x="1851" y="496"/>
                    <a:pt x="1644" y="895"/>
                    <a:pt x="1404" y="1278"/>
                  </a:cubicBezTo>
                  <a:cubicBezTo>
                    <a:pt x="1245" y="1549"/>
                    <a:pt x="1005" y="1788"/>
                    <a:pt x="830" y="2060"/>
                  </a:cubicBezTo>
                  <a:cubicBezTo>
                    <a:pt x="543" y="2459"/>
                    <a:pt x="0" y="2890"/>
                    <a:pt x="48" y="3257"/>
                  </a:cubicBezTo>
                  <a:cubicBezTo>
                    <a:pt x="112" y="3672"/>
                    <a:pt x="702" y="4007"/>
                    <a:pt x="1197" y="4533"/>
                  </a:cubicBezTo>
                  <a:cubicBezTo>
                    <a:pt x="974" y="5778"/>
                    <a:pt x="2585" y="5954"/>
                    <a:pt x="3367" y="7103"/>
                  </a:cubicBezTo>
                  <a:lnTo>
                    <a:pt x="3447" y="5778"/>
                  </a:lnTo>
                  <a:cubicBezTo>
                    <a:pt x="3463" y="5571"/>
                    <a:pt x="3383" y="5267"/>
                    <a:pt x="3511" y="5156"/>
                  </a:cubicBezTo>
                  <a:cubicBezTo>
                    <a:pt x="4501" y="4182"/>
                    <a:pt x="4165" y="2969"/>
                    <a:pt x="4197" y="1804"/>
                  </a:cubicBezTo>
                  <a:cubicBezTo>
                    <a:pt x="4211" y="830"/>
                    <a:pt x="3918" y="363"/>
                    <a:pt x="3125" y="363"/>
                  </a:cubicBezTo>
                  <a:cubicBezTo>
                    <a:pt x="2996" y="363"/>
                    <a:pt x="2854" y="375"/>
                    <a:pt x="2697" y="400"/>
                  </a:cubicBezTo>
                  <a:cubicBezTo>
                    <a:pt x="2688" y="402"/>
                    <a:pt x="2679" y="403"/>
                    <a:pt x="2670" y="403"/>
                  </a:cubicBezTo>
                  <a:cubicBezTo>
                    <a:pt x="2532" y="403"/>
                    <a:pt x="2362" y="181"/>
                    <a:pt x="2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1" name="Google Shape;13601;p30"/>
            <p:cNvSpPr/>
            <p:nvPr/>
          </p:nvSpPr>
          <p:spPr>
            <a:xfrm>
              <a:off x="2417380" y="4655565"/>
              <a:ext cx="289636" cy="238480"/>
            </a:xfrm>
            <a:custGeom>
              <a:avLst/>
              <a:gdLst/>
              <a:ahLst/>
              <a:cxnLst/>
              <a:rect l="l" t="t" r="r" b="b"/>
              <a:pathLst>
                <a:path w="5582" h="4615" extrusionOk="0">
                  <a:moveTo>
                    <a:pt x="2346" y="1"/>
                  </a:moveTo>
                  <a:cubicBezTo>
                    <a:pt x="1517" y="1"/>
                    <a:pt x="1" y="1874"/>
                    <a:pt x="188" y="2637"/>
                  </a:cubicBezTo>
                  <a:cubicBezTo>
                    <a:pt x="602" y="4329"/>
                    <a:pt x="922" y="4552"/>
                    <a:pt x="2725" y="4552"/>
                  </a:cubicBezTo>
                  <a:cubicBezTo>
                    <a:pt x="3014" y="4552"/>
                    <a:pt x="3341" y="4615"/>
                    <a:pt x="3635" y="4615"/>
                  </a:cubicBezTo>
                  <a:cubicBezTo>
                    <a:pt x="3811" y="4615"/>
                    <a:pt x="3976" y="4592"/>
                    <a:pt x="4114" y="4520"/>
                  </a:cubicBezTo>
                  <a:cubicBezTo>
                    <a:pt x="4672" y="4201"/>
                    <a:pt x="5135" y="3754"/>
                    <a:pt x="5470" y="3212"/>
                  </a:cubicBezTo>
                  <a:cubicBezTo>
                    <a:pt x="5582" y="3036"/>
                    <a:pt x="5135" y="2446"/>
                    <a:pt x="4848" y="2142"/>
                  </a:cubicBezTo>
                  <a:cubicBezTo>
                    <a:pt x="4289" y="1520"/>
                    <a:pt x="3667" y="977"/>
                    <a:pt x="3044" y="419"/>
                  </a:cubicBezTo>
                  <a:cubicBezTo>
                    <a:pt x="2853" y="243"/>
                    <a:pt x="2629" y="20"/>
                    <a:pt x="2406" y="4"/>
                  </a:cubicBezTo>
                  <a:cubicBezTo>
                    <a:pt x="2386" y="2"/>
                    <a:pt x="2367" y="1"/>
                    <a:pt x="2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2" name="Google Shape;13602;p30"/>
            <p:cNvSpPr/>
            <p:nvPr/>
          </p:nvSpPr>
          <p:spPr>
            <a:xfrm>
              <a:off x="540718" y="2908166"/>
              <a:ext cx="366897" cy="234346"/>
            </a:xfrm>
            <a:custGeom>
              <a:avLst/>
              <a:gdLst/>
              <a:ahLst/>
              <a:cxnLst/>
              <a:rect l="l" t="t" r="r" b="b"/>
              <a:pathLst>
                <a:path w="7071" h="4535" extrusionOk="0">
                  <a:moveTo>
                    <a:pt x="685" y="0"/>
                  </a:moveTo>
                  <a:cubicBezTo>
                    <a:pt x="557" y="0"/>
                    <a:pt x="428" y="5"/>
                    <a:pt x="303" y="5"/>
                  </a:cubicBezTo>
                  <a:cubicBezTo>
                    <a:pt x="255" y="5"/>
                    <a:pt x="207" y="4"/>
                    <a:pt x="160" y="2"/>
                  </a:cubicBezTo>
                  <a:lnTo>
                    <a:pt x="160" y="2"/>
                  </a:lnTo>
                  <a:cubicBezTo>
                    <a:pt x="160" y="417"/>
                    <a:pt x="0" y="928"/>
                    <a:pt x="192" y="1247"/>
                  </a:cubicBezTo>
                  <a:cubicBezTo>
                    <a:pt x="527" y="1838"/>
                    <a:pt x="1197" y="2237"/>
                    <a:pt x="1533" y="2843"/>
                  </a:cubicBezTo>
                  <a:cubicBezTo>
                    <a:pt x="2235" y="4056"/>
                    <a:pt x="3464" y="4120"/>
                    <a:pt x="4549" y="4535"/>
                  </a:cubicBezTo>
                  <a:cubicBezTo>
                    <a:pt x="4996" y="4375"/>
                    <a:pt x="5458" y="4232"/>
                    <a:pt x="5937" y="4136"/>
                  </a:cubicBezTo>
                  <a:cubicBezTo>
                    <a:pt x="7070" y="3944"/>
                    <a:pt x="6703" y="3083"/>
                    <a:pt x="6560" y="2508"/>
                  </a:cubicBezTo>
                  <a:cubicBezTo>
                    <a:pt x="6480" y="2221"/>
                    <a:pt x="5826" y="1949"/>
                    <a:pt x="5427" y="1949"/>
                  </a:cubicBezTo>
                  <a:cubicBezTo>
                    <a:pt x="4740" y="1949"/>
                    <a:pt x="4166" y="1918"/>
                    <a:pt x="3799" y="1247"/>
                  </a:cubicBezTo>
                  <a:cubicBezTo>
                    <a:pt x="3703" y="1120"/>
                    <a:pt x="3575" y="1024"/>
                    <a:pt x="3432" y="976"/>
                  </a:cubicBezTo>
                  <a:cubicBezTo>
                    <a:pt x="2713" y="657"/>
                    <a:pt x="2011" y="322"/>
                    <a:pt x="1277" y="82"/>
                  </a:cubicBezTo>
                  <a:cubicBezTo>
                    <a:pt x="1096" y="13"/>
                    <a:pt x="892" y="0"/>
                    <a:pt x="6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3" name="Google Shape;13603;p30"/>
            <p:cNvSpPr/>
            <p:nvPr/>
          </p:nvSpPr>
          <p:spPr>
            <a:xfrm>
              <a:off x="1729820" y="4218147"/>
              <a:ext cx="271683" cy="285504"/>
            </a:xfrm>
            <a:custGeom>
              <a:avLst/>
              <a:gdLst/>
              <a:ahLst/>
              <a:cxnLst/>
              <a:rect l="l" t="t" r="r" b="b"/>
              <a:pathLst>
                <a:path w="5236" h="5525" extrusionOk="0">
                  <a:moveTo>
                    <a:pt x="4276" y="0"/>
                  </a:moveTo>
                  <a:cubicBezTo>
                    <a:pt x="3953" y="0"/>
                    <a:pt x="3632" y="8"/>
                    <a:pt x="3304" y="27"/>
                  </a:cubicBezTo>
                  <a:cubicBezTo>
                    <a:pt x="2411" y="122"/>
                    <a:pt x="1645" y="441"/>
                    <a:pt x="1278" y="1383"/>
                  </a:cubicBezTo>
                  <a:cubicBezTo>
                    <a:pt x="1102" y="1862"/>
                    <a:pt x="942" y="2404"/>
                    <a:pt x="591" y="2756"/>
                  </a:cubicBezTo>
                  <a:cubicBezTo>
                    <a:pt x="1" y="3346"/>
                    <a:pt x="1" y="3793"/>
                    <a:pt x="591" y="4336"/>
                  </a:cubicBezTo>
                  <a:cubicBezTo>
                    <a:pt x="799" y="4511"/>
                    <a:pt x="879" y="4830"/>
                    <a:pt x="1086" y="4958"/>
                  </a:cubicBezTo>
                  <a:cubicBezTo>
                    <a:pt x="1462" y="5181"/>
                    <a:pt x="1934" y="5524"/>
                    <a:pt x="2282" y="5524"/>
                  </a:cubicBezTo>
                  <a:cubicBezTo>
                    <a:pt x="2333" y="5524"/>
                    <a:pt x="2382" y="5517"/>
                    <a:pt x="2427" y="5501"/>
                  </a:cubicBezTo>
                  <a:cubicBezTo>
                    <a:pt x="2778" y="5357"/>
                    <a:pt x="2953" y="4687"/>
                    <a:pt x="3161" y="4224"/>
                  </a:cubicBezTo>
                  <a:cubicBezTo>
                    <a:pt x="3225" y="4064"/>
                    <a:pt x="3145" y="3841"/>
                    <a:pt x="3145" y="3665"/>
                  </a:cubicBezTo>
                  <a:cubicBezTo>
                    <a:pt x="4214" y="3250"/>
                    <a:pt x="5235" y="1176"/>
                    <a:pt x="4964" y="11"/>
                  </a:cubicBezTo>
                  <a:cubicBezTo>
                    <a:pt x="4733" y="4"/>
                    <a:pt x="4504" y="0"/>
                    <a:pt x="42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4" name="Google Shape;13604;p30"/>
            <p:cNvSpPr/>
            <p:nvPr/>
          </p:nvSpPr>
          <p:spPr>
            <a:xfrm>
              <a:off x="924944" y="2908941"/>
              <a:ext cx="260890" cy="261631"/>
            </a:xfrm>
            <a:custGeom>
              <a:avLst/>
              <a:gdLst/>
              <a:ahLst/>
              <a:cxnLst/>
              <a:rect l="l" t="t" r="r" b="b"/>
              <a:pathLst>
                <a:path w="5028" h="5063" extrusionOk="0">
                  <a:moveTo>
                    <a:pt x="3022" y="1"/>
                  </a:moveTo>
                  <a:cubicBezTo>
                    <a:pt x="2005" y="1"/>
                    <a:pt x="806" y="556"/>
                    <a:pt x="336" y="1344"/>
                  </a:cubicBezTo>
                  <a:cubicBezTo>
                    <a:pt x="208" y="1631"/>
                    <a:pt x="96" y="1918"/>
                    <a:pt x="1" y="2206"/>
                  </a:cubicBezTo>
                  <a:cubicBezTo>
                    <a:pt x="224" y="2541"/>
                    <a:pt x="399" y="3020"/>
                    <a:pt x="751" y="3275"/>
                  </a:cubicBezTo>
                  <a:cubicBezTo>
                    <a:pt x="1549" y="3850"/>
                    <a:pt x="2378" y="4376"/>
                    <a:pt x="3240" y="4855"/>
                  </a:cubicBezTo>
                  <a:cubicBezTo>
                    <a:pt x="3512" y="4999"/>
                    <a:pt x="3847" y="4999"/>
                    <a:pt x="4150" y="5062"/>
                  </a:cubicBezTo>
                  <a:cubicBezTo>
                    <a:pt x="4214" y="4695"/>
                    <a:pt x="4405" y="4280"/>
                    <a:pt x="4294" y="3977"/>
                  </a:cubicBezTo>
                  <a:cubicBezTo>
                    <a:pt x="4054" y="3243"/>
                    <a:pt x="4070" y="2653"/>
                    <a:pt x="4517" y="1998"/>
                  </a:cubicBezTo>
                  <a:cubicBezTo>
                    <a:pt x="5028" y="1248"/>
                    <a:pt x="4645" y="418"/>
                    <a:pt x="3751" y="115"/>
                  </a:cubicBezTo>
                  <a:cubicBezTo>
                    <a:pt x="3530" y="37"/>
                    <a:pt x="3282" y="1"/>
                    <a:pt x="3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5" name="Google Shape;13605;p30"/>
            <p:cNvSpPr/>
            <p:nvPr/>
          </p:nvSpPr>
          <p:spPr>
            <a:xfrm>
              <a:off x="2614396" y="4155363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65" y="555"/>
                    <a:pt x="1354" y="412"/>
                    <a:pt x="987" y="539"/>
                  </a:cubicBezTo>
                  <a:cubicBezTo>
                    <a:pt x="684" y="635"/>
                    <a:pt x="237" y="874"/>
                    <a:pt x="205" y="1114"/>
                  </a:cubicBezTo>
                  <a:cubicBezTo>
                    <a:pt x="0" y="2670"/>
                    <a:pt x="679" y="4227"/>
                    <a:pt x="2423" y="4227"/>
                  </a:cubicBezTo>
                  <a:cubicBezTo>
                    <a:pt x="2450" y="4227"/>
                    <a:pt x="2476" y="4227"/>
                    <a:pt x="2503" y="4226"/>
                  </a:cubicBezTo>
                  <a:cubicBezTo>
                    <a:pt x="2528" y="4226"/>
                    <a:pt x="2552" y="4226"/>
                    <a:pt x="2577" y="4226"/>
                  </a:cubicBezTo>
                  <a:cubicBezTo>
                    <a:pt x="3740" y="4226"/>
                    <a:pt x="4316" y="3848"/>
                    <a:pt x="4785" y="2550"/>
                  </a:cubicBezTo>
                  <a:cubicBezTo>
                    <a:pt x="4961" y="2103"/>
                    <a:pt x="4945" y="1337"/>
                    <a:pt x="4673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6" name="Google Shape;13606;p30"/>
            <p:cNvSpPr/>
            <p:nvPr/>
          </p:nvSpPr>
          <p:spPr>
            <a:xfrm>
              <a:off x="1554286" y="3384391"/>
              <a:ext cx="179738" cy="350460"/>
            </a:xfrm>
            <a:custGeom>
              <a:avLst/>
              <a:gdLst/>
              <a:ahLst/>
              <a:cxnLst/>
              <a:rect l="l" t="t" r="r" b="b"/>
              <a:pathLst>
                <a:path w="3464" h="6782" extrusionOk="0">
                  <a:moveTo>
                    <a:pt x="1574" y="0"/>
                  </a:moveTo>
                  <a:cubicBezTo>
                    <a:pt x="1165" y="0"/>
                    <a:pt x="803" y="183"/>
                    <a:pt x="575" y="729"/>
                  </a:cubicBezTo>
                  <a:cubicBezTo>
                    <a:pt x="256" y="1511"/>
                    <a:pt x="128" y="2373"/>
                    <a:pt x="16" y="2804"/>
                  </a:cubicBezTo>
                  <a:cubicBezTo>
                    <a:pt x="16" y="4112"/>
                    <a:pt x="1" y="5006"/>
                    <a:pt x="16" y="5900"/>
                  </a:cubicBezTo>
                  <a:cubicBezTo>
                    <a:pt x="16" y="6375"/>
                    <a:pt x="448" y="6782"/>
                    <a:pt x="865" y="6782"/>
                  </a:cubicBezTo>
                  <a:cubicBezTo>
                    <a:pt x="980" y="6782"/>
                    <a:pt x="1094" y="6751"/>
                    <a:pt x="1197" y="6682"/>
                  </a:cubicBezTo>
                  <a:cubicBezTo>
                    <a:pt x="1549" y="6442"/>
                    <a:pt x="1820" y="6091"/>
                    <a:pt x="1964" y="5692"/>
                  </a:cubicBezTo>
                  <a:cubicBezTo>
                    <a:pt x="2410" y="4511"/>
                    <a:pt x="2761" y="3298"/>
                    <a:pt x="3192" y="2101"/>
                  </a:cubicBezTo>
                  <a:cubicBezTo>
                    <a:pt x="3464" y="1351"/>
                    <a:pt x="3224" y="522"/>
                    <a:pt x="2538" y="234"/>
                  </a:cubicBezTo>
                  <a:cubicBezTo>
                    <a:pt x="2216" y="104"/>
                    <a:pt x="1882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7" name="Google Shape;13607;p30"/>
            <p:cNvSpPr/>
            <p:nvPr/>
          </p:nvSpPr>
          <p:spPr>
            <a:xfrm>
              <a:off x="577973" y="4345677"/>
              <a:ext cx="302297" cy="330617"/>
            </a:xfrm>
            <a:custGeom>
              <a:avLst/>
              <a:gdLst/>
              <a:ahLst/>
              <a:cxnLst/>
              <a:rect l="l" t="t" r="r" b="b"/>
              <a:pathLst>
                <a:path w="5826" h="6398" extrusionOk="0">
                  <a:moveTo>
                    <a:pt x="256" y="0"/>
                  </a:moveTo>
                  <a:lnTo>
                    <a:pt x="1" y="224"/>
                  </a:lnTo>
                  <a:cubicBezTo>
                    <a:pt x="527" y="1421"/>
                    <a:pt x="974" y="2650"/>
                    <a:pt x="1581" y="3815"/>
                  </a:cubicBezTo>
                  <a:cubicBezTo>
                    <a:pt x="1916" y="4469"/>
                    <a:pt x="2586" y="4964"/>
                    <a:pt x="2857" y="5634"/>
                  </a:cubicBezTo>
                  <a:cubicBezTo>
                    <a:pt x="3106" y="6239"/>
                    <a:pt x="3500" y="6398"/>
                    <a:pt x="3917" y="6398"/>
                  </a:cubicBezTo>
                  <a:cubicBezTo>
                    <a:pt x="4117" y="6398"/>
                    <a:pt x="4321" y="6361"/>
                    <a:pt x="4517" y="6320"/>
                  </a:cubicBezTo>
                  <a:cubicBezTo>
                    <a:pt x="4996" y="6224"/>
                    <a:pt x="5714" y="5857"/>
                    <a:pt x="5778" y="5506"/>
                  </a:cubicBezTo>
                  <a:cubicBezTo>
                    <a:pt x="5826" y="4916"/>
                    <a:pt x="5618" y="4325"/>
                    <a:pt x="5219" y="3894"/>
                  </a:cubicBezTo>
                  <a:cubicBezTo>
                    <a:pt x="3927" y="2681"/>
                    <a:pt x="2506" y="1580"/>
                    <a:pt x="1134" y="463"/>
                  </a:cubicBezTo>
                  <a:cubicBezTo>
                    <a:pt x="846" y="272"/>
                    <a:pt x="559" y="128"/>
                    <a:pt x="2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8" name="Google Shape;13608;p30"/>
            <p:cNvSpPr/>
            <p:nvPr/>
          </p:nvSpPr>
          <p:spPr>
            <a:xfrm>
              <a:off x="1669372" y="4839058"/>
              <a:ext cx="300688" cy="237808"/>
            </a:xfrm>
            <a:custGeom>
              <a:avLst/>
              <a:gdLst/>
              <a:ahLst/>
              <a:cxnLst/>
              <a:rect l="l" t="t" r="r" b="b"/>
              <a:pathLst>
                <a:path w="5795" h="4602" extrusionOk="0">
                  <a:moveTo>
                    <a:pt x="1644" y="0"/>
                  </a:moveTo>
                  <a:cubicBezTo>
                    <a:pt x="1467" y="0"/>
                    <a:pt x="1320" y="33"/>
                    <a:pt x="1246" y="108"/>
                  </a:cubicBezTo>
                  <a:cubicBezTo>
                    <a:pt x="687" y="618"/>
                    <a:pt x="448" y="1448"/>
                    <a:pt x="1" y="2262"/>
                  </a:cubicBezTo>
                  <a:cubicBezTo>
                    <a:pt x="192" y="2422"/>
                    <a:pt x="974" y="2661"/>
                    <a:pt x="1214" y="2773"/>
                  </a:cubicBezTo>
                  <a:cubicBezTo>
                    <a:pt x="2427" y="3395"/>
                    <a:pt x="3033" y="4034"/>
                    <a:pt x="4294" y="4544"/>
                  </a:cubicBezTo>
                  <a:cubicBezTo>
                    <a:pt x="4391" y="4584"/>
                    <a:pt x="4514" y="4602"/>
                    <a:pt x="4644" y="4602"/>
                  </a:cubicBezTo>
                  <a:cubicBezTo>
                    <a:pt x="4983" y="4602"/>
                    <a:pt x="5377" y="4482"/>
                    <a:pt x="5539" y="4321"/>
                  </a:cubicBezTo>
                  <a:cubicBezTo>
                    <a:pt x="5762" y="4081"/>
                    <a:pt x="5794" y="3331"/>
                    <a:pt x="5603" y="3092"/>
                  </a:cubicBezTo>
                  <a:cubicBezTo>
                    <a:pt x="4773" y="2103"/>
                    <a:pt x="3847" y="1193"/>
                    <a:pt x="2858" y="379"/>
                  </a:cubicBezTo>
                  <a:cubicBezTo>
                    <a:pt x="2583" y="159"/>
                    <a:pt x="2037" y="0"/>
                    <a:pt x="1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9" name="Google Shape;13609;p30"/>
            <p:cNvSpPr/>
            <p:nvPr/>
          </p:nvSpPr>
          <p:spPr>
            <a:xfrm>
              <a:off x="1840807" y="3918749"/>
              <a:ext cx="288235" cy="229075"/>
            </a:xfrm>
            <a:custGeom>
              <a:avLst/>
              <a:gdLst/>
              <a:ahLst/>
              <a:cxnLst/>
              <a:rect l="l" t="t" r="r" b="b"/>
              <a:pathLst>
                <a:path w="5555" h="4433" extrusionOk="0">
                  <a:moveTo>
                    <a:pt x="3538" y="0"/>
                  </a:moveTo>
                  <a:cubicBezTo>
                    <a:pt x="3312" y="0"/>
                    <a:pt x="3133" y="34"/>
                    <a:pt x="3081" y="107"/>
                  </a:cubicBezTo>
                  <a:cubicBezTo>
                    <a:pt x="2506" y="953"/>
                    <a:pt x="1612" y="714"/>
                    <a:pt x="926" y="1065"/>
                  </a:cubicBezTo>
                  <a:cubicBezTo>
                    <a:pt x="575" y="1256"/>
                    <a:pt x="32" y="1528"/>
                    <a:pt x="32" y="1783"/>
                  </a:cubicBezTo>
                  <a:cubicBezTo>
                    <a:pt x="0" y="2150"/>
                    <a:pt x="304" y="2645"/>
                    <a:pt x="607" y="2916"/>
                  </a:cubicBezTo>
                  <a:cubicBezTo>
                    <a:pt x="1165" y="3379"/>
                    <a:pt x="1756" y="3810"/>
                    <a:pt x="2378" y="4177"/>
                  </a:cubicBezTo>
                  <a:cubicBezTo>
                    <a:pt x="2522" y="4288"/>
                    <a:pt x="2745" y="4304"/>
                    <a:pt x="3144" y="4432"/>
                  </a:cubicBezTo>
                  <a:cubicBezTo>
                    <a:pt x="3527" y="4177"/>
                    <a:pt x="3863" y="3905"/>
                    <a:pt x="4198" y="3586"/>
                  </a:cubicBezTo>
                  <a:cubicBezTo>
                    <a:pt x="4485" y="3267"/>
                    <a:pt x="4629" y="2804"/>
                    <a:pt x="4916" y="2469"/>
                  </a:cubicBezTo>
                  <a:cubicBezTo>
                    <a:pt x="5554" y="1735"/>
                    <a:pt x="5171" y="889"/>
                    <a:pt x="4820" y="378"/>
                  </a:cubicBezTo>
                  <a:cubicBezTo>
                    <a:pt x="4659" y="142"/>
                    <a:pt x="4000" y="0"/>
                    <a:pt x="35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0" name="Google Shape;13610;p30"/>
            <p:cNvSpPr/>
            <p:nvPr/>
          </p:nvSpPr>
          <p:spPr>
            <a:xfrm>
              <a:off x="2680500" y="3032027"/>
              <a:ext cx="212012" cy="278580"/>
            </a:xfrm>
            <a:custGeom>
              <a:avLst/>
              <a:gdLst/>
              <a:ahLst/>
              <a:cxnLst/>
              <a:rect l="l" t="t" r="r" b="b"/>
              <a:pathLst>
                <a:path w="4086" h="5391" extrusionOk="0">
                  <a:moveTo>
                    <a:pt x="1159" y="0"/>
                  </a:moveTo>
                  <a:cubicBezTo>
                    <a:pt x="1049" y="0"/>
                    <a:pt x="939" y="5"/>
                    <a:pt x="830" y="15"/>
                  </a:cubicBezTo>
                  <a:cubicBezTo>
                    <a:pt x="511" y="47"/>
                    <a:pt x="271" y="765"/>
                    <a:pt x="0" y="1164"/>
                  </a:cubicBezTo>
                  <a:cubicBezTo>
                    <a:pt x="575" y="2856"/>
                    <a:pt x="1293" y="4276"/>
                    <a:pt x="2601" y="5250"/>
                  </a:cubicBezTo>
                  <a:cubicBezTo>
                    <a:pt x="2735" y="5344"/>
                    <a:pt x="2882" y="5390"/>
                    <a:pt x="3025" y="5390"/>
                  </a:cubicBezTo>
                  <a:cubicBezTo>
                    <a:pt x="3345" y="5390"/>
                    <a:pt x="3646" y="5159"/>
                    <a:pt x="3735" y="4707"/>
                  </a:cubicBezTo>
                  <a:cubicBezTo>
                    <a:pt x="3862" y="3957"/>
                    <a:pt x="4006" y="3223"/>
                    <a:pt x="4086" y="2473"/>
                  </a:cubicBezTo>
                  <a:cubicBezTo>
                    <a:pt x="4086" y="2170"/>
                    <a:pt x="4006" y="1882"/>
                    <a:pt x="3846" y="1627"/>
                  </a:cubicBezTo>
                  <a:cubicBezTo>
                    <a:pt x="3575" y="1180"/>
                    <a:pt x="3320" y="606"/>
                    <a:pt x="2905" y="414"/>
                  </a:cubicBezTo>
                  <a:cubicBezTo>
                    <a:pt x="2352" y="145"/>
                    <a:pt x="1754" y="0"/>
                    <a:pt x="1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1" name="Google Shape;13611;p30"/>
            <p:cNvSpPr/>
            <p:nvPr/>
          </p:nvSpPr>
          <p:spPr>
            <a:xfrm>
              <a:off x="3357008" y="3390488"/>
              <a:ext cx="314750" cy="172956"/>
            </a:xfrm>
            <a:custGeom>
              <a:avLst/>
              <a:gdLst/>
              <a:ahLst/>
              <a:cxnLst/>
              <a:rect l="l" t="t" r="r" b="b"/>
              <a:pathLst>
                <a:path w="6066" h="3347" extrusionOk="0">
                  <a:moveTo>
                    <a:pt x="1603" y="0"/>
                  </a:moveTo>
                  <a:cubicBezTo>
                    <a:pt x="610" y="0"/>
                    <a:pt x="193" y="668"/>
                    <a:pt x="97" y="1728"/>
                  </a:cubicBezTo>
                  <a:cubicBezTo>
                    <a:pt x="65" y="2047"/>
                    <a:pt x="1" y="2558"/>
                    <a:pt x="160" y="2686"/>
                  </a:cubicBezTo>
                  <a:cubicBezTo>
                    <a:pt x="568" y="2967"/>
                    <a:pt x="1123" y="3346"/>
                    <a:pt x="1534" y="3346"/>
                  </a:cubicBezTo>
                  <a:cubicBezTo>
                    <a:pt x="1589" y="3346"/>
                    <a:pt x="1643" y="3339"/>
                    <a:pt x="1692" y="3324"/>
                  </a:cubicBezTo>
                  <a:cubicBezTo>
                    <a:pt x="2937" y="2909"/>
                    <a:pt x="4118" y="2271"/>
                    <a:pt x="5315" y="1680"/>
                  </a:cubicBezTo>
                  <a:cubicBezTo>
                    <a:pt x="5586" y="1553"/>
                    <a:pt x="5778" y="1249"/>
                    <a:pt x="6065" y="994"/>
                  </a:cubicBezTo>
                  <a:cubicBezTo>
                    <a:pt x="5874" y="771"/>
                    <a:pt x="5762" y="531"/>
                    <a:pt x="5634" y="499"/>
                  </a:cubicBezTo>
                  <a:cubicBezTo>
                    <a:pt x="4469" y="340"/>
                    <a:pt x="3288" y="244"/>
                    <a:pt x="2123" y="52"/>
                  </a:cubicBezTo>
                  <a:cubicBezTo>
                    <a:pt x="1934" y="17"/>
                    <a:pt x="1761" y="0"/>
                    <a:pt x="1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2" name="Google Shape;13612;p30"/>
            <p:cNvSpPr/>
            <p:nvPr/>
          </p:nvSpPr>
          <p:spPr>
            <a:xfrm>
              <a:off x="5441323" y="2910956"/>
              <a:ext cx="294098" cy="184635"/>
            </a:xfrm>
            <a:custGeom>
              <a:avLst/>
              <a:gdLst/>
              <a:ahLst/>
              <a:cxnLst/>
              <a:rect l="l" t="t" r="r" b="b"/>
              <a:pathLst>
                <a:path w="5668" h="3573" extrusionOk="0">
                  <a:moveTo>
                    <a:pt x="2220" y="1"/>
                  </a:moveTo>
                  <a:cubicBezTo>
                    <a:pt x="2042" y="1"/>
                    <a:pt x="1881" y="29"/>
                    <a:pt x="1772" y="92"/>
                  </a:cubicBezTo>
                  <a:cubicBezTo>
                    <a:pt x="1149" y="475"/>
                    <a:pt x="0" y="603"/>
                    <a:pt x="399" y="1848"/>
                  </a:cubicBezTo>
                  <a:lnTo>
                    <a:pt x="128" y="2007"/>
                  </a:lnTo>
                  <a:cubicBezTo>
                    <a:pt x="447" y="2422"/>
                    <a:pt x="702" y="3124"/>
                    <a:pt x="1085" y="3204"/>
                  </a:cubicBezTo>
                  <a:cubicBezTo>
                    <a:pt x="2282" y="3459"/>
                    <a:pt x="3527" y="3491"/>
                    <a:pt x="4756" y="3571"/>
                  </a:cubicBezTo>
                  <a:cubicBezTo>
                    <a:pt x="4782" y="3572"/>
                    <a:pt x="4807" y="3573"/>
                    <a:pt x="4831" y="3573"/>
                  </a:cubicBezTo>
                  <a:cubicBezTo>
                    <a:pt x="5503" y="3573"/>
                    <a:pt x="5667" y="3153"/>
                    <a:pt x="5267" y="2614"/>
                  </a:cubicBezTo>
                  <a:cubicBezTo>
                    <a:pt x="4676" y="1784"/>
                    <a:pt x="4006" y="1018"/>
                    <a:pt x="3256" y="315"/>
                  </a:cubicBezTo>
                  <a:cubicBezTo>
                    <a:pt x="3030" y="122"/>
                    <a:pt x="2587" y="1"/>
                    <a:pt x="2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3" name="Google Shape;13613;p30"/>
            <p:cNvSpPr/>
            <p:nvPr/>
          </p:nvSpPr>
          <p:spPr>
            <a:xfrm>
              <a:off x="4297725" y="4048347"/>
              <a:ext cx="241017" cy="230160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1227" y="0"/>
                  </a:moveTo>
                  <a:cubicBezTo>
                    <a:pt x="914" y="0"/>
                    <a:pt x="579" y="84"/>
                    <a:pt x="383" y="232"/>
                  </a:cubicBezTo>
                  <a:cubicBezTo>
                    <a:pt x="96" y="440"/>
                    <a:pt x="0" y="1062"/>
                    <a:pt x="16" y="1541"/>
                  </a:cubicBezTo>
                  <a:cubicBezTo>
                    <a:pt x="48" y="2020"/>
                    <a:pt x="304" y="2483"/>
                    <a:pt x="463" y="2961"/>
                  </a:cubicBezTo>
                  <a:cubicBezTo>
                    <a:pt x="771" y="3919"/>
                    <a:pt x="1389" y="4453"/>
                    <a:pt x="2170" y="4453"/>
                  </a:cubicBezTo>
                  <a:cubicBezTo>
                    <a:pt x="2482" y="4453"/>
                    <a:pt x="2821" y="4368"/>
                    <a:pt x="3176" y="4190"/>
                  </a:cubicBezTo>
                  <a:cubicBezTo>
                    <a:pt x="3703" y="3935"/>
                    <a:pt x="4134" y="3504"/>
                    <a:pt x="4645" y="3121"/>
                  </a:cubicBezTo>
                  <a:cubicBezTo>
                    <a:pt x="4198" y="2594"/>
                    <a:pt x="3894" y="2211"/>
                    <a:pt x="3575" y="1844"/>
                  </a:cubicBezTo>
                  <a:cubicBezTo>
                    <a:pt x="3001" y="1254"/>
                    <a:pt x="2474" y="568"/>
                    <a:pt x="1804" y="137"/>
                  </a:cubicBezTo>
                  <a:cubicBezTo>
                    <a:pt x="1664" y="43"/>
                    <a:pt x="1451" y="0"/>
                    <a:pt x="12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4" name="Google Shape;13614;p30"/>
            <p:cNvSpPr/>
            <p:nvPr/>
          </p:nvSpPr>
          <p:spPr>
            <a:xfrm>
              <a:off x="4373066" y="3346152"/>
              <a:ext cx="277494" cy="179829"/>
            </a:xfrm>
            <a:custGeom>
              <a:avLst/>
              <a:gdLst/>
              <a:ahLst/>
              <a:cxnLst/>
              <a:rect l="l" t="t" r="r" b="b"/>
              <a:pathLst>
                <a:path w="5348" h="3480" extrusionOk="0">
                  <a:moveTo>
                    <a:pt x="2331" y="1"/>
                  </a:moveTo>
                  <a:cubicBezTo>
                    <a:pt x="2235" y="17"/>
                    <a:pt x="1788" y="1"/>
                    <a:pt x="1645" y="208"/>
                  </a:cubicBezTo>
                  <a:cubicBezTo>
                    <a:pt x="1054" y="1022"/>
                    <a:pt x="527" y="1900"/>
                    <a:pt x="65" y="2794"/>
                  </a:cubicBezTo>
                  <a:cubicBezTo>
                    <a:pt x="1" y="2905"/>
                    <a:pt x="416" y="3480"/>
                    <a:pt x="591" y="3480"/>
                  </a:cubicBezTo>
                  <a:cubicBezTo>
                    <a:pt x="1980" y="3416"/>
                    <a:pt x="3368" y="3304"/>
                    <a:pt x="4757" y="3129"/>
                  </a:cubicBezTo>
                  <a:cubicBezTo>
                    <a:pt x="4980" y="3097"/>
                    <a:pt x="5347" y="2730"/>
                    <a:pt x="5331" y="2522"/>
                  </a:cubicBezTo>
                  <a:cubicBezTo>
                    <a:pt x="5267" y="1549"/>
                    <a:pt x="3528" y="17"/>
                    <a:pt x="2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5" name="Google Shape;13615;p30"/>
            <p:cNvSpPr/>
            <p:nvPr/>
          </p:nvSpPr>
          <p:spPr>
            <a:xfrm>
              <a:off x="5055436" y="2876076"/>
              <a:ext cx="293995" cy="227680"/>
            </a:xfrm>
            <a:custGeom>
              <a:avLst/>
              <a:gdLst/>
              <a:ahLst/>
              <a:cxnLst/>
              <a:rect l="l" t="t" r="r" b="b"/>
              <a:pathLst>
                <a:path w="5666" h="4406" extrusionOk="0">
                  <a:moveTo>
                    <a:pt x="48" y="1"/>
                  </a:moveTo>
                  <a:cubicBezTo>
                    <a:pt x="16" y="272"/>
                    <a:pt x="0" y="560"/>
                    <a:pt x="0" y="831"/>
                  </a:cubicBezTo>
                  <a:cubicBezTo>
                    <a:pt x="160" y="2714"/>
                    <a:pt x="2043" y="3097"/>
                    <a:pt x="2857" y="4406"/>
                  </a:cubicBezTo>
                  <a:lnTo>
                    <a:pt x="3192" y="4262"/>
                  </a:lnTo>
                  <a:cubicBezTo>
                    <a:pt x="3032" y="3480"/>
                    <a:pt x="2825" y="2730"/>
                    <a:pt x="2633" y="1868"/>
                  </a:cubicBezTo>
                  <a:lnTo>
                    <a:pt x="2633" y="1868"/>
                  </a:lnTo>
                  <a:cubicBezTo>
                    <a:pt x="3336" y="2012"/>
                    <a:pt x="3878" y="2171"/>
                    <a:pt x="4437" y="2251"/>
                  </a:cubicBezTo>
                  <a:cubicBezTo>
                    <a:pt x="4548" y="2265"/>
                    <a:pt x="4661" y="2275"/>
                    <a:pt x="4769" y="2275"/>
                  </a:cubicBezTo>
                  <a:cubicBezTo>
                    <a:pt x="5157" y="2275"/>
                    <a:pt x="5495" y="2146"/>
                    <a:pt x="5570" y="1597"/>
                  </a:cubicBezTo>
                  <a:cubicBezTo>
                    <a:pt x="5666" y="943"/>
                    <a:pt x="5538" y="288"/>
                    <a:pt x="4804" y="193"/>
                  </a:cubicBezTo>
                  <a:cubicBezTo>
                    <a:pt x="4466" y="141"/>
                    <a:pt x="4120" y="126"/>
                    <a:pt x="3766" y="126"/>
                  </a:cubicBezTo>
                  <a:cubicBezTo>
                    <a:pt x="3235" y="126"/>
                    <a:pt x="2688" y="161"/>
                    <a:pt x="2123" y="161"/>
                  </a:cubicBezTo>
                  <a:cubicBezTo>
                    <a:pt x="2250" y="623"/>
                    <a:pt x="2346" y="943"/>
                    <a:pt x="2490" y="1421"/>
                  </a:cubicBezTo>
                  <a:cubicBezTo>
                    <a:pt x="1851" y="927"/>
                    <a:pt x="1389" y="528"/>
                    <a:pt x="878" y="193"/>
                  </a:cubicBezTo>
                  <a:cubicBezTo>
                    <a:pt x="639" y="49"/>
                    <a:pt x="319" y="65"/>
                    <a:pt x="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6" name="Google Shape;13616;p30"/>
            <p:cNvSpPr/>
            <p:nvPr/>
          </p:nvSpPr>
          <p:spPr>
            <a:xfrm>
              <a:off x="6081405" y="2283585"/>
              <a:ext cx="245999" cy="282766"/>
            </a:xfrm>
            <a:custGeom>
              <a:avLst/>
              <a:gdLst/>
              <a:ahLst/>
              <a:cxnLst/>
              <a:rect l="l" t="t" r="r" b="b"/>
              <a:pathLst>
                <a:path w="4741" h="5472" extrusionOk="0">
                  <a:moveTo>
                    <a:pt x="2779" y="1"/>
                  </a:moveTo>
                  <a:cubicBezTo>
                    <a:pt x="2563" y="1"/>
                    <a:pt x="2304" y="107"/>
                    <a:pt x="2027" y="343"/>
                  </a:cubicBezTo>
                  <a:cubicBezTo>
                    <a:pt x="1613" y="758"/>
                    <a:pt x="1261" y="1221"/>
                    <a:pt x="974" y="1732"/>
                  </a:cubicBezTo>
                  <a:cubicBezTo>
                    <a:pt x="687" y="2195"/>
                    <a:pt x="384" y="2673"/>
                    <a:pt x="96" y="3152"/>
                  </a:cubicBezTo>
                  <a:cubicBezTo>
                    <a:pt x="49" y="3232"/>
                    <a:pt x="1" y="3312"/>
                    <a:pt x="49" y="3392"/>
                  </a:cubicBezTo>
                  <a:cubicBezTo>
                    <a:pt x="72" y="3447"/>
                    <a:pt x="128" y="3467"/>
                    <a:pt x="192" y="3467"/>
                  </a:cubicBezTo>
                  <a:cubicBezTo>
                    <a:pt x="256" y="3467"/>
                    <a:pt x="328" y="3447"/>
                    <a:pt x="384" y="3424"/>
                  </a:cubicBezTo>
                  <a:cubicBezTo>
                    <a:pt x="869" y="3228"/>
                    <a:pt x="1191" y="3141"/>
                    <a:pt x="1409" y="3141"/>
                  </a:cubicBezTo>
                  <a:cubicBezTo>
                    <a:pt x="1564" y="3141"/>
                    <a:pt x="1667" y="3184"/>
                    <a:pt x="1740" y="3264"/>
                  </a:cubicBezTo>
                  <a:cubicBezTo>
                    <a:pt x="2011" y="3551"/>
                    <a:pt x="1868" y="4317"/>
                    <a:pt x="2458" y="5067"/>
                  </a:cubicBezTo>
                  <a:cubicBezTo>
                    <a:pt x="2686" y="5355"/>
                    <a:pt x="2911" y="5472"/>
                    <a:pt x="3122" y="5472"/>
                  </a:cubicBezTo>
                  <a:cubicBezTo>
                    <a:pt x="3635" y="5472"/>
                    <a:pt x="4065" y="4782"/>
                    <a:pt x="4246" y="4206"/>
                  </a:cubicBezTo>
                  <a:cubicBezTo>
                    <a:pt x="4741" y="2610"/>
                    <a:pt x="3448" y="2785"/>
                    <a:pt x="3240" y="1684"/>
                  </a:cubicBezTo>
                  <a:cubicBezTo>
                    <a:pt x="3224" y="1540"/>
                    <a:pt x="3240" y="1397"/>
                    <a:pt x="3304" y="1269"/>
                  </a:cubicBezTo>
                  <a:cubicBezTo>
                    <a:pt x="3512" y="504"/>
                    <a:pt x="3248" y="1"/>
                    <a:pt x="27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7" name="Google Shape;13617;p30"/>
            <p:cNvSpPr/>
            <p:nvPr/>
          </p:nvSpPr>
          <p:spPr>
            <a:xfrm>
              <a:off x="3466334" y="4535320"/>
              <a:ext cx="270853" cy="202153"/>
            </a:xfrm>
            <a:custGeom>
              <a:avLst/>
              <a:gdLst/>
              <a:ahLst/>
              <a:cxnLst/>
              <a:rect l="l" t="t" r="r" b="b"/>
              <a:pathLst>
                <a:path w="5220" h="3912" extrusionOk="0">
                  <a:moveTo>
                    <a:pt x="0" y="1"/>
                  </a:moveTo>
                  <a:cubicBezTo>
                    <a:pt x="415" y="1405"/>
                    <a:pt x="719" y="2459"/>
                    <a:pt x="1054" y="3480"/>
                  </a:cubicBezTo>
                  <a:cubicBezTo>
                    <a:pt x="1116" y="3651"/>
                    <a:pt x="1389" y="3912"/>
                    <a:pt x="1507" y="3912"/>
                  </a:cubicBezTo>
                  <a:cubicBezTo>
                    <a:pt x="1510" y="3912"/>
                    <a:pt x="1513" y="3911"/>
                    <a:pt x="1517" y="3911"/>
                  </a:cubicBezTo>
                  <a:cubicBezTo>
                    <a:pt x="2506" y="3672"/>
                    <a:pt x="3559" y="3528"/>
                    <a:pt x="4421" y="3049"/>
                  </a:cubicBezTo>
                  <a:cubicBezTo>
                    <a:pt x="5187" y="2618"/>
                    <a:pt x="5219" y="1405"/>
                    <a:pt x="4629" y="1230"/>
                  </a:cubicBezTo>
                  <a:cubicBezTo>
                    <a:pt x="3208" y="767"/>
                    <a:pt x="1724" y="44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8" name="Google Shape;13618;p30"/>
            <p:cNvSpPr/>
            <p:nvPr/>
          </p:nvSpPr>
          <p:spPr>
            <a:xfrm>
              <a:off x="5997762" y="3407386"/>
              <a:ext cx="183889" cy="243751"/>
            </a:xfrm>
            <a:custGeom>
              <a:avLst/>
              <a:gdLst/>
              <a:ahLst/>
              <a:cxnLst/>
              <a:rect l="l" t="t" r="r" b="b"/>
              <a:pathLst>
                <a:path w="3544" h="4717" extrusionOk="0">
                  <a:moveTo>
                    <a:pt x="1709" y="1"/>
                  </a:moveTo>
                  <a:cubicBezTo>
                    <a:pt x="1393" y="1"/>
                    <a:pt x="756" y="443"/>
                    <a:pt x="639" y="779"/>
                  </a:cubicBezTo>
                  <a:cubicBezTo>
                    <a:pt x="320" y="1704"/>
                    <a:pt x="224" y="2710"/>
                    <a:pt x="1" y="3971"/>
                  </a:cubicBezTo>
                  <a:cubicBezTo>
                    <a:pt x="49" y="4034"/>
                    <a:pt x="192" y="4401"/>
                    <a:pt x="464" y="4561"/>
                  </a:cubicBezTo>
                  <a:cubicBezTo>
                    <a:pt x="644" y="4651"/>
                    <a:pt x="952" y="4717"/>
                    <a:pt x="1179" y="4717"/>
                  </a:cubicBezTo>
                  <a:cubicBezTo>
                    <a:pt x="1312" y="4717"/>
                    <a:pt x="1418" y="4694"/>
                    <a:pt x="1453" y="4641"/>
                  </a:cubicBezTo>
                  <a:cubicBezTo>
                    <a:pt x="2123" y="3619"/>
                    <a:pt x="2857" y="2614"/>
                    <a:pt x="3240" y="1481"/>
                  </a:cubicBezTo>
                  <a:cubicBezTo>
                    <a:pt x="3544" y="523"/>
                    <a:pt x="2427" y="268"/>
                    <a:pt x="1788" y="13"/>
                  </a:cubicBezTo>
                  <a:cubicBezTo>
                    <a:pt x="1765" y="4"/>
                    <a:pt x="1738" y="1"/>
                    <a:pt x="1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9" name="Google Shape;13619;p30"/>
            <p:cNvSpPr/>
            <p:nvPr/>
          </p:nvSpPr>
          <p:spPr>
            <a:xfrm>
              <a:off x="2185288" y="4285478"/>
              <a:ext cx="264211" cy="145362"/>
            </a:xfrm>
            <a:custGeom>
              <a:avLst/>
              <a:gdLst/>
              <a:ahLst/>
              <a:cxnLst/>
              <a:rect l="l" t="t" r="r" b="b"/>
              <a:pathLst>
                <a:path w="5092" h="2813" extrusionOk="0">
                  <a:moveTo>
                    <a:pt x="3112" y="0"/>
                  </a:moveTo>
                  <a:cubicBezTo>
                    <a:pt x="2027" y="479"/>
                    <a:pt x="1086" y="782"/>
                    <a:pt x="272" y="1293"/>
                  </a:cubicBezTo>
                  <a:cubicBezTo>
                    <a:pt x="0" y="1469"/>
                    <a:pt x="32" y="2187"/>
                    <a:pt x="80" y="2634"/>
                  </a:cubicBezTo>
                  <a:cubicBezTo>
                    <a:pt x="80" y="2729"/>
                    <a:pt x="735" y="2777"/>
                    <a:pt x="1102" y="2809"/>
                  </a:cubicBezTo>
                  <a:cubicBezTo>
                    <a:pt x="1147" y="2811"/>
                    <a:pt x="1193" y="2812"/>
                    <a:pt x="1239" y="2812"/>
                  </a:cubicBezTo>
                  <a:cubicBezTo>
                    <a:pt x="1516" y="2812"/>
                    <a:pt x="1802" y="2777"/>
                    <a:pt x="2075" y="2777"/>
                  </a:cubicBezTo>
                  <a:cubicBezTo>
                    <a:pt x="2761" y="2745"/>
                    <a:pt x="3464" y="2793"/>
                    <a:pt x="4134" y="2697"/>
                  </a:cubicBezTo>
                  <a:cubicBezTo>
                    <a:pt x="4932" y="2602"/>
                    <a:pt x="5091" y="1963"/>
                    <a:pt x="4740" y="1437"/>
                  </a:cubicBezTo>
                  <a:cubicBezTo>
                    <a:pt x="4357" y="894"/>
                    <a:pt x="3719" y="527"/>
                    <a:pt x="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0" name="Google Shape;13620;p30"/>
            <p:cNvSpPr/>
            <p:nvPr/>
          </p:nvSpPr>
          <p:spPr>
            <a:xfrm>
              <a:off x="2677180" y="3968407"/>
              <a:ext cx="234376" cy="202463"/>
            </a:xfrm>
            <a:custGeom>
              <a:avLst/>
              <a:gdLst/>
              <a:ahLst/>
              <a:cxnLst/>
              <a:rect l="l" t="t" r="r" b="b"/>
              <a:pathLst>
                <a:path w="4517" h="3918" extrusionOk="0">
                  <a:moveTo>
                    <a:pt x="3038" y="0"/>
                  </a:moveTo>
                  <a:cubicBezTo>
                    <a:pt x="2838" y="0"/>
                    <a:pt x="2621" y="54"/>
                    <a:pt x="2394" y="168"/>
                  </a:cubicBezTo>
                  <a:cubicBezTo>
                    <a:pt x="1612" y="567"/>
                    <a:pt x="894" y="1093"/>
                    <a:pt x="0" y="1652"/>
                  </a:cubicBezTo>
                  <a:cubicBezTo>
                    <a:pt x="1229" y="2913"/>
                    <a:pt x="2777" y="3280"/>
                    <a:pt x="4182" y="3918"/>
                  </a:cubicBezTo>
                  <a:lnTo>
                    <a:pt x="4517" y="3742"/>
                  </a:lnTo>
                  <a:cubicBezTo>
                    <a:pt x="4389" y="2849"/>
                    <a:pt x="4277" y="1939"/>
                    <a:pt x="4102" y="1029"/>
                  </a:cubicBezTo>
                  <a:cubicBezTo>
                    <a:pt x="3974" y="380"/>
                    <a:pt x="3569" y="0"/>
                    <a:pt x="30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1" name="Google Shape;13621;p30"/>
            <p:cNvSpPr/>
            <p:nvPr/>
          </p:nvSpPr>
          <p:spPr>
            <a:xfrm>
              <a:off x="2942168" y="4323561"/>
              <a:ext cx="220314" cy="184635"/>
            </a:xfrm>
            <a:custGeom>
              <a:avLst/>
              <a:gdLst/>
              <a:ahLst/>
              <a:cxnLst/>
              <a:rect l="l" t="t" r="r" b="b"/>
              <a:pathLst>
                <a:path w="4246" h="3573" extrusionOk="0">
                  <a:moveTo>
                    <a:pt x="1950" y="0"/>
                  </a:moveTo>
                  <a:cubicBezTo>
                    <a:pt x="1847" y="0"/>
                    <a:pt x="1749" y="15"/>
                    <a:pt x="1660" y="45"/>
                  </a:cubicBezTo>
                  <a:cubicBezTo>
                    <a:pt x="974" y="285"/>
                    <a:pt x="543" y="1258"/>
                    <a:pt x="0" y="1912"/>
                  </a:cubicBezTo>
                  <a:cubicBezTo>
                    <a:pt x="206" y="2672"/>
                    <a:pt x="1117" y="3572"/>
                    <a:pt x="1693" y="3572"/>
                  </a:cubicBezTo>
                  <a:cubicBezTo>
                    <a:pt x="1698" y="3572"/>
                    <a:pt x="1703" y="3572"/>
                    <a:pt x="1708" y="3572"/>
                  </a:cubicBezTo>
                  <a:cubicBezTo>
                    <a:pt x="2745" y="3524"/>
                    <a:pt x="4245" y="2391"/>
                    <a:pt x="4245" y="1657"/>
                  </a:cubicBezTo>
                  <a:cubicBezTo>
                    <a:pt x="4245" y="1112"/>
                    <a:pt x="2867" y="0"/>
                    <a:pt x="1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2" name="Google Shape;13622;p30"/>
            <p:cNvSpPr/>
            <p:nvPr/>
          </p:nvSpPr>
          <p:spPr>
            <a:xfrm>
              <a:off x="4683612" y="4527104"/>
              <a:ext cx="191361" cy="256721"/>
            </a:xfrm>
            <a:custGeom>
              <a:avLst/>
              <a:gdLst/>
              <a:ahLst/>
              <a:cxnLst/>
              <a:rect l="l" t="t" r="r" b="b"/>
              <a:pathLst>
                <a:path w="3688" h="4968" extrusionOk="0">
                  <a:moveTo>
                    <a:pt x="3448" y="0"/>
                  </a:moveTo>
                  <a:cubicBezTo>
                    <a:pt x="3176" y="80"/>
                    <a:pt x="2841" y="80"/>
                    <a:pt x="2666" y="240"/>
                  </a:cubicBezTo>
                  <a:cubicBezTo>
                    <a:pt x="1884" y="974"/>
                    <a:pt x="1150" y="1740"/>
                    <a:pt x="415" y="2506"/>
                  </a:cubicBezTo>
                  <a:cubicBezTo>
                    <a:pt x="256" y="2666"/>
                    <a:pt x="192" y="2905"/>
                    <a:pt x="0" y="3304"/>
                  </a:cubicBezTo>
                  <a:cubicBezTo>
                    <a:pt x="431" y="3878"/>
                    <a:pt x="894" y="4437"/>
                    <a:pt x="1405" y="4948"/>
                  </a:cubicBezTo>
                  <a:cubicBezTo>
                    <a:pt x="1418" y="4961"/>
                    <a:pt x="1444" y="4967"/>
                    <a:pt x="1479" y="4967"/>
                  </a:cubicBezTo>
                  <a:cubicBezTo>
                    <a:pt x="1688" y="4967"/>
                    <a:pt x="2216" y="4740"/>
                    <a:pt x="2299" y="4549"/>
                  </a:cubicBezTo>
                  <a:cubicBezTo>
                    <a:pt x="2809" y="3352"/>
                    <a:pt x="3224" y="2123"/>
                    <a:pt x="3607" y="894"/>
                  </a:cubicBezTo>
                  <a:cubicBezTo>
                    <a:pt x="3687" y="639"/>
                    <a:pt x="3511" y="304"/>
                    <a:pt x="3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3" name="Google Shape;13623;p30"/>
            <p:cNvSpPr/>
            <p:nvPr/>
          </p:nvSpPr>
          <p:spPr>
            <a:xfrm>
              <a:off x="3590553" y="3563905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52" y="0"/>
                  </a:moveTo>
                  <a:cubicBezTo>
                    <a:pt x="3902" y="0"/>
                    <a:pt x="3739" y="48"/>
                    <a:pt x="3559" y="160"/>
                  </a:cubicBezTo>
                  <a:cubicBezTo>
                    <a:pt x="2011" y="1133"/>
                    <a:pt x="782" y="2569"/>
                    <a:pt x="64" y="4245"/>
                  </a:cubicBezTo>
                  <a:cubicBezTo>
                    <a:pt x="16" y="4437"/>
                    <a:pt x="0" y="4612"/>
                    <a:pt x="0" y="4804"/>
                  </a:cubicBezTo>
                  <a:lnTo>
                    <a:pt x="240" y="5043"/>
                  </a:lnTo>
                  <a:lnTo>
                    <a:pt x="5410" y="989"/>
                  </a:lnTo>
                  <a:cubicBezTo>
                    <a:pt x="4941" y="557"/>
                    <a:pt x="4567" y="0"/>
                    <a:pt x="40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4" name="Google Shape;13624;p30"/>
            <p:cNvSpPr/>
            <p:nvPr/>
          </p:nvSpPr>
          <p:spPr>
            <a:xfrm>
              <a:off x="6445758" y="3989439"/>
              <a:ext cx="280763" cy="260649"/>
            </a:xfrm>
            <a:custGeom>
              <a:avLst/>
              <a:gdLst/>
              <a:ahLst/>
              <a:cxnLst/>
              <a:rect l="l" t="t" r="r" b="b"/>
              <a:pathLst>
                <a:path w="5411" h="5044" extrusionOk="0">
                  <a:moveTo>
                    <a:pt x="4048" y="0"/>
                  </a:moveTo>
                  <a:cubicBezTo>
                    <a:pt x="3897" y="0"/>
                    <a:pt x="3736" y="48"/>
                    <a:pt x="3560" y="160"/>
                  </a:cubicBezTo>
                  <a:cubicBezTo>
                    <a:pt x="2012" y="1133"/>
                    <a:pt x="783" y="2553"/>
                    <a:pt x="65" y="4245"/>
                  </a:cubicBezTo>
                  <a:cubicBezTo>
                    <a:pt x="17" y="4421"/>
                    <a:pt x="1" y="4612"/>
                    <a:pt x="1" y="4804"/>
                  </a:cubicBezTo>
                  <a:lnTo>
                    <a:pt x="240" y="5043"/>
                  </a:lnTo>
                  <a:lnTo>
                    <a:pt x="5411" y="989"/>
                  </a:lnTo>
                  <a:cubicBezTo>
                    <a:pt x="4954" y="557"/>
                    <a:pt x="4564" y="0"/>
                    <a:pt x="4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5" name="Google Shape;13625;p30"/>
            <p:cNvSpPr/>
            <p:nvPr/>
          </p:nvSpPr>
          <p:spPr>
            <a:xfrm>
              <a:off x="5444591" y="3164726"/>
              <a:ext cx="198003" cy="218895"/>
            </a:xfrm>
            <a:custGeom>
              <a:avLst/>
              <a:gdLst/>
              <a:ahLst/>
              <a:cxnLst/>
              <a:rect l="l" t="t" r="r" b="b"/>
              <a:pathLst>
                <a:path w="3816" h="4236" extrusionOk="0">
                  <a:moveTo>
                    <a:pt x="560" y="1"/>
                  </a:moveTo>
                  <a:cubicBezTo>
                    <a:pt x="400" y="511"/>
                    <a:pt x="1" y="1118"/>
                    <a:pt x="145" y="1501"/>
                  </a:cubicBezTo>
                  <a:cubicBezTo>
                    <a:pt x="512" y="2299"/>
                    <a:pt x="1006" y="3017"/>
                    <a:pt x="1629" y="3623"/>
                  </a:cubicBezTo>
                  <a:cubicBezTo>
                    <a:pt x="1921" y="3929"/>
                    <a:pt x="2467" y="4235"/>
                    <a:pt x="2845" y="4235"/>
                  </a:cubicBezTo>
                  <a:cubicBezTo>
                    <a:pt x="2902" y="4235"/>
                    <a:pt x="2954" y="4228"/>
                    <a:pt x="3001" y="4214"/>
                  </a:cubicBezTo>
                  <a:cubicBezTo>
                    <a:pt x="3368" y="4102"/>
                    <a:pt x="3544" y="3400"/>
                    <a:pt x="3815" y="2953"/>
                  </a:cubicBezTo>
                  <a:cubicBezTo>
                    <a:pt x="3624" y="2570"/>
                    <a:pt x="3544" y="2219"/>
                    <a:pt x="3336" y="1996"/>
                  </a:cubicBezTo>
                  <a:cubicBezTo>
                    <a:pt x="2762" y="1437"/>
                    <a:pt x="2171" y="910"/>
                    <a:pt x="1533" y="416"/>
                  </a:cubicBezTo>
                  <a:cubicBezTo>
                    <a:pt x="1262" y="208"/>
                    <a:pt x="895" y="144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6" name="Google Shape;13626;p30"/>
            <p:cNvSpPr/>
            <p:nvPr/>
          </p:nvSpPr>
          <p:spPr>
            <a:xfrm>
              <a:off x="3339833" y="4146940"/>
              <a:ext cx="119912" cy="341572"/>
            </a:xfrm>
            <a:custGeom>
              <a:avLst/>
              <a:gdLst/>
              <a:ahLst/>
              <a:cxnLst/>
              <a:rect l="l" t="t" r="r" b="b"/>
              <a:pathLst>
                <a:path w="2311" h="6610" extrusionOk="0">
                  <a:moveTo>
                    <a:pt x="858" y="0"/>
                  </a:moveTo>
                  <a:lnTo>
                    <a:pt x="396" y="16"/>
                  </a:lnTo>
                  <a:cubicBezTo>
                    <a:pt x="316" y="942"/>
                    <a:pt x="188" y="1867"/>
                    <a:pt x="156" y="2793"/>
                  </a:cubicBezTo>
                  <a:cubicBezTo>
                    <a:pt x="124" y="3352"/>
                    <a:pt x="332" y="3926"/>
                    <a:pt x="268" y="4469"/>
                  </a:cubicBezTo>
                  <a:cubicBezTo>
                    <a:pt x="33" y="6452"/>
                    <a:pt x="1" y="6610"/>
                    <a:pt x="1803" y="6610"/>
                  </a:cubicBezTo>
                  <a:cubicBezTo>
                    <a:pt x="1959" y="6610"/>
                    <a:pt x="2127" y="6608"/>
                    <a:pt x="2311" y="6607"/>
                  </a:cubicBezTo>
                  <a:cubicBezTo>
                    <a:pt x="1816" y="4357"/>
                    <a:pt x="1337" y="2171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7" name="Google Shape;13627;p30"/>
            <p:cNvSpPr/>
            <p:nvPr/>
          </p:nvSpPr>
          <p:spPr>
            <a:xfrm>
              <a:off x="5923252" y="3761247"/>
              <a:ext cx="216994" cy="214193"/>
            </a:xfrm>
            <a:custGeom>
              <a:avLst/>
              <a:gdLst/>
              <a:ahLst/>
              <a:cxnLst/>
              <a:rect l="l" t="t" r="r" b="b"/>
              <a:pathLst>
                <a:path w="4182" h="4145" extrusionOk="0">
                  <a:moveTo>
                    <a:pt x="2433" y="1"/>
                  </a:moveTo>
                  <a:cubicBezTo>
                    <a:pt x="2224" y="1"/>
                    <a:pt x="2007" y="92"/>
                    <a:pt x="1804" y="267"/>
                  </a:cubicBezTo>
                  <a:cubicBezTo>
                    <a:pt x="735" y="1208"/>
                    <a:pt x="543" y="2565"/>
                    <a:pt x="0" y="3762"/>
                  </a:cubicBezTo>
                  <a:lnTo>
                    <a:pt x="367" y="4145"/>
                  </a:lnTo>
                  <a:cubicBezTo>
                    <a:pt x="1389" y="3554"/>
                    <a:pt x="2458" y="3043"/>
                    <a:pt x="3384" y="2325"/>
                  </a:cubicBezTo>
                  <a:cubicBezTo>
                    <a:pt x="4182" y="1703"/>
                    <a:pt x="3511" y="1001"/>
                    <a:pt x="3112" y="410"/>
                  </a:cubicBezTo>
                  <a:cubicBezTo>
                    <a:pt x="2921" y="132"/>
                    <a:pt x="2682" y="1"/>
                    <a:pt x="24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8" name="Google Shape;13628;p30"/>
            <p:cNvSpPr/>
            <p:nvPr/>
          </p:nvSpPr>
          <p:spPr>
            <a:xfrm>
              <a:off x="2369124" y="3062463"/>
              <a:ext cx="241017" cy="127947"/>
            </a:xfrm>
            <a:custGeom>
              <a:avLst/>
              <a:gdLst/>
              <a:ahLst/>
              <a:cxnLst/>
              <a:rect l="l" t="t" r="r" b="b"/>
              <a:pathLst>
                <a:path w="4645" h="2476" extrusionOk="0">
                  <a:moveTo>
                    <a:pt x="3942" y="1"/>
                  </a:moveTo>
                  <a:lnTo>
                    <a:pt x="3942" y="1"/>
                  </a:lnTo>
                  <a:cubicBezTo>
                    <a:pt x="3336" y="97"/>
                    <a:pt x="2809" y="128"/>
                    <a:pt x="2314" y="288"/>
                  </a:cubicBezTo>
                  <a:cubicBezTo>
                    <a:pt x="1644" y="496"/>
                    <a:pt x="974" y="767"/>
                    <a:pt x="352" y="1118"/>
                  </a:cubicBezTo>
                  <a:cubicBezTo>
                    <a:pt x="112" y="1325"/>
                    <a:pt x="0" y="1645"/>
                    <a:pt x="48" y="1948"/>
                  </a:cubicBezTo>
                  <a:cubicBezTo>
                    <a:pt x="112" y="2187"/>
                    <a:pt x="511" y="2427"/>
                    <a:pt x="798" y="2443"/>
                  </a:cubicBezTo>
                  <a:cubicBezTo>
                    <a:pt x="1019" y="2465"/>
                    <a:pt x="1241" y="2476"/>
                    <a:pt x="1464" y="2476"/>
                  </a:cubicBezTo>
                  <a:cubicBezTo>
                    <a:pt x="1871" y="2476"/>
                    <a:pt x="2280" y="2441"/>
                    <a:pt x="2682" y="2379"/>
                  </a:cubicBezTo>
                  <a:cubicBezTo>
                    <a:pt x="4405" y="2107"/>
                    <a:pt x="4645" y="1613"/>
                    <a:pt x="39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9" name="Google Shape;13629;p30"/>
            <p:cNvSpPr/>
            <p:nvPr/>
          </p:nvSpPr>
          <p:spPr>
            <a:xfrm>
              <a:off x="305513" y="183564"/>
              <a:ext cx="213725" cy="336973"/>
            </a:xfrm>
            <a:custGeom>
              <a:avLst/>
              <a:gdLst/>
              <a:ahLst/>
              <a:cxnLst/>
              <a:rect l="l" t="t" r="r" b="b"/>
              <a:pathLst>
                <a:path w="4119" h="6521" extrusionOk="0">
                  <a:moveTo>
                    <a:pt x="3879" y="0"/>
                  </a:moveTo>
                  <a:cubicBezTo>
                    <a:pt x="3576" y="192"/>
                    <a:pt x="3209" y="319"/>
                    <a:pt x="3001" y="591"/>
                  </a:cubicBezTo>
                  <a:cubicBezTo>
                    <a:pt x="2379" y="1437"/>
                    <a:pt x="1804" y="2330"/>
                    <a:pt x="1310" y="3272"/>
                  </a:cubicBezTo>
                  <a:cubicBezTo>
                    <a:pt x="815" y="4261"/>
                    <a:pt x="448" y="5315"/>
                    <a:pt x="1" y="6432"/>
                  </a:cubicBezTo>
                  <a:cubicBezTo>
                    <a:pt x="235" y="6491"/>
                    <a:pt x="433" y="6520"/>
                    <a:pt x="601" y="6520"/>
                  </a:cubicBezTo>
                  <a:cubicBezTo>
                    <a:pt x="1107" y="6520"/>
                    <a:pt x="1337" y="6257"/>
                    <a:pt x="1469" y="5777"/>
                  </a:cubicBezTo>
                  <a:cubicBezTo>
                    <a:pt x="1549" y="5490"/>
                    <a:pt x="1661" y="5219"/>
                    <a:pt x="1820" y="4964"/>
                  </a:cubicBezTo>
                  <a:cubicBezTo>
                    <a:pt x="2539" y="3655"/>
                    <a:pt x="3305" y="2394"/>
                    <a:pt x="3975" y="1069"/>
                  </a:cubicBezTo>
                  <a:cubicBezTo>
                    <a:pt x="4118" y="798"/>
                    <a:pt x="3911" y="367"/>
                    <a:pt x="3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0" name="Google Shape;13630;p30"/>
            <p:cNvSpPr/>
            <p:nvPr/>
          </p:nvSpPr>
          <p:spPr>
            <a:xfrm>
              <a:off x="2343440" y="3292567"/>
              <a:ext cx="234428" cy="204478"/>
            </a:xfrm>
            <a:custGeom>
              <a:avLst/>
              <a:gdLst/>
              <a:ahLst/>
              <a:cxnLst/>
              <a:rect l="l" t="t" r="r" b="b"/>
              <a:pathLst>
                <a:path w="4518" h="3957" extrusionOk="0">
                  <a:moveTo>
                    <a:pt x="4517" y="0"/>
                  </a:moveTo>
                  <a:lnTo>
                    <a:pt x="4517" y="0"/>
                  </a:lnTo>
                  <a:cubicBezTo>
                    <a:pt x="4230" y="128"/>
                    <a:pt x="3927" y="224"/>
                    <a:pt x="3639" y="304"/>
                  </a:cubicBezTo>
                  <a:cubicBezTo>
                    <a:pt x="2123" y="543"/>
                    <a:pt x="1182" y="1692"/>
                    <a:pt x="192" y="2666"/>
                  </a:cubicBezTo>
                  <a:cubicBezTo>
                    <a:pt x="1" y="2841"/>
                    <a:pt x="176" y="3511"/>
                    <a:pt x="320" y="3878"/>
                  </a:cubicBezTo>
                  <a:cubicBezTo>
                    <a:pt x="343" y="3932"/>
                    <a:pt x="488" y="3956"/>
                    <a:pt x="666" y="3956"/>
                  </a:cubicBezTo>
                  <a:cubicBezTo>
                    <a:pt x="858" y="3956"/>
                    <a:pt x="1088" y="3928"/>
                    <a:pt x="1245" y="3878"/>
                  </a:cubicBezTo>
                  <a:cubicBezTo>
                    <a:pt x="3113" y="3336"/>
                    <a:pt x="3512" y="1548"/>
                    <a:pt x="45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1" name="Google Shape;13631;p30"/>
            <p:cNvSpPr/>
            <p:nvPr/>
          </p:nvSpPr>
          <p:spPr>
            <a:xfrm>
              <a:off x="5872714" y="4039045"/>
              <a:ext cx="139214" cy="266281"/>
            </a:xfrm>
            <a:custGeom>
              <a:avLst/>
              <a:gdLst/>
              <a:ahLst/>
              <a:cxnLst/>
              <a:rect l="l" t="t" r="r" b="b"/>
              <a:pathLst>
                <a:path w="2683" h="5153" extrusionOk="0">
                  <a:moveTo>
                    <a:pt x="2349" y="1"/>
                  </a:moveTo>
                  <a:cubicBezTo>
                    <a:pt x="2227" y="1"/>
                    <a:pt x="2041" y="48"/>
                    <a:pt x="1964" y="125"/>
                  </a:cubicBezTo>
                  <a:cubicBezTo>
                    <a:pt x="927" y="1099"/>
                    <a:pt x="49" y="2168"/>
                    <a:pt x="1" y="3716"/>
                  </a:cubicBezTo>
                  <a:cubicBezTo>
                    <a:pt x="1" y="3939"/>
                    <a:pt x="33" y="4163"/>
                    <a:pt x="81" y="4386"/>
                  </a:cubicBezTo>
                  <a:cubicBezTo>
                    <a:pt x="176" y="4642"/>
                    <a:pt x="288" y="4897"/>
                    <a:pt x="416" y="5152"/>
                  </a:cubicBezTo>
                  <a:cubicBezTo>
                    <a:pt x="639" y="4977"/>
                    <a:pt x="927" y="4865"/>
                    <a:pt x="1086" y="4642"/>
                  </a:cubicBezTo>
                  <a:cubicBezTo>
                    <a:pt x="1389" y="4243"/>
                    <a:pt x="1645" y="3812"/>
                    <a:pt x="1836" y="3349"/>
                  </a:cubicBezTo>
                  <a:cubicBezTo>
                    <a:pt x="2155" y="2455"/>
                    <a:pt x="2443" y="1561"/>
                    <a:pt x="2666" y="636"/>
                  </a:cubicBezTo>
                  <a:cubicBezTo>
                    <a:pt x="2682" y="412"/>
                    <a:pt x="2618" y="189"/>
                    <a:pt x="2459" y="29"/>
                  </a:cubicBezTo>
                  <a:cubicBezTo>
                    <a:pt x="2444" y="10"/>
                    <a:pt x="2402" y="1"/>
                    <a:pt x="2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2" name="Google Shape;13632;p30"/>
            <p:cNvSpPr/>
            <p:nvPr/>
          </p:nvSpPr>
          <p:spPr>
            <a:xfrm>
              <a:off x="2670538" y="2834892"/>
              <a:ext cx="224465" cy="163706"/>
            </a:xfrm>
            <a:custGeom>
              <a:avLst/>
              <a:gdLst/>
              <a:ahLst/>
              <a:cxnLst/>
              <a:rect l="l" t="t" r="r" b="b"/>
              <a:pathLst>
                <a:path w="4326" h="3168" extrusionOk="0">
                  <a:moveTo>
                    <a:pt x="830" y="0"/>
                  </a:moveTo>
                  <a:cubicBezTo>
                    <a:pt x="415" y="192"/>
                    <a:pt x="112" y="255"/>
                    <a:pt x="64" y="383"/>
                  </a:cubicBezTo>
                  <a:cubicBezTo>
                    <a:pt x="1" y="638"/>
                    <a:pt x="17" y="894"/>
                    <a:pt x="128" y="1133"/>
                  </a:cubicBezTo>
                  <a:cubicBezTo>
                    <a:pt x="288" y="1452"/>
                    <a:pt x="591" y="1692"/>
                    <a:pt x="767" y="2011"/>
                  </a:cubicBezTo>
                  <a:cubicBezTo>
                    <a:pt x="1233" y="2792"/>
                    <a:pt x="1766" y="3167"/>
                    <a:pt x="2450" y="3167"/>
                  </a:cubicBezTo>
                  <a:cubicBezTo>
                    <a:pt x="2773" y="3167"/>
                    <a:pt x="3129" y="3084"/>
                    <a:pt x="3528" y="2921"/>
                  </a:cubicBezTo>
                  <a:cubicBezTo>
                    <a:pt x="4150" y="2649"/>
                    <a:pt x="4326" y="2218"/>
                    <a:pt x="3783" y="1819"/>
                  </a:cubicBezTo>
                  <a:cubicBezTo>
                    <a:pt x="2825" y="1133"/>
                    <a:pt x="1788" y="575"/>
                    <a:pt x="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3" name="Google Shape;13633;p30"/>
            <p:cNvSpPr/>
            <p:nvPr/>
          </p:nvSpPr>
          <p:spPr>
            <a:xfrm>
              <a:off x="2798907" y="4845518"/>
              <a:ext cx="115969" cy="249022"/>
            </a:xfrm>
            <a:custGeom>
              <a:avLst/>
              <a:gdLst/>
              <a:ahLst/>
              <a:cxnLst/>
              <a:rect l="l" t="t" r="r" b="b"/>
              <a:pathLst>
                <a:path w="2235" h="4819" extrusionOk="0">
                  <a:moveTo>
                    <a:pt x="1158" y="0"/>
                  </a:moveTo>
                  <a:cubicBezTo>
                    <a:pt x="1076" y="0"/>
                    <a:pt x="992" y="5"/>
                    <a:pt x="910" y="15"/>
                  </a:cubicBezTo>
                  <a:cubicBezTo>
                    <a:pt x="240" y="94"/>
                    <a:pt x="351" y="589"/>
                    <a:pt x="479" y="1084"/>
                  </a:cubicBezTo>
                  <a:cubicBezTo>
                    <a:pt x="591" y="1499"/>
                    <a:pt x="591" y="1930"/>
                    <a:pt x="511" y="2345"/>
                  </a:cubicBezTo>
                  <a:cubicBezTo>
                    <a:pt x="0" y="4068"/>
                    <a:pt x="208" y="4451"/>
                    <a:pt x="2027" y="4818"/>
                  </a:cubicBezTo>
                  <a:cubicBezTo>
                    <a:pt x="1947" y="4387"/>
                    <a:pt x="1772" y="3988"/>
                    <a:pt x="1804" y="3573"/>
                  </a:cubicBezTo>
                  <a:cubicBezTo>
                    <a:pt x="1820" y="3143"/>
                    <a:pt x="2075" y="2744"/>
                    <a:pt x="2139" y="2329"/>
                  </a:cubicBezTo>
                  <a:cubicBezTo>
                    <a:pt x="2219" y="1834"/>
                    <a:pt x="2235" y="1323"/>
                    <a:pt x="2187" y="828"/>
                  </a:cubicBezTo>
                  <a:cubicBezTo>
                    <a:pt x="2118" y="186"/>
                    <a:pt x="1652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4" name="Google Shape;13634;p30"/>
            <p:cNvSpPr/>
            <p:nvPr/>
          </p:nvSpPr>
          <p:spPr>
            <a:xfrm>
              <a:off x="5302161" y="3384908"/>
              <a:ext cx="222857" cy="125054"/>
            </a:xfrm>
            <a:custGeom>
              <a:avLst/>
              <a:gdLst/>
              <a:ahLst/>
              <a:cxnLst/>
              <a:rect l="l" t="t" r="r" b="b"/>
              <a:pathLst>
                <a:path w="4295" h="2420" extrusionOk="0">
                  <a:moveTo>
                    <a:pt x="2491" y="1"/>
                  </a:moveTo>
                  <a:cubicBezTo>
                    <a:pt x="1725" y="384"/>
                    <a:pt x="959" y="767"/>
                    <a:pt x="208" y="1198"/>
                  </a:cubicBezTo>
                  <a:cubicBezTo>
                    <a:pt x="65" y="1278"/>
                    <a:pt x="1" y="1581"/>
                    <a:pt x="17" y="1772"/>
                  </a:cubicBezTo>
                  <a:cubicBezTo>
                    <a:pt x="17" y="1852"/>
                    <a:pt x="320" y="1948"/>
                    <a:pt x="496" y="1980"/>
                  </a:cubicBezTo>
                  <a:cubicBezTo>
                    <a:pt x="1310" y="2107"/>
                    <a:pt x="2124" y="2235"/>
                    <a:pt x="2937" y="2347"/>
                  </a:cubicBezTo>
                  <a:cubicBezTo>
                    <a:pt x="3158" y="2377"/>
                    <a:pt x="3485" y="2419"/>
                    <a:pt x="3710" y="2419"/>
                  </a:cubicBezTo>
                  <a:cubicBezTo>
                    <a:pt x="3843" y="2419"/>
                    <a:pt x="3941" y="2404"/>
                    <a:pt x="3959" y="2363"/>
                  </a:cubicBezTo>
                  <a:cubicBezTo>
                    <a:pt x="4198" y="1852"/>
                    <a:pt x="4294" y="1309"/>
                    <a:pt x="4262" y="767"/>
                  </a:cubicBezTo>
                  <a:cubicBezTo>
                    <a:pt x="4214" y="543"/>
                    <a:pt x="3592" y="368"/>
                    <a:pt x="3209" y="224"/>
                  </a:cubicBezTo>
                  <a:cubicBezTo>
                    <a:pt x="3161" y="211"/>
                    <a:pt x="3109" y="206"/>
                    <a:pt x="3056" y="206"/>
                  </a:cubicBezTo>
                  <a:cubicBezTo>
                    <a:pt x="2914" y="206"/>
                    <a:pt x="2758" y="240"/>
                    <a:pt x="2618" y="240"/>
                  </a:cubicBez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5" name="Google Shape;13635;p30"/>
            <p:cNvSpPr/>
            <p:nvPr/>
          </p:nvSpPr>
          <p:spPr>
            <a:xfrm>
              <a:off x="3698167" y="3338608"/>
              <a:ext cx="168167" cy="175798"/>
            </a:xfrm>
            <a:custGeom>
              <a:avLst/>
              <a:gdLst/>
              <a:ahLst/>
              <a:cxnLst/>
              <a:rect l="l" t="t" r="r" b="b"/>
              <a:pathLst>
                <a:path w="3241" h="3402" extrusionOk="0">
                  <a:moveTo>
                    <a:pt x="1812" y="1"/>
                  </a:moveTo>
                  <a:cubicBezTo>
                    <a:pt x="1101" y="1"/>
                    <a:pt x="1" y="789"/>
                    <a:pt x="1" y="1232"/>
                  </a:cubicBezTo>
                  <a:cubicBezTo>
                    <a:pt x="1" y="1264"/>
                    <a:pt x="1" y="1312"/>
                    <a:pt x="17" y="1328"/>
                  </a:cubicBezTo>
                  <a:cubicBezTo>
                    <a:pt x="687" y="2046"/>
                    <a:pt x="1246" y="3115"/>
                    <a:pt x="2044" y="3370"/>
                  </a:cubicBezTo>
                  <a:cubicBezTo>
                    <a:pt x="2117" y="3392"/>
                    <a:pt x="2184" y="3402"/>
                    <a:pt x="2243" y="3402"/>
                  </a:cubicBezTo>
                  <a:cubicBezTo>
                    <a:pt x="2851" y="3402"/>
                    <a:pt x="2746" y="2358"/>
                    <a:pt x="2906" y="1791"/>
                  </a:cubicBezTo>
                  <a:cubicBezTo>
                    <a:pt x="2937" y="1631"/>
                    <a:pt x="3001" y="1471"/>
                    <a:pt x="3049" y="1312"/>
                  </a:cubicBezTo>
                  <a:lnTo>
                    <a:pt x="3241" y="1120"/>
                  </a:lnTo>
                  <a:cubicBezTo>
                    <a:pt x="2842" y="737"/>
                    <a:pt x="2507" y="195"/>
                    <a:pt x="2044" y="35"/>
                  </a:cubicBezTo>
                  <a:cubicBezTo>
                    <a:pt x="1974" y="12"/>
                    <a:pt x="1896" y="1"/>
                    <a:pt x="18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6" name="Google Shape;13636;p30"/>
            <p:cNvSpPr/>
            <p:nvPr/>
          </p:nvSpPr>
          <p:spPr>
            <a:xfrm>
              <a:off x="4995091" y="3963653"/>
              <a:ext cx="177974" cy="151149"/>
            </a:xfrm>
            <a:custGeom>
              <a:avLst/>
              <a:gdLst/>
              <a:ahLst/>
              <a:cxnLst/>
              <a:rect l="l" t="t" r="r" b="b"/>
              <a:pathLst>
                <a:path w="3430" h="2925" extrusionOk="0">
                  <a:moveTo>
                    <a:pt x="1991" y="1"/>
                  </a:moveTo>
                  <a:cubicBezTo>
                    <a:pt x="1052" y="1"/>
                    <a:pt x="14" y="955"/>
                    <a:pt x="14" y="1664"/>
                  </a:cubicBezTo>
                  <a:cubicBezTo>
                    <a:pt x="0" y="2234"/>
                    <a:pt x="567" y="2925"/>
                    <a:pt x="1062" y="2925"/>
                  </a:cubicBezTo>
                  <a:cubicBezTo>
                    <a:pt x="1135" y="2925"/>
                    <a:pt x="1207" y="2910"/>
                    <a:pt x="1275" y="2877"/>
                  </a:cubicBezTo>
                  <a:cubicBezTo>
                    <a:pt x="2057" y="2510"/>
                    <a:pt x="2727" y="1887"/>
                    <a:pt x="3429" y="1361"/>
                  </a:cubicBezTo>
                  <a:cubicBezTo>
                    <a:pt x="3030" y="898"/>
                    <a:pt x="2695" y="116"/>
                    <a:pt x="2216" y="20"/>
                  </a:cubicBezTo>
                  <a:cubicBezTo>
                    <a:pt x="2142" y="7"/>
                    <a:pt x="2067" y="1"/>
                    <a:pt x="19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7" name="Google Shape;13637;p30"/>
            <p:cNvSpPr/>
            <p:nvPr/>
          </p:nvSpPr>
          <p:spPr>
            <a:xfrm>
              <a:off x="4609932" y="2842953"/>
              <a:ext cx="178078" cy="151149"/>
            </a:xfrm>
            <a:custGeom>
              <a:avLst/>
              <a:gdLst/>
              <a:ahLst/>
              <a:cxnLst/>
              <a:rect l="l" t="t" r="r" b="b"/>
              <a:pathLst>
                <a:path w="3432" h="2925" extrusionOk="0">
                  <a:moveTo>
                    <a:pt x="1977" y="0"/>
                  </a:moveTo>
                  <a:cubicBezTo>
                    <a:pt x="1038" y="0"/>
                    <a:pt x="0" y="955"/>
                    <a:pt x="0" y="1663"/>
                  </a:cubicBezTo>
                  <a:cubicBezTo>
                    <a:pt x="0" y="2233"/>
                    <a:pt x="569" y="2924"/>
                    <a:pt x="1064" y="2924"/>
                  </a:cubicBezTo>
                  <a:cubicBezTo>
                    <a:pt x="1137" y="2924"/>
                    <a:pt x="1209" y="2909"/>
                    <a:pt x="1277" y="2876"/>
                  </a:cubicBezTo>
                  <a:cubicBezTo>
                    <a:pt x="2059" y="2509"/>
                    <a:pt x="2713" y="1887"/>
                    <a:pt x="3431" y="1360"/>
                  </a:cubicBezTo>
                  <a:cubicBezTo>
                    <a:pt x="3032" y="897"/>
                    <a:pt x="2681" y="115"/>
                    <a:pt x="2202" y="20"/>
                  </a:cubicBezTo>
                  <a:cubicBezTo>
                    <a:pt x="2128" y="6"/>
                    <a:pt x="2053" y="0"/>
                    <a:pt x="1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8" name="Google Shape;13638;p30"/>
            <p:cNvSpPr/>
            <p:nvPr/>
          </p:nvSpPr>
          <p:spPr>
            <a:xfrm>
              <a:off x="4230635" y="4360301"/>
              <a:ext cx="183059" cy="171716"/>
            </a:xfrm>
            <a:custGeom>
              <a:avLst/>
              <a:gdLst/>
              <a:ahLst/>
              <a:cxnLst/>
              <a:rect l="l" t="t" r="r" b="b"/>
              <a:pathLst>
                <a:path w="3528" h="3323" extrusionOk="0">
                  <a:moveTo>
                    <a:pt x="1908" y="1"/>
                  </a:moveTo>
                  <a:cubicBezTo>
                    <a:pt x="1812" y="1"/>
                    <a:pt x="1716" y="13"/>
                    <a:pt x="1629" y="36"/>
                  </a:cubicBezTo>
                  <a:cubicBezTo>
                    <a:pt x="543" y="388"/>
                    <a:pt x="1" y="1345"/>
                    <a:pt x="272" y="2478"/>
                  </a:cubicBezTo>
                  <a:cubicBezTo>
                    <a:pt x="352" y="2813"/>
                    <a:pt x="559" y="3117"/>
                    <a:pt x="863" y="3308"/>
                  </a:cubicBezTo>
                  <a:cubicBezTo>
                    <a:pt x="884" y="3318"/>
                    <a:pt x="910" y="3322"/>
                    <a:pt x="939" y="3322"/>
                  </a:cubicBezTo>
                  <a:cubicBezTo>
                    <a:pt x="1147" y="3322"/>
                    <a:pt x="1520" y="3089"/>
                    <a:pt x="1661" y="2893"/>
                  </a:cubicBezTo>
                  <a:cubicBezTo>
                    <a:pt x="2347" y="1983"/>
                    <a:pt x="2969" y="1042"/>
                    <a:pt x="3528" y="244"/>
                  </a:cubicBezTo>
                  <a:cubicBezTo>
                    <a:pt x="3081" y="164"/>
                    <a:pt x="2634" y="84"/>
                    <a:pt x="2187" y="36"/>
                  </a:cubicBezTo>
                  <a:cubicBezTo>
                    <a:pt x="2099" y="13"/>
                    <a:pt x="2004" y="1"/>
                    <a:pt x="1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9" name="Google Shape;13639;p30"/>
            <p:cNvSpPr/>
            <p:nvPr/>
          </p:nvSpPr>
          <p:spPr>
            <a:xfrm>
              <a:off x="712102" y="-6957"/>
              <a:ext cx="187210" cy="132650"/>
            </a:xfrm>
            <a:custGeom>
              <a:avLst/>
              <a:gdLst/>
              <a:ahLst/>
              <a:cxnLst/>
              <a:rect l="l" t="t" r="r" b="b"/>
              <a:pathLst>
                <a:path w="3608" h="2567" extrusionOk="0">
                  <a:moveTo>
                    <a:pt x="1586" y="0"/>
                  </a:moveTo>
                  <a:cubicBezTo>
                    <a:pt x="1452" y="0"/>
                    <a:pt x="1322" y="15"/>
                    <a:pt x="1198" y="48"/>
                  </a:cubicBezTo>
                  <a:cubicBezTo>
                    <a:pt x="703" y="192"/>
                    <a:pt x="480" y="1229"/>
                    <a:pt x="1" y="2107"/>
                  </a:cubicBezTo>
                  <a:cubicBezTo>
                    <a:pt x="414" y="2292"/>
                    <a:pt x="751" y="2567"/>
                    <a:pt x="977" y="2567"/>
                  </a:cubicBezTo>
                  <a:cubicBezTo>
                    <a:pt x="1005" y="2567"/>
                    <a:pt x="1030" y="2563"/>
                    <a:pt x="1054" y="2554"/>
                  </a:cubicBezTo>
                  <a:cubicBezTo>
                    <a:pt x="1852" y="2251"/>
                    <a:pt x="2618" y="1868"/>
                    <a:pt x="3352" y="1405"/>
                  </a:cubicBezTo>
                  <a:cubicBezTo>
                    <a:pt x="3560" y="1261"/>
                    <a:pt x="3528" y="783"/>
                    <a:pt x="3608" y="447"/>
                  </a:cubicBezTo>
                  <a:cubicBezTo>
                    <a:pt x="2950" y="316"/>
                    <a:pt x="2217" y="0"/>
                    <a:pt x="1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0" name="Google Shape;13640;p30"/>
            <p:cNvSpPr/>
            <p:nvPr/>
          </p:nvSpPr>
          <p:spPr>
            <a:xfrm>
              <a:off x="4649677" y="4932846"/>
              <a:ext cx="166455" cy="184480"/>
            </a:xfrm>
            <a:custGeom>
              <a:avLst/>
              <a:gdLst/>
              <a:ahLst/>
              <a:cxnLst/>
              <a:rect l="l" t="t" r="r" b="b"/>
              <a:pathLst>
                <a:path w="3208" h="3570" extrusionOk="0">
                  <a:moveTo>
                    <a:pt x="3208" y="0"/>
                  </a:moveTo>
                  <a:cubicBezTo>
                    <a:pt x="974" y="64"/>
                    <a:pt x="0" y="1309"/>
                    <a:pt x="511" y="2969"/>
                  </a:cubicBezTo>
                  <a:cubicBezTo>
                    <a:pt x="623" y="3240"/>
                    <a:pt x="830" y="3447"/>
                    <a:pt x="1101" y="3543"/>
                  </a:cubicBezTo>
                  <a:cubicBezTo>
                    <a:pt x="1152" y="3561"/>
                    <a:pt x="1216" y="3570"/>
                    <a:pt x="1286" y="3570"/>
                  </a:cubicBezTo>
                  <a:cubicBezTo>
                    <a:pt x="1522" y="3570"/>
                    <a:pt x="1822" y="3475"/>
                    <a:pt x="1883" y="3352"/>
                  </a:cubicBezTo>
                  <a:cubicBezTo>
                    <a:pt x="2346" y="2314"/>
                    <a:pt x="2729" y="1245"/>
                    <a:pt x="32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1" name="Google Shape;13641;p30"/>
            <p:cNvSpPr/>
            <p:nvPr/>
          </p:nvSpPr>
          <p:spPr>
            <a:xfrm>
              <a:off x="3419117" y="4798288"/>
              <a:ext cx="135011" cy="162776"/>
            </a:xfrm>
            <a:custGeom>
              <a:avLst/>
              <a:gdLst/>
              <a:ahLst/>
              <a:cxnLst/>
              <a:rect l="l" t="t" r="r" b="b"/>
              <a:pathLst>
                <a:path w="2602" h="3150" extrusionOk="0">
                  <a:moveTo>
                    <a:pt x="1825" y="0"/>
                  </a:moveTo>
                  <a:cubicBezTo>
                    <a:pt x="1758" y="0"/>
                    <a:pt x="1687" y="6"/>
                    <a:pt x="1613" y="19"/>
                  </a:cubicBezTo>
                  <a:cubicBezTo>
                    <a:pt x="591" y="19"/>
                    <a:pt x="17" y="689"/>
                    <a:pt x="17" y="1806"/>
                  </a:cubicBezTo>
                  <a:cubicBezTo>
                    <a:pt x="1" y="2668"/>
                    <a:pt x="495" y="3067"/>
                    <a:pt x="1293" y="3147"/>
                  </a:cubicBezTo>
                  <a:cubicBezTo>
                    <a:pt x="1308" y="3148"/>
                    <a:pt x="1323" y="3149"/>
                    <a:pt x="1338" y="3149"/>
                  </a:cubicBezTo>
                  <a:cubicBezTo>
                    <a:pt x="1934" y="3149"/>
                    <a:pt x="2601" y="1923"/>
                    <a:pt x="2570" y="865"/>
                  </a:cubicBezTo>
                  <a:cubicBezTo>
                    <a:pt x="2556" y="281"/>
                    <a:pt x="2276" y="0"/>
                    <a:pt x="18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2" name="Google Shape;13642;p30"/>
            <p:cNvSpPr/>
            <p:nvPr/>
          </p:nvSpPr>
          <p:spPr>
            <a:xfrm>
              <a:off x="1879723" y="3278046"/>
              <a:ext cx="196290" cy="161123"/>
            </a:xfrm>
            <a:custGeom>
              <a:avLst/>
              <a:gdLst/>
              <a:ahLst/>
              <a:cxnLst/>
              <a:rect l="l" t="t" r="r" b="b"/>
              <a:pathLst>
                <a:path w="3783" h="3118" extrusionOk="0">
                  <a:moveTo>
                    <a:pt x="2418" y="1"/>
                  </a:moveTo>
                  <a:cubicBezTo>
                    <a:pt x="2402" y="1"/>
                    <a:pt x="2389" y="4"/>
                    <a:pt x="2378" y="10"/>
                  </a:cubicBezTo>
                  <a:cubicBezTo>
                    <a:pt x="1997" y="270"/>
                    <a:pt x="1606" y="422"/>
                    <a:pt x="1198" y="422"/>
                  </a:cubicBezTo>
                  <a:cubicBezTo>
                    <a:pt x="855" y="422"/>
                    <a:pt x="500" y="315"/>
                    <a:pt x="128" y="74"/>
                  </a:cubicBezTo>
                  <a:cubicBezTo>
                    <a:pt x="80" y="186"/>
                    <a:pt x="48" y="297"/>
                    <a:pt x="0" y="393"/>
                  </a:cubicBezTo>
                  <a:cubicBezTo>
                    <a:pt x="320" y="872"/>
                    <a:pt x="687" y="1319"/>
                    <a:pt x="1070" y="1734"/>
                  </a:cubicBezTo>
                  <a:cubicBezTo>
                    <a:pt x="1580" y="2228"/>
                    <a:pt x="2385" y="3118"/>
                    <a:pt x="2706" y="3118"/>
                  </a:cubicBezTo>
                  <a:cubicBezTo>
                    <a:pt x="2726" y="3118"/>
                    <a:pt x="2745" y="3114"/>
                    <a:pt x="2761" y="3106"/>
                  </a:cubicBezTo>
                  <a:cubicBezTo>
                    <a:pt x="3783" y="2595"/>
                    <a:pt x="3081" y="1526"/>
                    <a:pt x="3129" y="680"/>
                  </a:cubicBezTo>
                  <a:cubicBezTo>
                    <a:pt x="3129" y="585"/>
                    <a:pt x="3129" y="441"/>
                    <a:pt x="3065" y="393"/>
                  </a:cubicBezTo>
                  <a:cubicBezTo>
                    <a:pt x="2863" y="249"/>
                    <a:pt x="2557" y="1"/>
                    <a:pt x="24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3" name="Google Shape;13643;p30"/>
            <p:cNvSpPr/>
            <p:nvPr/>
          </p:nvSpPr>
          <p:spPr>
            <a:xfrm>
              <a:off x="2738459" y="3776078"/>
              <a:ext cx="145804" cy="158642"/>
            </a:xfrm>
            <a:custGeom>
              <a:avLst/>
              <a:gdLst/>
              <a:ahLst/>
              <a:cxnLst/>
              <a:rect l="l" t="t" r="r" b="b"/>
              <a:pathLst>
                <a:path w="2810" h="3070" extrusionOk="0">
                  <a:moveTo>
                    <a:pt x="1983" y="0"/>
                  </a:moveTo>
                  <a:cubicBezTo>
                    <a:pt x="1964" y="0"/>
                    <a:pt x="1947" y="4"/>
                    <a:pt x="1931" y="11"/>
                  </a:cubicBezTo>
                  <a:cubicBezTo>
                    <a:pt x="1229" y="315"/>
                    <a:pt x="639" y="841"/>
                    <a:pt x="0" y="1272"/>
                  </a:cubicBezTo>
                  <a:cubicBezTo>
                    <a:pt x="543" y="1879"/>
                    <a:pt x="990" y="2629"/>
                    <a:pt x="1644" y="3012"/>
                  </a:cubicBezTo>
                  <a:cubicBezTo>
                    <a:pt x="1708" y="3051"/>
                    <a:pt x="1773" y="3069"/>
                    <a:pt x="1837" y="3069"/>
                  </a:cubicBezTo>
                  <a:cubicBezTo>
                    <a:pt x="2303" y="3069"/>
                    <a:pt x="2753" y="2088"/>
                    <a:pt x="2809" y="602"/>
                  </a:cubicBezTo>
                  <a:cubicBezTo>
                    <a:pt x="2618" y="470"/>
                    <a:pt x="2198" y="0"/>
                    <a:pt x="19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4" name="Google Shape;13644;p30"/>
            <p:cNvSpPr/>
            <p:nvPr/>
          </p:nvSpPr>
          <p:spPr>
            <a:xfrm>
              <a:off x="3424928" y="3901180"/>
              <a:ext cx="132521" cy="193833"/>
            </a:xfrm>
            <a:custGeom>
              <a:avLst/>
              <a:gdLst/>
              <a:ahLst/>
              <a:cxnLst/>
              <a:rect l="l" t="t" r="r" b="b"/>
              <a:pathLst>
                <a:path w="2554" h="3751" extrusionOk="0">
                  <a:moveTo>
                    <a:pt x="2171" y="0"/>
                  </a:moveTo>
                  <a:cubicBezTo>
                    <a:pt x="910" y="48"/>
                    <a:pt x="0" y="1516"/>
                    <a:pt x="383" y="2634"/>
                  </a:cubicBezTo>
                  <a:cubicBezTo>
                    <a:pt x="527" y="3048"/>
                    <a:pt x="910" y="3384"/>
                    <a:pt x="1181" y="3751"/>
                  </a:cubicBezTo>
                  <a:cubicBezTo>
                    <a:pt x="1485" y="3400"/>
                    <a:pt x="1916" y="3096"/>
                    <a:pt x="2059" y="2697"/>
                  </a:cubicBezTo>
                  <a:cubicBezTo>
                    <a:pt x="2299" y="2011"/>
                    <a:pt x="2458" y="1293"/>
                    <a:pt x="2522" y="575"/>
                  </a:cubicBezTo>
                  <a:cubicBezTo>
                    <a:pt x="2554" y="367"/>
                    <a:pt x="2251" y="128"/>
                    <a:pt x="2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5" name="Google Shape;13645;p30"/>
            <p:cNvSpPr/>
            <p:nvPr/>
          </p:nvSpPr>
          <p:spPr>
            <a:xfrm>
              <a:off x="2920635" y="3668545"/>
              <a:ext cx="130030" cy="167995"/>
            </a:xfrm>
            <a:custGeom>
              <a:avLst/>
              <a:gdLst/>
              <a:ahLst/>
              <a:cxnLst/>
              <a:rect l="l" t="t" r="r" b="b"/>
              <a:pathLst>
                <a:path w="2506" h="3251" extrusionOk="0">
                  <a:moveTo>
                    <a:pt x="1195" y="1"/>
                  </a:moveTo>
                  <a:cubicBezTo>
                    <a:pt x="533" y="1"/>
                    <a:pt x="31" y="620"/>
                    <a:pt x="0" y="1741"/>
                  </a:cubicBezTo>
                  <a:cubicBezTo>
                    <a:pt x="224" y="2092"/>
                    <a:pt x="511" y="2779"/>
                    <a:pt x="1022" y="3226"/>
                  </a:cubicBezTo>
                  <a:cubicBezTo>
                    <a:pt x="1041" y="3243"/>
                    <a:pt x="1064" y="3251"/>
                    <a:pt x="1091" y="3251"/>
                  </a:cubicBezTo>
                  <a:cubicBezTo>
                    <a:pt x="1465" y="3251"/>
                    <a:pt x="2506" y="1688"/>
                    <a:pt x="2506" y="943"/>
                  </a:cubicBezTo>
                  <a:cubicBezTo>
                    <a:pt x="2506" y="98"/>
                    <a:pt x="1867" y="34"/>
                    <a:pt x="1245" y="2"/>
                  </a:cubicBezTo>
                  <a:cubicBezTo>
                    <a:pt x="1228" y="1"/>
                    <a:pt x="1212" y="1"/>
                    <a:pt x="1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6" name="Google Shape;13646;p30"/>
            <p:cNvSpPr/>
            <p:nvPr/>
          </p:nvSpPr>
          <p:spPr>
            <a:xfrm>
              <a:off x="5821397" y="3088300"/>
              <a:ext cx="144974" cy="193575"/>
            </a:xfrm>
            <a:custGeom>
              <a:avLst/>
              <a:gdLst/>
              <a:ahLst/>
              <a:cxnLst/>
              <a:rect l="l" t="t" r="r" b="b"/>
              <a:pathLst>
                <a:path w="2794" h="3746" extrusionOk="0">
                  <a:moveTo>
                    <a:pt x="1491" y="1"/>
                  </a:moveTo>
                  <a:cubicBezTo>
                    <a:pt x="1163" y="1"/>
                    <a:pt x="814" y="272"/>
                    <a:pt x="440" y="272"/>
                  </a:cubicBezTo>
                  <a:cubicBezTo>
                    <a:pt x="297" y="272"/>
                    <a:pt x="151" y="233"/>
                    <a:pt x="0" y="123"/>
                  </a:cubicBezTo>
                  <a:lnTo>
                    <a:pt x="0" y="123"/>
                  </a:lnTo>
                  <a:cubicBezTo>
                    <a:pt x="352" y="1687"/>
                    <a:pt x="878" y="2836"/>
                    <a:pt x="2043" y="3746"/>
                  </a:cubicBezTo>
                  <a:cubicBezTo>
                    <a:pt x="2793" y="2485"/>
                    <a:pt x="2777" y="1544"/>
                    <a:pt x="2027" y="363"/>
                  </a:cubicBezTo>
                  <a:cubicBezTo>
                    <a:pt x="1855" y="88"/>
                    <a:pt x="1677" y="1"/>
                    <a:pt x="1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7" name="Google Shape;13647;p30"/>
            <p:cNvSpPr/>
            <p:nvPr/>
          </p:nvSpPr>
          <p:spPr>
            <a:xfrm>
              <a:off x="4982535" y="4154536"/>
              <a:ext cx="139992" cy="170217"/>
            </a:xfrm>
            <a:custGeom>
              <a:avLst/>
              <a:gdLst/>
              <a:ahLst/>
              <a:cxnLst/>
              <a:rect l="l" t="t" r="r" b="b"/>
              <a:pathLst>
                <a:path w="2698" h="3294" extrusionOk="0">
                  <a:moveTo>
                    <a:pt x="2036" y="0"/>
                  </a:moveTo>
                  <a:cubicBezTo>
                    <a:pt x="1872" y="0"/>
                    <a:pt x="1685" y="34"/>
                    <a:pt x="1549" y="77"/>
                  </a:cubicBezTo>
                  <a:cubicBezTo>
                    <a:pt x="783" y="316"/>
                    <a:pt x="49" y="1513"/>
                    <a:pt x="1" y="2646"/>
                  </a:cubicBezTo>
                  <a:cubicBezTo>
                    <a:pt x="65" y="2758"/>
                    <a:pt x="144" y="3077"/>
                    <a:pt x="336" y="3221"/>
                  </a:cubicBezTo>
                  <a:cubicBezTo>
                    <a:pt x="406" y="3269"/>
                    <a:pt x="530" y="3294"/>
                    <a:pt x="657" y="3294"/>
                  </a:cubicBezTo>
                  <a:cubicBezTo>
                    <a:pt x="819" y="3294"/>
                    <a:pt x="984" y="3253"/>
                    <a:pt x="1038" y="3173"/>
                  </a:cubicBezTo>
                  <a:cubicBezTo>
                    <a:pt x="1597" y="2486"/>
                    <a:pt x="2107" y="1752"/>
                    <a:pt x="2570" y="986"/>
                  </a:cubicBezTo>
                  <a:cubicBezTo>
                    <a:pt x="2698" y="779"/>
                    <a:pt x="2554" y="300"/>
                    <a:pt x="2363" y="93"/>
                  </a:cubicBezTo>
                  <a:cubicBezTo>
                    <a:pt x="2303" y="26"/>
                    <a:pt x="2178" y="0"/>
                    <a:pt x="20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8" name="Google Shape;13648;p30"/>
            <p:cNvSpPr/>
            <p:nvPr/>
          </p:nvSpPr>
          <p:spPr>
            <a:xfrm>
              <a:off x="558931" y="4027367"/>
              <a:ext cx="144974" cy="154663"/>
            </a:xfrm>
            <a:custGeom>
              <a:avLst/>
              <a:gdLst/>
              <a:ahLst/>
              <a:cxnLst/>
              <a:rect l="l" t="t" r="r" b="b"/>
              <a:pathLst>
                <a:path w="2794" h="2993" extrusionOk="0">
                  <a:moveTo>
                    <a:pt x="2059" y="0"/>
                  </a:moveTo>
                  <a:cubicBezTo>
                    <a:pt x="1453" y="0"/>
                    <a:pt x="878" y="255"/>
                    <a:pt x="463" y="702"/>
                  </a:cubicBezTo>
                  <a:cubicBezTo>
                    <a:pt x="1" y="1213"/>
                    <a:pt x="479" y="1724"/>
                    <a:pt x="942" y="2107"/>
                  </a:cubicBezTo>
                  <a:cubicBezTo>
                    <a:pt x="1166" y="2298"/>
                    <a:pt x="1373" y="2522"/>
                    <a:pt x="1612" y="2713"/>
                  </a:cubicBezTo>
                  <a:cubicBezTo>
                    <a:pt x="1859" y="2899"/>
                    <a:pt x="2062" y="2993"/>
                    <a:pt x="2224" y="2993"/>
                  </a:cubicBezTo>
                  <a:cubicBezTo>
                    <a:pt x="2493" y="2993"/>
                    <a:pt x="2648" y="2736"/>
                    <a:pt x="2698" y="2218"/>
                  </a:cubicBezTo>
                  <a:cubicBezTo>
                    <a:pt x="2714" y="1979"/>
                    <a:pt x="2698" y="1740"/>
                    <a:pt x="2698" y="1516"/>
                  </a:cubicBezTo>
                  <a:lnTo>
                    <a:pt x="2714" y="1516"/>
                  </a:lnTo>
                  <a:cubicBezTo>
                    <a:pt x="2714" y="1452"/>
                    <a:pt x="2714" y="1388"/>
                    <a:pt x="2714" y="1325"/>
                  </a:cubicBezTo>
                  <a:cubicBezTo>
                    <a:pt x="2793" y="718"/>
                    <a:pt x="2777" y="16"/>
                    <a:pt x="20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9" name="Google Shape;13649;p30"/>
            <p:cNvSpPr/>
            <p:nvPr/>
          </p:nvSpPr>
          <p:spPr>
            <a:xfrm>
              <a:off x="5197867" y="2736609"/>
              <a:ext cx="180568" cy="121591"/>
            </a:xfrm>
            <a:custGeom>
              <a:avLst/>
              <a:gdLst/>
              <a:ahLst/>
              <a:cxnLst/>
              <a:rect l="l" t="t" r="r" b="b"/>
              <a:pathLst>
                <a:path w="3480" h="2353" extrusionOk="0">
                  <a:moveTo>
                    <a:pt x="490" y="0"/>
                  </a:moveTo>
                  <a:cubicBezTo>
                    <a:pt x="379" y="0"/>
                    <a:pt x="269" y="6"/>
                    <a:pt x="160" y="19"/>
                  </a:cubicBezTo>
                  <a:cubicBezTo>
                    <a:pt x="0" y="1375"/>
                    <a:pt x="0" y="1359"/>
                    <a:pt x="1181" y="1695"/>
                  </a:cubicBezTo>
                  <a:cubicBezTo>
                    <a:pt x="1692" y="1854"/>
                    <a:pt x="2155" y="2157"/>
                    <a:pt x="2649" y="2317"/>
                  </a:cubicBezTo>
                  <a:cubicBezTo>
                    <a:pt x="2734" y="2344"/>
                    <a:pt x="2823" y="2352"/>
                    <a:pt x="2914" y="2352"/>
                  </a:cubicBezTo>
                  <a:cubicBezTo>
                    <a:pt x="3096" y="2352"/>
                    <a:pt x="3288" y="2317"/>
                    <a:pt x="3479" y="2317"/>
                  </a:cubicBezTo>
                  <a:cubicBezTo>
                    <a:pt x="3431" y="2062"/>
                    <a:pt x="3463" y="1790"/>
                    <a:pt x="3352" y="1567"/>
                  </a:cubicBezTo>
                  <a:cubicBezTo>
                    <a:pt x="2900" y="664"/>
                    <a:pt x="1651" y="0"/>
                    <a:pt x="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0" name="Google Shape;13650;p30"/>
            <p:cNvSpPr/>
            <p:nvPr/>
          </p:nvSpPr>
          <p:spPr>
            <a:xfrm>
              <a:off x="6042489" y="3197745"/>
              <a:ext cx="124271" cy="161174"/>
            </a:xfrm>
            <a:custGeom>
              <a:avLst/>
              <a:gdLst/>
              <a:ahLst/>
              <a:cxnLst/>
              <a:rect l="l" t="t" r="r" b="b"/>
              <a:pathLst>
                <a:path w="2395" h="3119" extrusionOk="0">
                  <a:moveTo>
                    <a:pt x="926" y="0"/>
                  </a:moveTo>
                  <a:cubicBezTo>
                    <a:pt x="639" y="702"/>
                    <a:pt x="288" y="1404"/>
                    <a:pt x="64" y="2139"/>
                  </a:cubicBezTo>
                  <a:cubicBezTo>
                    <a:pt x="1" y="2410"/>
                    <a:pt x="160" y="3016"/>
                    <a:pt x="304" y="3032"/>
                  </a:cubicBezTo>
                  <a:cubicBezTo>
                    <a:pt x="544" y="3091"/>
                    <a:pt x="787" y="3119"/>
                    <a:pt x="1031" y="3119"/>
                  </a:cubicBezTo>
                  <a:cubicBezTo>
                    <a:pt x="1322" y="3119"/>
                    <a:pt x="1613" y="3079"/>
                    <a:pt x="1900" y="3000"/>
                  </a:cubicBezTo>
                  <a:cubicBezTo>
                    <a:pt x="2139" y="2921"/>
                    <a:pt x="2394" y="2282"/>
                    <a:pt x="2299" y="2027"/>
                  </a:cubicBezTo>
                  <a:cubicBezTo>
                    <a:pt x="2059" y="1341"/>
                    <a:pt x="1612" y="718"/>
                    <a:pt x="1261" y="64"/>
                  </a:cubicBezTo>
                  <a:lnTo>
                    <a:pt x="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1" name="Google Shape;13651;p30"/>
            <p:cNvSpPr/>
            <p:nvPr/>
          </p:nvSpPr>
          <p:spPr>
            <a:xfrm>
              <a:off x="1439199" y="3306570"/>
              <a:ext cx="128370" cy="150994"/>
            </a:xfrm>
            <a:custGeom>
              <a:avLst/>
              <a:gdLst/>
              <a:ahLst/>
              <a:cxnLst/>
              <a:rect l="l" t="t" r="r" b="b"/>
              <a:pathLst>
                <a:path w="2474" h="2922" extrusionOk="0">
                  <a:moveTo>
                    <a:pt x="96" y="1"/>
                  </a:moveTo>
                  <a:cubicBezTo>
                    <a:pt x="96" y="815"/>
                    <a:pt x="0" y="1565"/>
                    <a:pt x="160" y="2235"/>
                  </a:cubicBezTo>
                  <a:cubicBezTo>
                    <a:pt x="224" y="2554"/>
                    <a:pt x="814" y="2889"/>
                    <a:pt x="1181" y="2921"/>
                  </a:cubicBezTo>
                  <a:cubicBezTo>
                    <a:pt x="1187" y="2922"/>
                    <a:pt x="1192" y="2922"/>
                    <a:pt x="1198" y="2922"/>
                  </a:cubicBezTo>
                  <a:cubicBezTo>
                    <a:pt x="1487" y="2922"/>
                    <a:pt x="1949" y="2532"/>
                    <a:pt x="2059" y="2235"/>
                  </a:cubicBezTo>
                  <a:cubicBezTo>
                    <a:pt x="2474" y="1054"/>
                    <a:pt x="1899" y="400"/>
                    <a:pt x="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2" name="Google Shape;13652;p30"/>
            <p:cNvSpPr/>
            <p:nvPr/>
          </p:nvSpPr>
          <p:spPr>
            <a:xfrm>
              <a:off x="2949588" y="3149895"/>
              <a:ext cx="117681" cy="145982"/>
            </a:xfrm>
            <a:custGeom>
              <a:avLst/>
              <a:gdLst/>
              <a:ahLst/>
              <a:cxnLst/>
              <a:rect l="l" t="t" r="r" b="b"/>
              <a:pathLst>
                <a:path w="2268" h="2825" extrusionOk="0">
                  <a:moveTo>
                    <a:pt x="224" y="0"/>
                  </a:moveTo>
                  <a:cubicBezTo>
                    <a:pt x="160" y="703"/>
                    <a:pt x="1" y="1373"/>
                    <a:pt x="33" y="2043"/>
                  </a:cubicBezTo>
                  <a:cubicBezTo>
                    <a:pt x="85" y="2698"/>
                    <a:pt x="475" y="2825"/>
                    <a:pt x="904" y="2825"/>
                  </a:cubicBezTo>
                  <a:cubicBezTo>
                    <a:pt x="1134" y="2825"/>
                    <a:pt x="1375" y="2788"/>
                    <a:pt x="1581" y="2777"/>
                  </a:cubicBezTo>
                  <a:cubicBezTo>
                    <a:pt x="1804" y="2761"/>
                    <a:pt x="2187" y="2251"/>
                    <a:pt x="2203" y="1932"/>
                  </a:cubicBezTo>
                  <a:cubicBezTo>
                    <a:pt x="2267" y="1213"/>
                    <a:pt x="1182" y="176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3" name="Google Shape;13653;p30"/>
            <p:cNvSpPr/>
            <p:nvPr/>
          </p:nvSpPr>
          <p:spPr>
            <a:xfrm>
              <a:off x="799895" y="3951200"/>
              <a:ext cx="203762" cy="135647"/>
            </a:xfrm>
            <a:custGeom>
              <a:avLst/>
              <a:gdLst/>
              <a:ahLst/>
              <a:cxnLst/>
              <a:rect l="l" t="t" r="r" b="b"/>
              <a:pathLst>
                <a:path w="3927" h="2625" extrusionOk="0">
                  <a:moveTo>
                    <a:pt x="3530" y="1"/>
                  </a:moveTo>
                  <a:cubicBezTo>
                    <a:pt x="2711" y="1"/>
                    <a:pt x="2178" y="498"/>
                    <a:pt x="1597" y="900"/>
                  </a:cubicBezTo>
                  <a:cubicBezTo>
                    <a:pt x="1277" y="1123"/>
                    <a:pt x="878" y="1251"/>
                    <a:pt x="543" y="1442"/>
                  </a:cubicBezTo>
                  <a:cubicBezTo>
                    <a:pt x="336" y="1602"/>
                    <a:pt x="160" y="1761"/>
                    <a:pt x="1" y="1953"/>
                  </a:cubicBezTo>
                  <a:cubicBezTo>
                    <a:pt x="217" y="2184"/>
                    <a:pt x="463" y="2625"/>
                    <a:pt x="652" y="2625"/>
                  </a:cubicBezTo>
                  <a:cubicBezTo>
                    <a:pt x="658" y="2625"/>
                    <a:pt x="665" y="2624"/>
                    <a:pt x="671" y="2623"/>
                  </a:cubicBezTo>
                  <a:cubicBezTo>
                    <a:pt x="2171" y="2384"/>
                    <a:pt x="3145" y="1426"/>
                    <a:pt x="3927" y="38"/>
                  </a:cubicBezTo>
                  <a:cubicBezTo>
                    <a:pt x="3787" y="12"/>
                    <a:pt x="3655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4" name="Google Shape;13654;p30"/>
            <p:cNvSpPr/>
            <p:nvPr/>
          </p:nvSpPr>
          <p:spPr>
            <a:xfrm>
              <a:off x="222752" y="2869049"/>
              <a:ext cx="146582" cy="123400"/>
            </a:xfrm>
            <a:custGeom>
              <a:avLst/>
              <a:gdLst/>
              <a:ahLst/>
              <a:cxnLst/>
              <a:rect l="l" t="t" r="r" b="b"/>
              <a:pathLst>
                <a:path w="2825" h="2388" extrusionOk="0">
                  <a:moveTo>
                    <a:pt x="1107" y="1"/>
                  </a:moveTo>
                  <a:cubicBezTo>
                    <a:pt x="1005" y="1"/>
                    <a:pt x="906" y="13"/>
                    <a:pt x="814" y="41"/>
                  </a:cubicBezTo>
                  <a:cubicBezTo>
                    <a:pt x="431" y="137"/>
                    <a:pt x="208" y="983"/>
                    <a:pt x="48" y="1541"/>
                  </a:cubicBezTo>
                  <a:cubicBezTo>
                    <a:pt x="0" y="1733"/>
                    <a:pt x="367" y="2036"/>
                    <a:pt x="607" y="2387"/>
                  </a:cubicBezTo>
                  <a:cubicBezTo>
                    <a:pt x="1436" y="1893"/>
                    <a:pt x="2107" y="1541"/>
                    <a:pt x="2729" y="1111"/>
                  </a:cubicBezTo>
                  <a:cubicBezTo>
                    <a:pt x="2825" y="1031"/>
                    <a:pt x="2745" y="488"/>
                    <a:pt x="2665" y="456"/>
                  </a:cubicBezTo>
                  <a:cubicBezTo>
                    <a:pt x="2165" y="272"/>
                    <a:pt x="1589" y="1"/>
                    <a:pt x="1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5" name="Google Shape;13655;p30"/>
            <p:cNvSpPr/>
            <p:nvPr/>
          </p:nvSpPr>
          <p:spPr>
            <a:xfrm>
              <a:off x="453755" y="4941062"/>
              <a:ext cx="146634" cy="129653"/>
            </a:xfrm>
            <a:custGeom>
              <a:avLst/>
              <a:gdLst/>
              <a:ahLst/>
              <a:cxnLst/>
              <a:rect l="l" t="t" r="r" b="b"/>
              <a:pathLst>
                <a:path w="2826" h="2509" extrusionOk="0">
                  <a:moveTo>
                    <a:pt x="527" y="1"/>
                  </a:moveTo>
                  <a:cubicBezTo>
                    <a:pt x="352" y="352"/>
                    <a:pt x="96" y="687"/>
                    <a:pt x="17" y="1054"/>
                  </a:cubicBezTo>
                  <a:cubicBezTo>
                    <a:pt x="1" y="1341"/>
                    <a:pt x="96" y="1629"/>
                    <a:pt x="320" y="1836"/>
                  </a:cubicBezTo>
                  <a:cubicBezTo>
                    <a:pt x="703" y="2139"/>
                    <a:pt x="1166" y="2475"/>
                    <a:pt x="1613" y="2506"/>
                  </a:cubicBezTo>
                  <a:cubicBezTo>
                    <a:pt x="1628" y="2508"/>
                    <a:pt x="1644" y="2509"/>
                    <a:pt x="1660" y="2509"/>
                  </a:cubicBezTo>
                  <a:cubicBezTo>
                    <a:pt x="2002" y="2509"/>
                    <a:pt x="2408" y="2190"/>
                    <a:pt x="2698" y="1916"/>
                  </a:cubicBezTo>
                  <a:cubicBezTo>
                    <a:pt x="2825" y="1788"/>
                    <a:pt x="2794" y="1230"/>
                    <a:pt x="2682" y="1150"/>
                  </a:cubicBezTo>
                  <a:cubicBezTo>
                    <a:pt x="2091" y="847"/>
                    <a:pt x="1485" y="575"/>
                    <a:pt x="878" y="336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6" name="Google Shape;13656;p30"/>
            <p:cNvSpPr/>
            <p:nvPr/>
          </p:nvSpPr>
          <p:spPr>
            <a:xfrm>
              <a:off x="5967149" y="4694992"/>
              <a:ext cx="198781" cy="89346"/>
            </a:xfrm>
            <a:custGeom>
              <a:avLst/>
              <a:gdLst/>
              <a:ahLst/>
              <a:cxnLst/>
              <a:rect l="l" t="t" r="r" b="b"/>
              <a:pathLst>
                <a:path w="3831" h="1729" extrusionOk="0">
                  <a:moveTo>
                    <a:pt x="3084" y="1"/>
                  </a:moveTo>
                  <a:cubicBezTo>
                    <a:pt x="1984" y="1"/>
                    <a:pt x="1004" y="412"/>
                    <a:pt x="80" y="949"/>
                  </a:cubicBezTo>
                  <a:lnTo>
                    <a:pt x="0" y="1379"/>
                  </a:lnTo>
                  <a:cubicBezTo>
                    <a:pt x="308" y="1487"/>
                    <a:pt x="728" y="1728"/>
                    <a:pt x="959" y="1728"/>
                  </a:cubicBezTo>
                  <a:cubicBezTo>
                    <a:pt x="1004" y="1728"/>
                    <a:pt x="1041" y="1719"/>
                    <a:pt x="1070" y="1699"/>
                  </a:cubicBezTo>
                  <a:cubicBezTo>
                    <a:pt x="1386" y="1472"/>
                    <a:pt x="1623" y="1254"/>
                    <a:pt x="1955" y="1254"/>
                  </a:cubicBezTo>
                  <a:cubicBezTo>
                    <a:pt x="2092" y="1254"/>
                    <a:pt x="2245" y="1291"/>
                    <a:pt x="2426" y="1379"/>
                  </a:cubicBezTo>
                  <a:cubicBezTo>
                    <a:pt x="2477" y="1403"/>
                    <a:pt x="2536" y="1414"/>
                    <a:pt x="2601" y="1414"/>
                  </a:cubicBezTo>
                  <a:cubicBezTo>
                    <a:pt x="2882" y="1414"/>
                    <a:pt x="3268" y="1216"/>
                    <a:pt x="3527" y="1060"/>
                  </a:cubicBezTo>
                  <a:cubicBezTo>
                    <a:pt x="3719" y="933"/>
                    <a:pt x="3799" y="566"/>
                    <a:pt x="3830" y="294"/>
                  </a:cubicBezTo>
                  <a:cubicBezTo>
                    <a:pt x="3830" y="199"/>
                    <a:pt x="3495" y="7"/>
                    <a:pt x="3320" y="7"/>
                  </a:cubicBezTo>
                  <a:cubicBezTo>
                    <a:pt x="3241" y="3"/>
                    <a:pt x="3162" y="1"/>
                    <a:pt x="3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7" name="Google Shape;13657;p30"/>
            <p:cNvSpPr/>
            <p:nvPr/>
          </p:nvSpPr>
          <p:spPr>
            <a:xfrm>
              <a:off x="4854217" y="4819836"/>
              <a:ext cx="127539" cy="166135"/>
            </a:xfrm>
            <a:custGeom>
              <a:avLst/>
              <a:gdLst/>
              <a:ahLst/>
              <a:cxnLst/>
              <a:rect l="l" t="t" r="r" b="b"/>
              <a:pathLst>
                <a:path w="2458" h="3215" extrusionOk="0">
                  <a:moveTo>
                    <a:pt x="1596" y="1"/>
                  </a:moveTo>
                  <a:cubicBezTo>
                    <a:pt x="862" y="368"/>
                    <a:pt x="0" y="2395"/>
                    <a:pt x="383" y="2985"/>
                  </a:cubicBezTo>
                  <a:cubicBezTo>
                    <a:pt x="482" y="3133"/>
                    <a:pt x="932" y="3214"/>
                    <a:pt x="1147" y="3214"/>
                  </a:cubicBezTo>
                  <a:cubicBezTo>
                    <a:pt x="1211" y="3214"/>
                    <a:pt x="1254" y="3207"/>
                    <a:pt x="1261" y="3193"/>
                  </a:cubicBezTo>
                  <a:cubicBezTo>
                    <a:pt x="1692" y="2203"/>
                    <a:pt x="2458" y="1230"/>
                    <a:pt x="15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8" name="Google Shape;13658;p30"/>
            <p:cNvSpPr/>
            <p:nvPr/>
          </p:nvSpPr>
          <p:spPr>
            <a:xfrm>
              <a:off x="5045474" y="3202603"/>
              <a:ext cx="104398" cy="121385"/>
            </a:xfrm>
            <a:custGeom>
              <a:avLst/>
              <a:gdLst/>
              <a:ahLst/>
              <a:cxnLst/>
              <a:rect l="l" t="t" r="r" b="b"/>
              <a:pathLst>
                <a:path w="2012" h="2349" extrusionOk="0">
                  <a:moveTo>
                    <a:pt x="921" y="1"/>
                  </a:moveTo>
                  <a:cubicBezTo>
                    <a:pt x="902" y="1"/>
                    <a:pt x="882" y="1"/>
                    <a:pt x="862" y="2"/>
                  </a:cubicBezTo>
                  <a:cubicBezTo>
                    <a:pt x="527" y="18"/>
                    <a:pt x="192" y="353"/>
                    <a:pt x="1" y="465"/>
                  </a:cubicBezTo>
                  <a:cubicBezTo>
                    <a:pt x="1" y="1545"/>
                    <a:pt x="584" y="2349"/>
                    <a:pt x="1149" y="2349"/>
                  </a:cubicBezTo>
                  <a:cubicBezTo>
                    <a:pt x="1160" y="2349"/>
                    <a:pt x="1171" y="2348"/>
                    <a:pt x="1182" y="2348"/>
                  </a:cubicBezTo>
                  <a:cubicBezTo>
                    <a:pt x="1868" y="2332"/>
                    <a:pt x="2011" y="1885"/>
                    <a:pt x="1980" y="1326"/>
                  </a:cubicBezTo>
                  <a:cubicBezTo>
                    <a:pt x="1964" y="626"/>
                    <a:pt x="1705" y="1"/>
                    <a:pt x="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9" name="Google Shape;13659;p30"/>
            <p:cNvSpPr/>
            <p:nvPr/>
          </p:nvSpPr>
          <p:spPr>
            <a:xfrm>
              <a:off x="1994809" y="4295347"/>
              <a:ext cx="116851" cy="131306"/>
            </a:xfrm>
            <a:custGeom>
              <a:avLst/>
              <a:gdLst/>
              <a:ahLst/>
              <a:cxnLst/>
              <a:rect l="l" t="t" r="r" b="b"/>
              <a:pathLst>
                <a:path w="2252" h="2541" extrusionOk="0">
                  <a:moveTo>
                    <a:pt x="1421" y="1"/>
                  </a:moveTo>
                  <a:cubicBezTo>
                    <a:pt x="958" y="480"/>
                    <a:pt x="416" y="894"/>
                    <a:pt x="97" y="1453"/>
                  </a:cubicBezTo>
                  <a:cubicBezTo>
                    <a:pt x="1" y="1629"/>
                    <a:pt x="527" y="2347"/>
                    <a:pt x="895" y="2506"/>
                  </a:cubicBezTo>
                  <a:cubicBezTo>
                    <a:pt x="952" y="2530"/>
                    <a:pt x="1013" y="2541"/>
                    <a:pt x="1074" y="2541"/>
                  </a:cubicBezTo>
                  <a:cubicBezTo>
                    <a:pt x="1554" y="2541"/>
                    <a:pt x="2110" y="1866"/>
                    <a:pt x="2251" y="1230"/>
                  </a:cubicBezTo>
                  <a:lnTo>
                    <a:pt x="14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0" name="Google Shape;13660;p30"/>
            <p:cNvSpPr/>
            <p:nvPr/>
          </p:nvSpPr>
          <p:spPr>
            <a:xfrm>
              <a:off x="2629132" y="4942716"/>
              <a:ext cx="143313" cy="93480"/>
            </a:xfrm>
            <a:custGeom>
              <a:avLst/>
              <a:gdLst/>
              <a:ahLst/>
              <a:cxnLst/>
              <a:rect l="l" t="t" r="r" b="b"/>
              <a:pathLst>
                <a:path w="2762" h="1809" extrusionOk="0">
                  <a:moveTo>
                    <a:pt x="1166" y="1"/>
                  </a:moveTo>
                  <a:cubicBezTo>
                    <a:pt x="799" y="224"/>
                    <a:pt x="320" y="384"/>
                    <a:pt x="112" y="719"/>
                  </a:cubicBezTo>
                  <a:cubicBezTo>
                    <a:pt x="1" y="894"/>
                    <a:pt x="320" y="1517"/>
                    <a:pt x="591" y="1676"/>
                  </a:cubicBezTo>
                  <a:cubicBezTo>
                    <a:pt x="760" y="1769"/>
                    <a:pt x="977" y="1808"/>
                    <a:pt x="1199" y="1808"/>
                  </a:cubicBezTo>
                  <a:cubicBezTo>
                    <a:pt x="1397" y="1808"/>
                    <a:pt x="1599" y="1777"/>
                    <a:pt x="1772" y="1724"/>
                  </a:cubicBezTo>
                  <a:cubicBezTo>
                    <a:pt x="2075" y="1645"/>
                    <a:pt x="2474" y="1357"/>
                    <a:pt x="2554" y="1086"/>
                  </a:cubicBezTo>
                  <a:cubicBezTo>
                    <a:pt x="2762" y="368"/>
                    <a:pt x="2394" y="128"/>
                    <a:pt x="1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1" name="Google Shape;13661;p30"/>
            <p:cNvSpPr/>
            <p:nvPr/>
          </p:nvSpPr>
          <p:spPr>
            <a:xfrm>
              <a:off x="1785340" y="4069378"/>
              <a:ext cx="128370" cy="113065"/>
            </a:xfrm>
            <a:custGeom>
              <a:avLst/>
              <a:gdLst/>
              <a:ahLst/>
              <a:cxnLst/>
              <a:rect l="l" t="t" r="r" b="b"/>
              <a:pathLst>
                <a:path w="2474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410" y="1804"/>
                  </a:lnTo>
                  <a:cubicBezTo>
                    <a:pt x="2442" y="1661"/>
                    <a:pt x="2458" y="1517"/>
                    <a:pt x="2474" y="1357"/>
                  </a:cubicBez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2" name="Google Shape;13662;p30"/>
            <p:cNvSpPr/>
            <p:nvPr/>
          </p:nvSpPr>
          <p:spPr>
            <a:xfrm>
              <a:off x="2227524" y="3738718"/>
              <a:ext cx="149073" cy="64387"/>
            </a:xfrm>
            <a:custGeom>
              <a:avLst/>
              <a:gdLst/>
              <a:ahLst/>
              <a:cxnLst/>
              <a:rect l="l" t="t" r="r" b="b"/>
              <a:pathLst>
                <a:path w="2873" h="1246" extrusionOk="0">
                  <a:moveTo>
                    <a:pt x="1405" y="0"/>
                  </a:moveTo>
                  <a:cubicBezTo>
                    <a:pt x="974" y="48"/>
                    <a:pt x="527" y="144"/>
                    <a:pt x="112" y="272"/>
                  </a:cubicBezTo>
                  <a:cubicBezTo>
                    <a:pt x="16" y="320"/>
                    <a:pt x="0" y="942"/>
                    <a:pt x="16" y="942"/>
                  </a:cubicBezTo>
                  <a:cubicBezTo>
                    <a:pt x="782" y="1086"/>
                    <a:pt x="1548" y="1197"/>
                    <a:pt x="2330" y="1245"/>
                  </a:cubicBezTo>
                  <a:cubicBezTo>
                    <a:pt x="2334" y="1245"/>
                    <a:pt x="2338" y="1246"/>
                    <a:pt x="2342" y="1246"/>
                  </a:cubicBezTo>
                  <a:cubicBezTo>
                    <a:pt x="2522" y="1246"/>
                    <a:pt x="2873" y="908"/>
                    <a:pt x="2857" y="814"/>
                  </a:cubicBezTo>
                  <a:cubicBezTo>
                    <a:pt x="2777" y="543"/>
                    <a:pt x="2602" y="304"/>
                    <a:pt x="2362" y="160"/>
                  </a:cubicBezTo>
                  <a:cubicBezTo>
                    <a:pt x="2107" y="16"/>
                    <a:pt x="1772" y="48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3" name="Google Shape;13663;p30"/>
            <p:cNvSpPr/>
            <p:nvPr/>
          </p:nvSpPr>
          <p:spPr>
            <a:xfrm>
              <a:off x="988921" y="3489754"/>
              <a:ext cx="118874" cy="100818"/>
            </a:xfrm>
            <a:custGeom>
              <a:avLst/>
              <a:gdLst/>
              <a:ahLst/>
              <a:cxnLst/>
              <a:rect l="l" t="t" r="r" b="b"/>
              <a:pathLst>
                <a:path w="2291" h="1951" extrusionOk="0">
                  <a:moveTo>
                    <a:pt x="404" y="1"/>
                  </a:moveTo>
                  <a:cubicBezTo>
                    <a:pt x="287" y="1"/>
                    <a:pt x="167" y="5"/>
                    <a:pt x="44" y="15"/>
                  </a:cubicBezTo>
                  <a:cubicBezTo>
                    <a:pt x="0" y="1057"/>
                    <a:pt x="348" y="1951"/>
                    <a:pt x="752" y="1951"/>
                  </a:cubicBezTo>
                  <a:cubicBezTo>
                    <a:pt x="787" y="1951"/>
                    <a:pt x="822" y="1944"/>
                    <a:pt x="858" y="1930"/>
                  </a:cubicBezTo>
                  <a:cubicBezTo>
                    <a:pt x="1353" y="1754"/>
                    <a:pt x="1927" y="1323"/>
                    <a:pt x="2103" y="876"/>
                  </a:cubicBezTo>
                  <a:cubicBezTo>
                    <a:pt x="2290" y="387"/>
                    <a:pt x="1489" y="1"/>
                    <a:pt x="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4" name="Google Shape;13664;p30"/>
            <p:cNvSpPr/>
            <p:nvPr/>
          </p:nvSpPr>
          <p:spPr>
            <a:xfrm>
              <a:off x="3612916" y="4483285"/>
              <a:ext cx="141653" cy="94979"/>
            </a:xfrm>
            <a:custGeom>
              <a:avLst/>
              <a:gdLst/>
              <a:ahLst/>
              <a:cxnLst/>
              <a:rect l="l" t="t" r="r" b="b"/>
              <a:pathLst>
                <a:path w="2730" h="1838" extrusionOk="0">
                  <a:moveTo>
                    <a:pt x="638" y="1"/>
                  </a:moveTo>
                  <a:cubicBezTo>
                    <a:pt x="401" y="1"/>
                    <a:pt x="183" y="111"/>
                    <a:pt x="48" y="306"/>
                  </a:cubicBezTo>
                  <a:cubicBezTo>
                    <a:pt x="0" y="545"/>
                    <a:pt x="80" y="784"/>
                    <a:pt x="256" y="944"/>
                  </a:cubicBezTo>
                  <a:cubicBezTo>
                    <a:pt x="878" y="1279"/>
                    <a:pt x="1532" y="1519"/>
                    <a:pt x="2298" y="1838"/>
                  </a:cubicBezTo>
                  <a:cubicBezTo>
                    <a:pt x="2474" y="1566"/>
                    <a:pt x="2729" y="1327"/>
                    <a:pt x="2729" y="1104"/>
                  </a:cubicBezTo>
                  <a:cubicBezTo>
                    <a:pt x="2729" y="848"/>
                    <a:pt x="2522" y="449"/>
                    <a:pt x="2330" y="370"/>
                  </a:cubicBezTo>
                  <a:cubicBezTo>
                    <a:pt x="1788" y="178"/>
                    <a:pt x="1245" y="50"/>
                    <a:pt x="686" y="2"/>
                  </a:cubicBezTo>
                  <a:cubicBezTo>
                    <a:pt x="670" y="1"/>
                    <a:pt x="654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5" name="Google Shape;13665;p30"/>
            <p:cNvSpPr/>
            <p:nvPr/>
          </p:nvSpPr>
          <p:spPr>
            <a:xfrm>
              <a:off x="2113216" y="3384081"/>
              <a:ext cx="110209" cy="185617"/>
            </a:xfrm>
            <a:custGeom>
              <a:avLst/>
              <a:gdLst/>
              <a:ahLst/>
              <a:cxnLst/>
              <a:rect l="l" t="t" r="r" b="b"/>
              <a:pathLst>
                <a:path w="2124" h="3592" extrusionOk="0">
                  <a:moveTo>
                    <a:pt x="2124" y="1"/>
                  </a:moveTo>
                  <a:lnTo>
                    <a:pt x="2124" y="1"/>
                  </a:lnTo>
                  <a:cubicBezTo>
                    <a:pt x="895" y="480"/>
                    <a:pt x="1" y="2554"/>
                    <a:pt x="480" y="3592"/>
                  </a:cubicBezTo>
                  <a:cubicBezTo>
                    <a:pt x="1629" y="2698"/>
                    <a:pt x="1900" y="1437"/>
                    <a:pt x="21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6" name="Google Shape;13666;p30"/>
            <p:cNvSpPr/>
            <p:nvPr/>
          </p:nvSpPr>
          <p:spPr>
            <a:xfrm>
              <a:off x="3203110" y="4403294"/>
              <a:ext cx="109223" cy="112290"/>
            </a:xfrm>
            <a:custGeom>
              <a:avLst/>
              <a:gdLst/>
              <a:ahLst/>
              <a:cxnLst/>
              <a:rect l="l" t="t" r="r" b="b"/>
              <a:pathLst>
                <a:path w="2105" h="2173" extrusionOk="0">
                  <a:moveTo>
                    <a:pt x="843" y="0"/>
                  </a:moveTo>
                  <a:cubicBezTo>
                    <a:pt x="656" y="0"/>
                    <a:pt x="0" y="679"/>
                    <a:pt x="62" y="864"/>
                  </a:cubicBezTo>
                  <a:cubicBezTo>
                    <a:pt x="206" y="1359"/>
                    <a:pt x="669" y="1742"/>
                    <a:pt x="1004" y="2173"/>
                  </a:cubicBezTo>
                  <a:lnTo>
                    <a:pt x="1435" y="2125"/>
                  </a:lnTo>
                  <a:cubicBezTo>
                    <a:pt x="1642" y="1742"/>
                    <a:pt x="2105" y="1231"/>
                    <a:pt x="1993" y="976"/>
                  </a:cubicBezTo>
                  <a:cubicBezTo>
                    <a:pt x="1818" y="561"/>
                    <a:pt x="1307" y="178"/>
                    <a:pt x="860" y="2"/>
                  </a:cubicBezTo>
                  <a:cubicBezTo>
                    <a:pt x="855" y="1"/>
                    <a:pt x="849" y="0"/>
                    <a:pt x="8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7" name="Google Shape;13667;p30"/>
            <p:cNvSpPr/>
            <p:nvPr/>
          </p:nvSpPr>
          <p:spPr>
            <a:xfrm>
              <a:off x="3617015" y="3197745"/>
              <a:ext cx="162356" cy="104745"/>
            </a:xfrm>
            <a:custGeom>
              <a:avLst/>
              <a:gdLst/>
              <a:ahLst/>
              <a:cxnLst/>
              <a:rect l="l" t="t" r="r" b="b"/>
              <a:pathLst>
                <a:path w="3129" h="2027" extrusionOk="0">
                  <a:moveTo>
                    <a:pt x="1" y="0"/>
                  </a:moveTo>
                  <a:lnTo>
                    <a:pt x="1" y="0"/>
                  </a:lnTo>
                  <a:cubicBezTo>
                    <a:pt x="591" y="1277"/>
                    <a:pt x="1246" y="1995"/>
                    <a:pt x="2379" y="2027"/>
                  </a:cubicBezTo>
                  <a:cubicBezTo>
                    <a:pt x="2618" y="2027"/>
                    <a:pt x="2874" y="1708"/>
                    <a:pt x="3129" y="1548"/>
                  </a:cubicBezTo>
                  <a:cubicBezTo>
                    <a:pt x="2921" y="1325"/>
                    <a:pt x="2762" y="1037"/>
                    <a:pt x="2507" y="910"/>
                  </a:cubicBezTo>
                  <a:cubicBezTo>
                    <a:pt x="2044" y="670"/>
                    <a:pt x="1565" y="463"/>
                    <a:pt x="1070" y="287"/>
                  </a:cubicBezTo>
                  <a:cubicBezTo>
                    <a:pt x="815" y="192"/>
                    <a:pt x="528" y="14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8" name="Google Shape;13668;p30"/>
            <p:cNvSpPr/>
            <p:nvPr/>
          </p:nvSpPr>
          <p:spPr>
            <a:xfrm>
              <a:off x="2224203" y="3634802"/>
              <a:ext cx="161526" cy="98182"/>
            </a:xfrm>
            <a:custGeom>
              <a:avLst/>
              <a:gdLst/>
              <a:ahLst/>
              <a:cxnLst/>
              <a:rect l="l" t="t" r="r" b="b"/>
              <a:pathLst>
                <a:path w="3113" h="1900" extrusionOk="0">
                  <a:moveTo>
                    <a:pt x="1774" y="12"/>
                  </a:moveTo>
                  <a:cubicBezTo>
                    <a:pt x="1767" y="12"/>
                    <a:pt x="1761" y="14"/>
                    <a:pt x="1756" y="16"/>
                  </a:cubicBezTo>
                  <a:cubicBezTo>
                    <a:pt x="1150" y="320"/>
                    <a:pt x="128" y="0"/>
                    <a:pt x="32" y="990"/>
                  </a:cubicBezTo>
                  <a:cubicBezTo>
                    <a:pt x="1" y="1261"/>
                    <a:pt x="591" y="1596"/>
                    <a:pt x="910" y="1900"/>
                  </a:cubicBezTo>
                  <a:cubicBezTo>
                    <a:pt x="3113" y="1740"/>
                    <a:pt x="1772" y="1900"/>
                    <a:pt x="2219" y="415"/>
                  </a:cubicBezTo>
                  <a:cubicBezTo>
                    <a:pt x="2249" y="340"/>
                    <a:pt x="1885" y="12"/>
                    <a:pt x="177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9" name="Google Shape;13669;p30"/>
            <p:cNvSpPr/>
            <p:nvPr/>
          </p:nvSpPr>
          <p:spPr>
            <a:xfrm>
              <a:off x="3463844" y="3088042"/>
              <a:ext cx="115138" cy="94255"/>
            </a:xfrm>
            <a:custGeom>
              <a:avLst/>
              <a:gdLst/>
              <a:ahLst/>
              <a:cxnLst/>
              <a:rect l="l" t="t" r="r" b="b"/>
              <a:pathLst>
                <a:path w="2219" h="1824" extrusionOk="0">
                  <a:moveTo>
                    <a:pt x="1724" y="1"/>
                  </a:moveTo>
                  <a:cubicBezTo>
                    <a:pt x="1325" y="80"/>
                    <a:pt x="942" y="96"/>
                    <a:pt x="687" y="224"/>
                  </a:cubicBezTo>
                  <a:cubicBezTo>
                    <a:pt x="431" y="352"/>
                    <a:pt x="1" y="655"/>
                    <a:pt x="32" y="814"/>
                  </a:cubicBezTo>
                  <a:cubicBezTo>
                    <a:pt x="96" y="1150"/>
                    <a:pt x="320" y="1596"/>
                    <a:pt x="607" y="1724"/>
                  </a:cubicBezTo>
                  <a:cubicBezTo>
                    <a:pt x="754" y="1793"/>
                    <a:pt x="880" y="1823"/>
                    <a:pt x="990" y="1823"/>
                  </a:cubicBezTo>
                  <a:cubicBezTo>
                    <a:pt x="1516" y="1823"/>
                    <a:pt x="1684" y="1144"/>
                    <a:pt x="2027" y="814"/>
                  </a:cubicBezTo>
                  <a:cubicBezTo>
                    <a:pt x="2155" y="655"/>
                    <a:pt x="2219" y="431"/>
                    <a:pt x="2171" y="224"/>
                  </a:cubicBezTo>
                  <a:cubicBezTo>
                    <a:pt x="2123" y="112"/>
                    <a:pt x="1852" y="64"/>
                    <a:pt x="1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0" name="Google Shape;13670;p30"/>
            <p:cNvSpPr/>
            <p:nvPr/>
          </p:nvSpPr>
          <p:spPr>
            <a:xfrm>
              <a:off x="5625990" y="4688791"/>
              <a:ext cx="154884" cy="76376"/>
            </a:xfrm>
            <a:custGeom>
              <a:avLst/>
              <a:gdLst/>
              <a:ahLst/>
              <a:cxnLst/>
              <a:rect l="l" t="t" r="r" b="b"/>
              <a:pathLst>
                <a:path w="2985" h="1478" extrusionOk="0">
                  <a:moveTo>
                    <a:pt x="1980" y="0"/>
                  </a:moveTo>
                  <a:cubicBezTo>
                    <a:pt x="1400" y="0"/>
                    <a:pt x="717" y="354"/>
                    <a:pt x="0" y="1053"/>
                  </a:cubicBezTo>
                  <a:cubicBezTo>
                    <a:pt x="550" y="1331"/>
                    <a:pt x="966" y="1478"/>
                    <a:pt x="1339" y="1478"/>
                  </a:cubicBezTo>
                  <a:cubicBezTo>
                    <a:pt x="1886" y="1478"/>
                    <a:pt x="2339" y="1161"/>
                    <a:pt x="2984" y="478"/>
                  </a:cubicBezTo>
                  <a:cubicBezTo>
                    <a:pt x="2709" y="158"/>
                    <a:pt x="2368" y="0"/>
                    <a:pt x="1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1" name="Google Shape;13671;p30"/>
            <p:cNvSpPr/>
            <p:nvPr/>
          </p:nvSpPr>
          <p:spPr>
            <a:xfrm>
              <a:off x="5691368" y="4100744"/>
              <a:ext cx="68803" cy="175695"/>
            </a:xfrm>
            <a:custGeom>
              <a:avLst/>
              <a:gdLst/>
              <a:ahLst/>
              <a:cxnLst/>
              <a:rect l="l" t="t" r="r" b="b"/>
              <a:pathLst>
                <a:path w="1326" h="3400" extrusionOk="0">
                  <a:moveTo>
                    <a:pt x="1006" y="0"/>
                  </a:moveTo>
                  <a:cubicBezTo>
                    <a:pt x="671" y="511"/>
                    <a:pt x="81" y="990"/>
                    <a:pt x="49" y="1517"/>
                  </a:cubicBezTo>
                  <a:cubicBezTo>
                    <a:pt x="1" y="2123"/>
                    <a:pt x="432" y="2777"/>
                    <a:pt x="655" y="3400"/>
                  </a:cubicBezTo>
                  <a:lnTo>
                    <a:pt x="1022" y="3304"/>
                  </a:lnTo>
                  <a:cubicBezTo>
                    <a:pt x="1118" y="2251"/>
                    <a:pt x="1230" y="1213"/>
                    <a:pt x="1325" y="176"/>
                  </a:cubicBezTo>
                  <a:lnTo>
                    <a:pt x="10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2" name="Google Shape;13672;p30"/>
            <p:cNvSpPr/>
            <p:nvPr/>
          </p:nvSpPr>
          <p:spPr>
            <a:xfrm>
              <a:off x="1423426" y="4202179"/>
              <a:ext cx="103567" cy="109809"/>
            </a:xfrm>
            <a:custGeom>
              <a:avLst/>
              <a:gdLst/>
              <a:ahLst/>
              <a:cxnLst/>
              <a:rect l="l" t="t" r="r" b="b"/>
              <a:pathLst>
                <a:path w="1996" h="2125" extrusionOk="0">
                  <a:moveTo>
                    <a:pt x="1469" y="0"/>
                  </a:moveTo>
                  <a:lnTo>
                    <a:pt x="1" y="1038"/>
                  </a:lnTo>
                  <a:cubicBezTo>
                    <a:pt x="452" y="1551"/>
                    <a:pt x="751" y="2124"/>
                    <a:pt x="943" y="2124"/>
                  </a:cubicBezTo>
                  <a:cubicBezTo>
                    <a:pt x="948" y="2124"/>
                    <a:pt x="954" y="2124"/>
                    <a:pt x="959" y="2123"/>
                  </a:cubicBezTo>
                  <a:cubicBezTo>
                    <a:pt x="1645" y="1995"/>
                    <a:pt x="1996" y="1437"/>
                    <a:pt x="1932" y="719"/>
                  </a:cubicBezTo>
                  <a:cubicBezTo>
                    <a:pt x="1900" y="463"/>
                    <a:pt x="1629" y="240"/>
                    <a:pt x="1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3" name="Google Shape;13673;p30"/>
            <p:cNvSpPr/>
            <p:nvPr/>
          </p:nvSpPr>
          <p:spPr>
            <a:xfrm>
              <a:off x="152341" y="4090823"/>
              <a:ext cx="76223" cy="131668"/>
            </a:xfrm>
            <a:custGeom>
              <a:avLst/>
              <a:gdLst/>
              <a:ahLst/>
              <a:cxnLst/>
              <a:rect l="l" t="t" r="r" b="b"/>
              <a:pathLst>
                <a:path w="1469" h="2548" extrusionOk="0">
                  <a:moveTo>
                    <a:pt x="431" y="1"/>
                  </a:moveTo>
                  <a:cubicBezTo>
                    <a:pt x="272" y="639"/>
                    <a:pt x="48" y="1198"/>
                    <a:pt x="16" y="1772"/>
                  </a:cubicBezTo>
                  <a:cubicBezTo>
                    <a:pt x="1" y="2028"/>
                    <a:pt x="304" y="2411"/>
                    <a:pt x="559" y="2538"/>
                  </a:cubicBezTo>
                  <a:cubicBezTo>
                    <a:pt x="573" y="2545"/>
                    <a:pt x="591" y="2548"/>
                    <a:pt x="611" y="2548"/>
                  </a:cubicBezTo>
                  <a:cubicBezTo>
                    <a:pt x="800" y="2548"/>
                    <a:pt x="1233" y="2298"/>
                    <a:pt x="1261" y="2139"/>
                  </a:cubicBezTo>
                  <a:cubicBezTo>
                    <a:pt x="1357" y="1357"/>
                    <a:pt x="1469" y="528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4" name="Google Shape;13674;p30"/>
            <p:cNvSpPr/>
            <p:nvPr/>
          </p:nvSpPr>
          <p:spPr>
            <a:xfrm>
              <a:off x="1249551" y="3704096"/>
              <a:ext cx="106058" cy="200447"/>
            </a:xfrm>
            <a:custGeom>
              <a:avLst/>
              <a:gdLst/>
              <a:ahLst/>
              <a:cxnLst/>
              <a:rect l="l" t="t" r="r" b="b"/>
              <a:pathLst>
                <a:path w="2044" h="3879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559" y="702"/>
                    <a:pt x="1" y="2107"/>
                    <a:pt x="400" y="3878"/>
                  </a:cubicBezTo>
                  <a:cubicBezTo>
                    <a:pt x="527" y="3814"/>
                    <a:pt x="639" y="3734"/>
                    <a:pt x="735" y="3639"/>
                  </a:cubicBezTo>
                  <a:cubicBezTo>
                    <a:pt x="1102" y="3192"/>
                    <a:pt x="2043" y="2857"/>
                    <a:pt x="1022" y="2123"/>
                  </a:cubicBezTo>
                  <a:cubicBezTo>
                    <a:pt x="942" y="2059"/>
                    <a:pt x="990" y="1740"/>
                    <a:pt x="1070" y="1580"/>
                  </a:cubicBezTo>
                  <a:cubicBezTo>
                    <a:pt x="1325" y="1053"/>
                    <a:pt x="1628" y="527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5" name="Google Shape;13675;p30"/>
            <p:cNvSpPr/>
            <p:nvPr/>
          </p:nvSpPr>
          <p:spPr>
            <a:xfrm>
              <a:off x="3166581" y="4005923"/>
              <a:ext cx="83695" cy="133632"/>
            </a:xfrm>
            <a:custGeom>
              <a:avLst/>
              <a:gdLst/>
              <a:ahLst/>
              <a:cxnLst/>
              <a:rect l="l" t="t" r="r" b="b"/>
              <a:pathLst>
                <a:path w="1613" h="2586" extrusionOk="0">
                  <a:moveTo>
                    <a:pt x="1325" y="0"/>
                  </a:moveTo>
                  <a:cubicBezTo>
                    <a:pt x="1006" y="80"/>
                    <a:pt x="447" y="96"/>
                    <a:pt x="399" y="255"/>
                  </a:cubicBezTo>
                  <a:cubicBezTo>
                    <a:pt x="224" y="1021"/>
                    <a:pt x="96" y="1803"/>
                    <a:pt x="0" y="2585"/>
                  </a:cubicBezTo>
                  <a:lnTo>
                    <a:pt x="255" y="2522"/>
                  </a:lnTo>
                  <a:cubicBezTo>
                    <a:pt x="702" y="1995"/>
                    <a:pt x="1117" y="1436"/>
                    <a:pt x="1500" y="862"/>
                  </a:cubicBezTo>
                  <a:cubicBezTo>
                    <a:pt x="1612" y="654"/>
                    <a:pt x="1389" y="287"/>
                    <a:pt x="1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6" name="Google Shape;13676;p30"/>
            <p:cNvSpPr/>
            <p:nvPr/>
          </p:nvSpPr>
          <p:spPr>
            <a:xfrm>
              <a:off x="2976103" y="4113094"/>
              <a:ext cx="69633" cy="122935"/>
            </a:xfrm>
            <a:custGeom>
              <a:avLst/>
              <a:gdLst/>
              <a:ahLst/>
              <a:cxnLst/>
              <a:rect l="l" t="t" r="r" b="b"/>
              <a:pathLst>
                <a:path w="1342" h="2379" extrusionOk="0">
                  <a:moveTo>
                    <a:pt x="901" y="0"/>
                  </a:moveTo>
                  <a:cubicBezTo>
                    <a:pt x="898" y="0"/>
                    <a:pt x="896" y="0"/>
                    <a:pt x="894" y="1"/>
                  </a:cubicBezTo>
                  <a:cubicBezTo>
                    <a:pt x="655" y="65"/>
                    <a:pt x="304" y="240"/>
                    <a:pt x="240" y="432"/>
                  </a:cubicBezTo>
                  <a:cubicBezTo>
                    <a:pt x="1" y="1246"/>
                    <a:pt x="160" y="1932"/>
                    <a:pt x="1293" y="2379"/>
                  </a:cubicBezTo>
                  <a:cubicBezTo>
                    <a:pt x="1293" y="1677"/>
                    <a:pt x="1341" y="1102"/>
                    <a:pt x="1277" y="543"/>
                  </a:cubicBezTo>
                  <a:cubicBezTo>
                    <a:pt x="1262" y="356"/>
                    <a:pt x="1001" y="0"/>
                    <a:pt x="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7" name="Google Shape;13677;p30"/>
            <p:cNvSpPr/>
            <p:nvPr/>
          </p:nvSpPr>
          <p:spPr>
            <a:xfrm>
              <a:off x="2534749" y="3805532"/>
              <a:ext cx="80374" cy="106399"/>
            </a:xfrm>
            <a:custGeom>
              <a:avLst/>
              <a:gdLst/>
              <a:ahLst/>
              <a:cxnLst/>
              <a:rect l="l" t="t" r="r" b="b"/>
              <a:pathLst>
                <a:path w="1549" h="2059" extrusionOk="0">
                  <a:moveTo>
                    <a:pt x="639" y="0"/>
                  </a:moveTo>
                  <a:cubicBezTo>
                    <a:pt x="415" y="255"/>
                    <a:pt x="0" y="527"/>
                    <a:pt x="32" y="734"/>
                  </a:cubicBezTo>
                  <a:cubicBezTo>
                    <a:pt x="96" y="1117"/>
                    <a:pt x="415" y="1436"/>
                    <a:pt x="798" y="2059"/>
                  </a:cubicBezTo>
                  <a:cubicBezTo>
                    <a:pt x="1149" y="1500"/>
                    <a:pt x="1548" y="1149"/>
                    <a:pt x="1484" y="974"/>
                  </a:cubicBezTo>
                  <a:cubicBezTo>
                    <a:pt x="1325" y="606"/>
                    <a:pt x="926" y="319"/>
                    <a:pt x="6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8" name="Google Shape;13678;p30"/>
            <p:cNvSpPr/>
            <p:nvPr/>
          </p:nvSpPr>
          <p:spPr>
            <a:xfrm>
              <a:off x="2851936" y="4386913"/>
              <a:ext cx="91114" cy="87486"/>
            </a:xfrm>
            <a:custGeom>
              <a:avLst/>
              <a:gdLst/>
              <a:ahLst/>
              <a:cxnLst/>
              <a:rect l="l" t="t" r="r" b="b"/>
              <a:pathLst>
                <a:path w="1756" h="1693" extrusionOk="0">
                  <a:moveTo>
                    <a:pt x="845" y="0"/>
                  </a:moveTo>
                  <a:cubicBezTo>
                    <a:pt x="558" y="351"/>
                    <a:pt x="239" y="686"/>
                    <a:pt x="48" y="1085"/>
                  </a:cubicBezTo>
                  <a:cubicBezTo>
                    <a:pt x="0" y="1195"/>
                    <a:pt x="448" y="1692"/>
                    <a:pt x="493" y="1692"/>
                  </a:cubicBezTo>
                  <a:cubicBezTo>
                    <a:pt x="493" y="1692"/>
                    <a:pt x="494" y="1692"/>
                    <a:pt x="494" y="1692"/>
                  </a:cubicBezTo>
                  <a:cubicBezTo>
                    <a:pt x="941" y="1421"/>
                    <a:pt x="1356" y="1117"/>
                    <a:pt x="1755" y="798"/>
                  </a:cubicBezTo>
                  <a:lnTo>
                    <a:pt x="8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9" name="Google Shape;13679;p30"/>
            <p:cNvSpPr/>
            <p:nvPr/>
          </p:nvSpPr>
          <p:spPr>
            <a:xfrm>
              <a:off x="1307509" y="316107"/>
              <a:ext cx="433987" cy="662577"/>
            </a:xfrm>
            <a:custGeom>
              <a:avLst/>
              <a:gdLst/>
              <a:ahLst/>
              <a:cxnLst/>
              <a:rect l="l" t="t" r="r" b="b"/>
              <a:pathLst>
                <a:path w="8364" h="12822" extrusionOk="0">
                  <a:moveTo>
                    <a:pt x="4661" y="0"/>
                  </a:moveTo>
                  <a:cubicBezTo>
                    <a:pt x="4639" y="0"/>
                    <a:pt x="4618" y="2"/>
                    <a:pt x="4597" y="5"/>
                  </a:cubicBezTo>
                  <a:cubicBezTo>
                    <a:pt x="3336" y="164"/>
                    <a:pt x="1118" y="2766"/>
                    <a:pt x="942" y="4026"/>
                  </a:cubicBezTo>
                  <a:cubicBezTo>
                    <a:pt x="831" y="4808"/>
                    <a:pt x="559" y="5558"/>
                    <a:pt x="352" y="6340"/>
                  </a:cubicBezTo>
                  <a:cubicBezTo>
                    <a:pt x="256" y="6755"/>
                    <a:pt x="128" y="7170"/>
                    <a:pt x="1" y="7665"/>
                  </a:cubicBezTo>
                  <a:cubicBezTo>
                    <a:pt x="80" y="7825"/>
                    <a:pt x="112" y="8080"/>
                    <a:pt x="272" y="8224"/>
                  </a:cubicBezTo>
                  <a:cubicBezTo>
                    <a:pt x="1740" y="9660"/>
                    <a:pt x="3240" y="11096"/>
                    <a:pt x="4741" y="12517"/>
                  </a:cubicBezTo>
                  <a:cubicBezTo>
                    <a:pt x="4967" y="12723"/>
                    <a:pt x="5194" y="12821"/>
                    <a:pt x="5404" y="12821"/>
                  </a:cubicBezTo>
                  <a:cubicBezTo>
                    <a:pt x="5697" y="12821"/>
                    <a:pt x="5959" y="12630"/>
                    <a:pt x="6145" y="12277"/>
                  </a:cubicBezTo>
                  <a:cubicBezTo>
                    <a:pt x="6480" y="11591"/>
                    <a:pt x="6767" y="10889"/>
                    <a:pt x="6975" y="10155"/>
                  </a:cubicBezTo>
                  <a:cubicBezTo>
                    <a:pt x="7374" y="8718"/>
                    <a:pt x="7613" y="7234"/>
                    <a:pt x="8060" y="5814"/>
                  </a:cubicBezTo>
                  <a:cubicBezTo>
                    <a:pt x="8347" y="4904"/>
                    <a:pt x="8363" y="4186"/>
                    <a:pt x="7709" y="3420"/>
                  </a:cubicBezTo>
                  <a:cubicBezTo>
                    <a:pt x="6959" y="2542"/>
                    <a:pt x="6400" y="1521"/>
                    <a:pt x="5682" y="611"/>
                  </a:cubicBezTo>
                  <a:cubicBezTo>
                    <a:pt x="5443" y="327"/>
                    <a:pt x="4993" y="0"/>
                    <a:pt x="46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0" name="Google Shape;13680;p30"/>
            <p:cNvSpPr/>
            <p:nvPr/>
          </p:nvSpPr>
          <p:spPr>
            <a:xfrm>
              <a:off x="3950755" y="2427186"/>
              <a:ext cx="385109" cy="382292"/>
            </a:xfrm>
            <a:custGeom>
              <a:avLst/>
              <a:gdLst/>
              <a:ahLst/>
              <a:cxnLst/>
              <a:rect l="l" t="t" r="r" b="b"/>
              <a:pathLst>
                <a:path w="7422" h="7398" extrusionOk="0">
                  <a:moveTo>
                    <a:pt x="6064" y="0"/>
                  </a:moveTo>
                  <a:cubicBezTo>
                    <a:pt x="5858" y="0"/>
                    <a:pt x="5622" y="56"/>
                    <a:pt x="5363" y="150"/>
                  </a:cubicBezTo>
                  <a:cubicBezTo>
                    <a:pt x="3559" y="788"/>
                    <a:pt x="1932" y="1666"/>
                    <a:pt x="655" y="3166"/>
                  </a:cubicBezTo>
                  <a:cubicBezTo>
                    <a:pt x="1" y="3948"/>
                    <a:pt x="176" y="5480"/>
                    <a:pt x="1054" y="6007"/>
                  </a:cubicBezTo>
                  <a:cubicBezTo>
                    <a:pt x="1596" y="6326"/>
                    <a:pt x="2139" y="6645"/>
                    <a:pt x="2682" y="6980"/>
                  </a:cubicBezTo>
                  <a:cubicBezTo>
                    <a:pt x="3099" y="7245"/>
                    <a:pt x="3659" y="7397"/>
                    <a:pt x="4172" y="7397"/>
                  </a:cubicBezTo>
                  <a:cubicBezTo>
                    <a:pt x="4679" y="7397"/>
                    <a:pt x="5141" y="7249"/>
                    <a:pt x="5379" y="6917"/>
                  </a:cubicBezTo>
                  <a:cubicBezTo>
                    <a:pt x="6257" y="5672"/>
                    <a:pt x="7422" y="4491"/>
                    <a:pt x="7374" y="2703"/>
                  </a:cubicBezTo>
                  <a:cubicBezTo>
                    <a:pt x="7214" y="2113"/>
                    <a:pt x="7023" y="1522"/>
                    <a:pt x="6911" y="900"/>
                  </a:cubicBezTo>
                  <a:cubicBezTo>
                    <a:pt x="6792" y="243"/>
                    <a:pt x="6492" y="0"/>
                    <a:pt x="6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1" name="Google Shape;13681;p30"/>
            <p:cNvSpPr/>
            <p:nvPr/>
          </p:nvSpPr>
          <p:spPr>
            <a:xfrm>
              <a:off x="3374390" y="2578849"/>
              <a:ext cx="539163" cy="257548"/>
            </a:xfrm>
            <a:custGeom>
              <a:avLst/>
              <a:gdLst/>
              <a:ahLst/>
              <a:cxnLst/>
              <a:rect l="l" t="t" r="r" b="b"/>
              <a:pathLst>
                <a:path w="10391" h="4984" extrusionOk="0">
                  <a:moveTo>
                    <a:pt x="3955" y="1"/>
                  </a:moveTo>
                  <a:cubicBezTo>
                    <a:pt x="3166" y="1"/>
                    <a:pt x="2547" y="521"/>
                    <a:pt x="1964" y="1380"/>
                  </a:cubicBezTo>
                  <a:cubicBezTo>
                    <a:pt x="1437" y="2130"/>
                    <a:pt x="687" y="2737"/>
                    <a:pt x="65" y="3423"/>
                  </a:cubicBezTo>
                  <a:cubicBezTo>
                    <a:pt x="1" y="3487"/>
                    <a:pt x="33" y="3646"/>
                    <a:pt x="17" y="3870"/>
                  </a:cubicBezTo>
                  <a:lnTo>
                    <a:pt x="607" y="3598"/>
                  </a:lnTo>
                  <a:lnTo>
                    <a:pt x="607" y="4173"/>
                  </a:lnTo>
                  <a:cubicBezTo>
                    <a:pt x="2028" y="4269"/>
                    <a:pt x="3304" y="4333"/>
                    <a:pt x="4597" y="4444"/>
                  </a:cubicBezTo>
                  <a:cubicBezTo>
                    <a:pt x="5475" y="4508"/>
                    <a:pt x="6321" y="4891"/>
                    <a:pt x="7119" y="4971"/>
                  </a:cubicBezTo>
                  <a:cubicBezTo>
                    <a:pt x="7192" y="4979"/>
                    <a:pt x="7266" y="4983"/>
                    <a:pt x="7341" y="4983"/>
                  </a:cubicBezTo>
                  <a:cubicBezTo>
                    <a:pt x="8253" y="4983"/>
                    <a:pt x="9240" y="4386"/>
                    <a:pt x="10199" y="4061"/>
                  </a:cubicBezTo>
                  <a:cubicBezTo>
                    <a:pt x="10263" y="4029"/>
                    <a:pt x="10295" y="3854"/>
                    <a:pt x="10390" y="3678"/>
                  </a:cubicBezTo>
                  <a:lnTo>
                    <a:pt x="9513" y="3471"/>
                  </a:lnTo>
                  <a:cubicBezTo>
                    <a:pt x="9513" y="1013"/>
                    <a:pt x="8731" y="949"/>
                    <a:pt x="7071" y="614"/>
                  </a:cubicBezTo>
                  <a:cubicBezTo>
                    <a:pt x="6899" y="576"/>
                    <a:pt x="6714" y="568"/>
                    <a:pt x="6527" y="568"/>
                  </a:cubicBezTo>
                  <a:cubicBezTo>
                    <a:pt x="6386" y="568"/>
                    <a:pt x="6243" y="572"/>
                    <a:pt x="6104" y="572"/>
                  </a:cubicBezTo>
                  <a:cubicBezTo>
                    <a:pt x="5809" y="572"/>
                    <a:pt x="5527" y="552"/>
                    <a:pt x="5299" y="423"/>
                  </a:cubicBezTo>
                  <a:cubicBezTo>
                    <a:pt x="4796" y="133"/>
                    <a:pt x="4354" y="1"/>
                    <a:pt x="39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2" name="Google Shape;13682;p30"/>
            <p:cNvSpPr/>
            <p:nvPr/>
          </p:nvSpPr>
          <p:spPr>
            <a:xfrm>
              <a:off x="2099985" y="2629541"/>
              <a:ext cx="426515" cy="307931"/>
            </a:xfrm>
            <a:custGeom>
              <a:avLst/>
              <a:gdLst/>
              <a:ahLst/>
              <a:cxnLst/>
              <a:rect l="l" t="t" r="r" b="b"/>
              <a:pathLst>
                <a:path w="8220" h="5959" extrusionOk="0">
                  <a:moveTo>
                    <a:pt x="687" y="0"/>
                  </a:moveTo>
                  <a:cubicBezTo>
                    <a:pt x="543" y="96"/>
                    <a:pt x="224" y="208"/>
                    <a:pt x="96" y="431"/>
                  </a:cubicBezTo>
                  <a:cubicBezTo>
                    <a:pt x="1" y="670"/>
                    <a:pt x="17" y="942"/>
                    <a:pt x="144" y="1165"/>
                  </a:cubicBezTo>
                  <a:cubicBezTo>
                    <a:pt x="368" y="1484"/>
                    <a:pt x="639" y="1788"/>
                    <a:pt x="958" y="2043"/>
                  </a:cubicBezTo>
                  <a:cubicBezTo>
                    <a:pt x="1996" y="2969"/>
                    <a:pt x="3097" y="3846"/>
                    <a:pt x="4086" y="4820"/>
                  </a:cubicBezTo>
                  <a:cubicBezTo>
                    <a:pt x="4883" y="5584"/>
                    <a:pt x="5257" y="5959"/>
                    <a:pt x="5652" y="5959"/>
                  </a:cubicBezTo>
                  <a:cubicBezTo>
                    <a:pt x="6017" y="5959"/>
                    <a:pt x="6400" y="5639"/>
                    <a:pt x="7150" y="5011"/>
                  </a:cubicBezTo>
                  <a:cubicBezTo>
                    <a:pt x="8220" y="4118"/>
                    <a:pt x="8220" y="3048"/>
                    <a:pt x="6975" y="2346"/>
                  </a:cubicBezTo>
                  <a:cubicBezTo>
                    <a:pt x="5794" y="1692"/>
                    <a:pt x="4501" y="1213"/>
                    <a:pt x="3240" y="718"/>
                  </a:cubicBezTo>
                  <a:cubicBezTo>
                    <a:pt x="2458" y="431"/>
                    <a:pt x="1628" y="256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3" name="Google Shape;13683;p30"/>
            <p:cNvSpPr/>
            <p:nvPr/>
          </p:nvSpPr>
          <p:spPr>
            <a:xfrm>
              <a:off x="3146708" y="1869317"/>
              <a:ext cx="300636" cy="293204"/>
            </a:xfrm>
            <a:custGeom>
              <a:avLst/>
              <a:gdLst/>
              <a:ahLst/>
              <a:cxnLst/>
              <a:rect l="l" t="t" r="r" b="b"/>
              <a:pathLst>
                <a:path w="5794" h="5674" extrusionOk="0">
                  <a:moveTo>
                    <a:pt x="2850" y="0"/>
                  </a:moveTo>
                  <a:cubicBezTo>
                    <a:pt x="2406" y="0"/>
                    <a:pt x="1923" y="127"/>
                    <a:pt x="1564" y="317"/>
                  </a:cubicBezTo>
                  <a:cubicBezTo>
                    <a:pt x="463" y="876"/>
                    <a:pt x="224" y="1993"/>
                    <a:pt x="255" y="3158"/>
                  </a:cubicBezTo>
                  <a:lnTo>
                    <a:pt x="0" y="3301"/>
                  </a:lnTo>
                  <a:cubicBezTo>
                    <a:pt x="335" y="3876"/>
                    <a:pt x="543" y="4658"/>
                    <a:pt x="1053" y="4993"/>
                  </a:cubicBezTo>
                  <a:cubicBezTo>
                    <a:pt x="1660" y="5408"/>
                    <a:pt x="2506" y="5456"/>
                    <a:pt x="3256" y="5615"/>
                  </a:cubicBezTo>
                  <a:cubicBezTo>
                    <a:pt x="3429" y="5653"/>
                    <a:pt x="3593" y="5673"/>
                    <a:pt x="3749" y="5673"/>
                  </a:cubicBezTo>
                  <a:cubicBezTo>
                    <a:pt x="4313" y="5673"/>
                    <a:pt x="4763" y="5411"/>
                    <a:pt x="5075" y="4786"/>
                  </a:cubicBezTo>
                  <a:cubicBezTo>
                    <a:pt x="5793" y="3333"/>
                    <a:pt x="5011" y="700"/>
                    <a:pt x="3479" y="110"/>
                  </a:cubicBezTo>
                  <a:cubicBezTo>
                    <a:pt x="3295" y="34"/>
                    <a:pt x="3078" y="0"/>
                    <a:pt x="28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4" name="Google Shape;13684;p30"/>
            <p:cNvSpPr/>
            <p:nvPr/>
          </p:nvSpPr>
          <p:spPr>
            <a:xfrm>
              <a:off x="2062885" y="2235528"/>
              <a:ext cx="257414" cy="218430"/>
            </a:xfrm>
            <a:custGeom>
              <a:avLst/>
              <a:gdLst/>
              <a:ahLst/>
              <a:cxnLst/>
              <a:rect l="l" t="t" r="r" b="b"/>
              <a:pathLst>
                <a:path w="4961" h="4227" extrusionOk="0">
                  <a:moveTo>
                    <a:pt x="3095" y="1"/>
                  </a:moveTo>
                  <a:cubicBezTo>
                    <a:pt x="2812" y="1"/>
                    <a:pt x="2500" y="101"/>
                    <a:pt x="2152" y="348"/>
                  </a:cubicBezTo>
                  <a:cubicBezTo>
                    <a:pt x="1881" y="555"/>
                    <a:pt x="1370" y="412"/>
                    <a:pt x="1003" y="539"/>
                  </a:cubicBezTo>
                  <a:cubicBezTo>
                    <a:pt x="700" y="635"/>
                    <a:pt x="237" y="890"/>
                    <a:pt x="205" y="1114"/>
                  </a:cubicBezTo>
                  <a:cubicBezTo>
                    <a:pt x="1" y="2670"/>
                    <a:pt x="695" y="4227"/>
                    <a:pt x="2424" y="4227"/>
                  </a:cubicBezTo>
                  <a:cubicBezTo>
                    <a:pt x="2450" y="4227"/>
                    <a:pt x="2477" y="4227"/>
                    <a:pt x="2503" y="4226"/>
                  </a:cubicBezTo>
                  <a:cubicBezTo>
                    <a:pt x="2528" y="4226"/>
                    <a:pt x="2553" y="4226"/>
                    <a:pt x="2577" y="4226"/>
                  </a:cubicBezTo>
                  <a:cubicBezTo>
                    <a:pt x="3741" y="4226"/>
                    <a:pt x="4332" y="3848"/>
                    <a:pt x="4801" y="2550"/>
                  </a:cubicBezTo>
                  <a:cubicBezTo>
                    <a:pt x="4961" y="2103"/>
                    <a:pt x="4961" y="1337"/>
                    <a:pt x="4674" y="1018"/>
                  </a:cubicBezTo>
                  <a:cubicBezTo>
                    <a:pt x="4240" y="529"/>
                    <a:pt x="3744" y="1"/>
                    <a:pt x="30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5" name="Google Shape;13685;p30"/>
            <p:cNvSpPr/>
            <p:nvPr/>
          </p:nvSpPr>
          <p:spPr>
            <a:xfrm>
              <a:off x="3892796" y="2149698"/>
              <a:ext cx="241017" cy="229747"/>
            </a:xfrm>
            <a:custGeom>
              <a:avLst/>
              <a:gdLst/>
              <a:ahLst/>
              <a:cxnLst/>
              <a:rect l="l" t="t" r="r" b="b"/>
              <a:pathLst>
                <a:path w="4645" h="4446" extrusionOk="0">
                  <a:moveTo>
                    <a:pt x="1236" y="1"/>
                  </a:moveTo>
                  <a:cubicBezTo>
                    <a:pt x="921" y="1"/>
                    <a:pt x="580" y="81"/>
                    <a:pt x="383" y="221"/>
                  </a:cubicBezTo>
                  <a:cubicBezTo>
                    <a:pt x="96" y="445"/>
                    <a:pt x="0" y="1067"/>
                    <a:pt x="16" y="1546"/>
                  </a:cubicBezTo>
                  <a:cubicBezTo>
                    <a:pt x="48" y="2025"/>
                    <a:pt x="320" y="2488"/>
                    <a:pt x="463" y="2950"/>
                  </a:cubicBezTo>
                  <a:cubicBezTo>
                    <a:pt x="770" y="3916"/>
                    <a:pt x="1384" y="4445"/>
                    <a:pt x="2162" y="4445"/>
                  </a:cubicBezTo>
                  <a:cubicBezTo>
                    <a:pt x="2476" y="4445"/>
                    <a:pt x="2818" y="4359"/>
                    <a:pt x="3176" y="4179"/>
                  </a:cubicBezTo>
                  <a:cubicBezTo>
                    <a:pt x="3703" y="3924"/>
                    <a:pt x="4134" y="3493"/>
                    <a:pt x="4645" y="3126"/>
                  </a:cubicBezTo>
                  <a:cubicBezTo>
                    <a:pt x="4198" y="2583"/>
                    <a:pt x="3910" y="2200"/>
                    <a:pt x="3575" y="1849"/>
                  </a:cubicBezTo>
                  <a:cubicBezTo>
                    <a:pt x="3001" y="1243"/>
                    <a:pt x="2490" y="572"/>
                    <a:pt x="1804" y="126"/>
                  </a:cubicBezTo>
                  <a:cubicBezTo>
                    <a:pt x="1666" y="40"/>
                    <a:pt x="1457" y="1"/>
                    <a:pt x="1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6" name="Google Shape;13686;p30"/>
            <p:cNvSpPr/>
            <p:nvPr/>
          </p:nvSpPr>
          <p:spPr>
            <a:xfrm>
              <a:off x="3405055" y="2241936"/>
              <a:ext cx="271683" cy="202204"/>
            </a:xfrm>
            <a:custGeom>
              <a:avLst/>
              <a:gdLst/>
              <a:ahLst/>
              <a:cxnLst/>
              <a:rect l="l" t="t" r="r" b="b"/>
              <a:pathLst>
                <a:path w="5236" h="3913" extrusionOk="0">
                  <a:moveTo>
                    <a:pt x="0" y="0"/>
                  </a:moveTo>
                  <a:lnTo>
                    <a:pt x="0" y="0"/>
                  </a:lnTo>
                  <a:cubicBezTo>
                    <a:pt x="431" y="1421"/>
                    <a:pt x="719" y="2458"/>
                    <a:pt x="1070" y="3479"/>
                  </a:cubicBezTo>
                  <a:cubicBezTo>
                    <a:pt x="1130" y="3646"/>
                    <a:pt x="1377" y="3913"/>
                    <a:pt x="1512" y="3913"/>
                  </a:cubicBezTo>
                  <a:cubicBezTo>
                    <a:pt x="1519" y="3913"/>
                    <a:pt x="1526" y="3912"/>
                    <a:pt x="1532" y="3910"/>
                  </a:cubicBezTo>
                  <a:cubicBezTo>
                    <a:pt x="2506" y="3671"/>
                    <a:pt x="3559" y="3527"/>
                    <a:pt x="4421" y="3049"/>
                  </a:cubicBezTo>
                  <a:cubicBezTo>
                    <a:pt x="5187" y="2618"/>
                    <a:pt x="5235" y="1405"/>
                    <a:pt x="4645" y="1229"/>
                  </a:cubicBezTo>
                  <a:cubicBezTo>
                    <a:pt x="3208" y="766"/>
                    <a:pt x="1740" y="44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7" name="Google Shape;13687;p30"/>
            <p:cNvSpPr/>
            <p:nvPr/>
          </p:nvSpPr>
          <p:spPr>
            <a:xfrm>
              <a:off x="2610089" y="2486818"/>
              <a:ext cx="220314" cy="184841"/>
            </a:xfrm>
            <a:custGeom>
              <a:avLst/>
              <a:gdLst/>
              <a:ahLst/>
              <a:cxnLst/>
              <a:rect l="l" t="t" r="r" b="b"/>
              <a:pathLst>
                <a:path w="4246" h="3577" extrusionOk="0">
                  <a:moveTo>
                    <a:pt x="1973" y="0"/>
                  </a:moveTo>
                  <a:cubicBezTo>
                    <a:pt x="1867" y="0"/>
                    <a:pt x="1767" y="16"/>
                    <a:pt x="1676" y="49"/>
                  </a:cubicBezTo>
                  <a:cubicBezTo>
                    <a:pt x="974" y="289"/>
                    <a:pt x="543" y="1262"/>
                    <a:pt x="1" y="1916"/>
                  </a:cubicBezTo>
                  <a:cubicBezTo>
                    <a:pt x="222" y="2676"/>
                    <a:pt x="1118" y="3576"/>
                    <a:pt x="1693" y="3576"/>
                  </a:cubicBezTo>
                  <a:cubicBezTo>
                    <a:pt x="1698" y="3576"/>
                    <a:pt x="1703" y="3576"/>
                    <a:pt x="1708" y="3576"/>
                  </a:cubicBezTo>
                  <a:cubicBezTo>
                    <a:pt x="2746" y="3528"/>
                    <a:pt x="4246" y="2395"/>
                    <a:pt x="4246" y="1661"/>
                  </a:cubicBezTo>
                  <a:cubicBezTo>
                    <a:pt x="4246" y="1118"/>
                    <a:pt x="2878" y="0"/>
                    <a:pt x="19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8" name="Google Shape;13688;p30"/>
            <p:cNvSpPr/>
            <p:nvPr/>
          </p:nvSpPr>
          <p:spPr>
            <a:xfrm>
              <a:off x="1235490" y="140321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3" y="1"/>
                  </a:moveTo>
                  <a:cubicBezTo>
                    <a:pt x="3192" y="81"/>
                    <a:pt x="2857" y="81"/>
                    <a:pt x="2681" y="256"/>
                  </a:cubicBezTo>
                  <a:cubicBezTo>
                    <a:pt x="1899" y="974"/>
                    <a:pt x="1165" y="1740"/>
                    <a:pt x="431" y="2522"/>
                  </a:cubicBezTo>
                  <a:cubicBezTo>
                    <a:pt x="272" y="2682"/>
                    <a:pt x="208" y="2921"/>
                    <a:pt x="0" y="3320"/>
                  </a:cubicBezTo>
                  <a:cubicBezTo>
                    <a:pt x="431" y="3895"/>
                    <a:pt x="910" y="4438"/>
                    <a:pt x="1405" y="4948"/>
                  </a:cubicBezTo>
                  <a:cubicBezTo>
                    <a:pt x="1421" y="4962"/>
                    <a:pt x="1451" y="4969"/>
                    <a:pt x="1489" y="4969"/>
                  </a:cubicBezTo>
                  <a:cubicBezTo>
                    <a:pt x="1711" y="4969"/>
                    <a:pt x="2233" y="4753"/>
                    <a:pt x="2314" y="4549"/>
                  </a:cubicBezTo>
                  <a:cubicBezTo>
                    <a:pt x="2825" y="3368"/>
                    <a:pt x="3240" y="2139"/>
                    <a:pt x="3623" y="911"/>
                  </a:cubicBezTo>
                  <a:cubicBezTo>
                    <a:pt x="3703" y="655"/>
                    <a:pt x="3511" y="304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9" name="Google Shape;13689;p30"/>
            <p:cNvSpPr/>
            <p:nvPr/>
          </p:nvSpPr>
          <p:spPr>
            <a:xfrm>
              <a:off x="3913500" y="2908269"/>
              <a:ext cx="192139" cy="256773"/>
            </a:xfrm>
            <a:custGeom>
              <a:avLst/>
              <a:gdLst/>
              <a:ahLst/>
              <a:cxnLst/>
              <a:rect l="l" t="t" r="r" b="b"/>
              <a:pathLst>
                <a:path w="3703" h="4969" extrusionOk="0">
                  <a:moveTo>
                    <a:pt x="3464" y="0"/>
                  </a:moveTo>
                  <a:cubicBezTo>
                    <a:pt x="3192" y="80"/>
                    <a:pt x="2857" y="80"/>
                    <a:pt x="2682" y="240"/>
                  </a:cubicBezTo>
                  <a:cubicBezTo>
                    <a:pt x="1900" y="974"/>
                    <a:pt x="1149" y="1740"/>
                    <a:pt x="415" y="2506"/>
                  </a:cubicBezTo>
                  <a:cubicBezTo>
                    <a:pt x="272" y="2666"/>
                    <a:pt x="208" y="2905"/>
                    <a:pt x="0" y="3304"/>
                  </a:cubicBezTo>
                  <a:cubicBezTo>
                    <a:pt x="431" y="3878"/>
                    <a:pt x="910" y="4437"/>
                    <a:pt x="1405" y="4948"/>
                  </a:cubicBezTo>
                  <a:cubicBezTo>
                    <a:pt x="1421" y="4962"/>
                    <a:pt x="1451" y="4968"/>
                    <a:pt x="1489" y="4968"/>
                  </a:cubicBezTo>
                  <a:cubicBezTo>
                    <a:pt x="1711" y="4968"/>
                    <a:pt x="2233" y="4753"/>
                    <a:pt x="2314" y="4549"/>
                  </a:cubicBezTo>
                  <a:cubicBezTo>
                    <a:pt x="2825" y="3352"/>
                    <a:pt x="3240" y="2123"/>
                    <a:pt x="3623" y="894"/>
                  </a:cubicBezTo>
                  <a:cubicBezTo>
                    <a:pt x="3703" y="639"/>
                    <a:pt x="3511" y="304"/>
                    <a:pt x="3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0" name="Google Shape;13690;p30"/>
            <p:cNvSpPr/>
            <p:nvPr/>
          </p:nvSpPr>
          <p:spPr>
            <a:xfrm>
              <a:off x="2864337" y="2325234"/>
              <a:ext cx="355274" cy="106140"/>
            </a:xfrm>
            <a:custGeom>
              <a:avLst/>
              <a:gdLst/>
              <a:ahLst/>
              <a:cxnLst/>
              <a:rect l="l" t="t" r="r" b="b"/>
              <a:pathLst>
                <a:path w="6847" h="2054" extrusionOk="0">
                  <a:moveTo>
                    <a:pt x="96" y="0"/>
                  </a:moveTo>
                  <a:lnTo>
                    <a:pt x="0" y="447"/>
                  </a:lnTo>
                  <a:cubicBezTo>
                    <a:pt x="878" y="750"/>
                    <a:pt x="1756" y="1085"/>
                    <a:pt x="2649" y="1325"/>
                  </a:cubicBezTo>
                  <a:cubicBezTo>
                    <a:pt x="3176" y="1484"/>
                    <a:pt x="3782" y="1421"/>
                    <a:pt x="4309" y="1612"/>
                  </a:cubicBezTo>
                  <a:cubicBezTo>
                    <a:pt x="5052" y="1881"/>
                    <a:pt x="5522" y="2054"/>
                    <a:pt x="5845" y="2054"/>
                  </a:cubicBezTo>
                  <a:cubicBezTo>
                    <a:pt x="6404" y="2054"/>
                    <a:pt x="6523" y="1538"/>
                    <a:pt x="6847" y="11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1" name="Google Shape;13691;p30"/>
            <p:cNvSpPr/>
            <p:nvPr/>
          </p:nvSpPr>
          <p:spPr>
            <a:xfrm>
              <a:off x="3824876" y="2461084"/>
              <a:ext cx="183889" cy="171716"/>
            </a:xfrm>
            <a:custGeom>
              <a:avLst/>
              <a:gdLst/>
              <a:ahLst/>
              <a:cxnLst/>
              <a:rect l="l" t="t" r="r" b="b"/>
              <a:pathLst>
                <a:path w="3544" h="3323" extrusionOk="0">
                  <a:moveTo>
                    <a:pt x="1918" y="1"/>
                  </a:moveTo>
                  <a:cubicBezTo>
                    <a:pt x="1824" y="1"/>
                    <a:pt x="1732" y="12"/>
                    <a:pt x="1645" y="36"/>
                  </a:cubicBezTo>
                  <a:cubicBezTo>
                    <a:pt x="559" y="388"/>
                    <a:pt x="1" y="1345"/>
                    <a:pt x="288" y="2478"/>
                  </a:cubicBezTo>
                  <a:cubicBezTo>
                    <a:pt x="368" y="2829"/>
                    <a:pt x="575" y="3117"/>
                    <a:pt x="878" y="3308"/>
                  </a:cubicBezTo>
                  <a:cubicBezTo>
                    <a:pt x="900" y="3318"/>
                    <a:pt x="926" y="3322"/>
                    <a:pt x="955" y="3322"/>
                  </a:cubicBezTo>
                  <a:cubicBezTo>
                    <a:pt x="1163" y="3322"/>
                    <a:pt x="1536" y="3089"/>
                    <a:pt x="1676" y="2893"/>
                  </a:cubicBezTo>
                  <a:cubicBezTo>
                    <a:pt x="2363" y="1983"/>
                    <a:pt x="2985" y="1042"/>
                    <a:pt x="3544" y="244"/>
                  </a:cubicBezTo>
                  <a:cubicBezTo>
                    <a:pt x="3097" y="164"/>
                    <a:pt x="2666" y="84"/>
                    <a:pt x="2203" y="36"/>
                  </a:cubicBezTo>
                  <a:cubicBezTo>
                    <a:pt x="2107" y="12"/>
                    <a:pt x="2012" y="1"/>
                    <a:pt x="19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2" name="Google Shape;13692;p30"/>
            <p:cNvSpPr/>
            <p:nvPr/>
          </p:nvSpPr>
          <p:spPr>
            <a:xfrm>
              <a:off x="4442647" y="2245398"/>
              <a:ext cx="139162" cy="170011"/>
            </a:xfrm>
            <a:custGeom>
              <a:avLst/>
              <a:gdLst/>
              <a:ahLst/>
              <a:cxnLst/>
              <a:rect l="l" t="t" r="r" b="b"/>
              <a:pathLst>
                <a:path w="2682" h="3290" extrusionOk="0">
                  <a:moveTo>
                    <a:pt x="2034" y="1"/>
                  </a:moveTo>
                  <a:cubicBezTo>
                    <a:pt x="1868" y="1"/>
                    <a:pt x="1678" y="34"/>
                    <a:pt x="1532" y="77"/>
                  </a:cubicBezTo>
                  <a:cubicBezTo>
                    <a:pt x="782" y="316"/>
                    <a:pt x="32" y="1513"/>
                    <a:pt x="0" y="2646"/>
                  </a:cubicBezTo>
                  <a:cubicBezTo>
                    <a:pt x="48" y="2742"/>
                    <a:pt x="128" y="3077"/>
                    <a:pt x="319" y="3221"/>
                  </a:cubicBezTo>
                  <a:cubicBezTo>
                    <a:pt x="386" y="3268"/>
                    <a:pt x="503" y="3289"/>
                    <a:pt x="625" y="3289"/>
                  </a:cubicBezTo>
                  <a:cubicBezTo>
                    <a:pt x="794" y="3289"/>
                    <a:pt x="973" y="3247"/>
                    <a:pt x="1038" y="3173"/>
                  </a:cubicBezTo>
                  <a:cubicBezTo>
                    <a:pt x="1596" y="2487"/>
                    <a:pt x="2107" y="1753"/>
                    <a:pt x="2554" y="987"/>
                  </a:cubicBezTo>
                  <a:cubicBezTo>
                    <a:pt x="2681" y="779"/>
                    <a:pt x="2538" y="284"/>
                    <a:pt x="2362" y="93"/>
                  </a:cubicBezTo>
                  <a:cubicBezTo>
                    <a:pt x="2303" y="26"/>
                    <a:pt x="2178" y="1"/>
                    <a:pt x="2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3" name="Google Shape;13693;p30"/>
            <p:cNvSpPr/>
            <p:nvPr/>
          </p:nvSpPr>
          <p:spPr>
            <a:xfrm>
              <a:off x="3207987" y="2584171"/>
              <a:ext cx="141653" cy="94875"/>
            </a:xfrm>
            <a:custGeom>
              <a:avLst/>
              <a:gdLst/>
              <a:ahLst/>
              <a:cxnLst/>
              <a:rect l="l" t="t" r="r" b="b"/>
              <a:pathLst>
                <a:path w="2730" h="1836" extrusionOk="0">
                  <a:moveTo>
                    <a:pt x="686" y="0"/>
                  </a:moveTo>
                  <a:cubicBezTo>
                    <a:pt x="431" y="0"/>
                    <a:pt x="192" y="112"/>
                    <a:pt x="48" y="304"/>
                  </a:cubicBezTo>
                  <a:cubicBezTo>
                    <a:pt x="0" y="543"/>
                    <a:pt x="80" y="782"/>
                    <a:pt x="255" y="942"/>
                  </a:cubicBezTo>
                  <a:cubicBezTo>
                    <a:pt x="878" y="1277"/>
                    <a:pt x="1532" y="1517"/>
                    <a:pt x="2298" y="1836"/>
                  </a:cubicBezTo>
                  <a:cubicBezTo>
                    <a:pt x="2474" y="1564"/>
                    <a:pt x="2729" y="1341"/>
                    <a:pt x="2729" y="1118"/>
                  </a:cubicBezTo>
                  <a:cubicBezTo>
                    <a:pt x="2713" y="846"/>
                    <a:pt x="2522" y="447"/>
                    <a:pt x="2330" y="367"/>
                  </a:cubicBezTo>
                  <a:cubicBezTo>
                    <a:pt x="1803" y="176"/>
                    <a:pt x="1245" y="48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4" name="Google Shape;13694;p30"/>
            <p:cNvSpPr/>
            <p:nvPr/>
          </p:nvSpPr>
          <p:spPr>
            <a:xfrm>
              <a:off x="2850380" y="2618586"/>
              <a:ext cx="108393" cy="112445"/>
            </a:xfrm>
            <a:custGeom>
              <a:avLst/>
              <a:gdLst/>
              <a:ahLst/>
              <a:cxnLst/>
              <a:rect l="l" t="t" r="r" b="b"/>
              <a:pathLst>
                <a:path w="2089" h="2176" extrusionOk="0">
                  <a:moveTo>
                    <a:pt x="836" y="1"/>
                  </a:moveTo>
                  <a:cubicBezTo>
                    <a:pt x="642" y="1"/>
                    <a:pt x="0" y="668"/>
                    <a:pt x="62" y="867"/>
                  </a:cubicBezTo>
                  <a:cubicBezTo>
                    <a:pt x="205" y="1345"/>
                    <a:pt x="668" y="1744"/>
                    <a:pt x="1003" y="2175"/>
                  </a:cubicBezTo>
                  <a:lnTo>
                    <a:pt x="1418" y="2127"/>
                  </a:lnTo>
                  <a:cubicBezTo>
                    <a:pt x="1626" y="1728"/>
                    <a:pt x="2088" y="1234"/>
                    <a:pt x="1993" y="978"/>
                  </a:cubicBezTo>
                  <a:cubicBezTo>
                    <a:pt x="1817" y="547"/>
                    <a:pt x="1306" y="180"/>
                    <a:pt x="860" y="5"/>
                  </a:cubicBezTo>
                  <a:cubicBezTo>
                    <a:pt x="853" y="2"/>
                    <a:pt x="845" y="1"/>
                    <a:pt x="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5" name="Google Shape;13695;p30"/>
            <p:cNvSpPr/>
            <p:nvPr/>
          </p:nvSpPr>
          <p:spPr>
            <a:xfrm>
              <a:off x="245220" y="4475844"/>
              <a:ext cx="109223" cy="112341"/>
            </a:xfrm>
            <a:custGeom>
              <a:avLst/>
              <a:gdLst/>
              <a:ahLst/>
              <a:cxnLst/>
              <a:rect l="l" t="t" r="r" b="b"/>
              <a:pathLst>
                <a:path w="2105" h="2174" extrusionOk="0">
                  <a:moveTo>
                    <a:pt x="843" y="1"/>
                  </a:moveTo>
                  <a:cubicBezTo>
                    <a:pt x="656" y="1"/>
                    <a:pt x="0" y="679"/>
                    <a:pt x="62" y="865"/>
                  </a:cubicBezTo>
                  <a:cubicBezTo>
                    <a:pt x="205" y="1359"/>
                    <a:pt x="668" y="1742"/>
                    <a:pt x="1003" y="2173"/>
                  </a:cubicBezTo>
                  <a:lnTo>
                    <a:pt x="1434" y="2125"/>
                  </a:lnTo>
                  <a:cubicBezTo>
                    <a:pt x="1642" y="1742"/>
                    <a:pt x="2105" y="1248"/>
                    <a:pt x="1993" y="976"/>
                  </a:cubicBezTo>
                  <a:cubicBezTo>
                    <a:pt x="1817" y="561"/>
                    <a:pt x="1307" y="178"/>
                    <a:pt x="860" y="3"/>
                  </a:cubicBezTo>
                  <a:cubicBezTo>
                    <a:pt x="855" y="1"/>
                    <a:pt x="849" y="1"/>
                    <a:pt x="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6" name="Google Shape;13696;p30"/>
            <p:cNvSpPr/>
            <p:nvPr/>
          </p:nvSpPr>
          <p:spPr>
            <a:xfrm>
              <a:off x="2477673" y="2352414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4" y="703"/>
                    <a:pt x="63" y="1102"/>
                  </a:cubicBezTo>
                  <a:cubicBezTo>
                    <a:pt x="0" y="1212"/>
                    <a:pt x="463" y="1709"/>
                    <a:pt x="508" y="1709"/>
                  </a:cubicBezTo>
                  <a:cubicBezTo>
                    <a:pt x="509" y="1709"/>
                    <a:pt x="509" y="1709"/>
                    <a:pt x="510" y="1709"/>
                  </a:cubicBezTo>
                  <a:cubicBezTo>
                    <a:pt x="941" y="1421"/>
                    <a:pt x="1372" y="1134"/>
                    <a:pt x="1771" y="799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7" name="Google Shape;13697;p30"/>
            <p:cNvSpPr/>
            <p:nvPr/>
          </p:nvSpPr>
          <p:spPr>
            <a:xfrm>
              <a:off x="706394" y="2777948"/>
              <a:ext cx="91893" cy="88313"/>
            </a:xfrm>
            <a:custGeom>
              <a:avLst/>
              <a:gdLst/>
              <a:ahLst/>
              <a:cxnLst/>
              <a:rect l="l" t="t" r="r" b="b"/>
              <a:pathLst>
                <a:path w="1771" h="1709" extrusionOk="0">
                  <a:moveTo>
                    <a:pt x="861" y="1"/>
                  </a:moveTo>
                  <a:cubicBezTo>
                    <a:pt x="574" y="368"/>
                    <a:pt x="255" y="703"/>
                    <a:pt x="63" y="1102"/>
                  </a:cubicBezTo>
                  <a:cubicBezTo>
                    <a:pt x="0" y="1212"/>
                    <a:pt x="448" y="1709"/>
                    <a:pt x="507" y="1709"/>
                  </a:cubicBezTo>
                  <a:cubicBezTo>
                    <a:pt x="508" y="1709"/>
                    <a:pt x="509" y="1709"/>
                    <a:pt x="510" y="1708"/>
                  </a:cubicBezTo>
                  <a:cubicBezTo>
                    <a:pt x="941" y="1421"/>
                    <a:pt x="1372" y="1134"/>
                    <a:pt x="1771" y="799"/>
                  </a:cubicBezTo>
                  <a:cubicBezTo>
                    <a:pt x="1308" y="400"/>
                    <a:pt x="1069" y="208"/>
                    <a:pt x="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8" name="Google Shape;13698;p30"/>
            <p:cNvSpPr/>
            <p:nvPr/>
          </p:nvSpPr>
          <p:spPr>
            <a:xfrm>
              <a:off x="3369461" y="2949194"/>
              <a:ext cx="88624" cy="92705"/>
            </a:xfrm>
            <a:custGeom>
              <a:avLst/>
              <a:gdLst/>
              <a:ahLst/>
              <a:cxnLst/>
              <a:rect l="l" t="t" r="r" b="b"/>
              <a:pathLst>
                <a:path w="1708" h="1794" extrusionOk="0">
                  <a:moveTo>
                    <a:pt x="699" y="1"/>
                  </a:moveTo>
                  <a:cubicBezTo>
                    <a:pt x="606" y="1"/>
                    <a:pt x="324" y="246"/>
                    <a:pt x="0" y="437"/>
                  </a:cubicBezTo>
                  <a:lnTo>
                    <a:pt x="958" y="1794"/>
                  </a:lnTo>
                  <a:cubicBezTo>
                    <a:pt x="1213" y="1522"/>
                    <a:pt x="1708" y="1124"/>
                    <a:pt x="1660" y="996"/>
                  </a:cubicBezTo>
                  <a:cubicBezTo>
                    <a:pt x="1452" y="597"/>
                    <a:pt x="1069" y="294"/>
                    <a:pt x="718" y="6"/>
                  </a:cubicBezTo>
                  <a:cubicBezTo>
                    <a:pt x="713" y="3"/>
                    <a:pt x="707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9" name="Google Shape;13699;p30"/>
            <p:cNvSpPr/>
            <p:nvPr/>
          </p:nvSpPr>
          <p:spPr>
            <a:xfrm>
              <a:off x="686470" y="4349811"/>
              <a:ext cx="122610" cy="81543"/>
            </a:xfrm>
            <a:custGeom>
              <a:avLst/>
              <a:gdLst/>
              <a:ahLst/>
              <a:cxnLst/>
              <a:rect l="l" t="t" r="r" b="b"/>
              <a:pathLst>
                <a:path w="2363" h="1578" extrusionOk="0">
                  <a:moveTo>
                    <a:pt x="0" y="0"/>
                  </a:moveTo>
                  <a:cubicBezTo>
                    <a:pt x="806" y="1159"/>
                    <a:pt x="1169" y="1578"/>
                    <a:pt x="1633" y="1578"/>
                  </a:cubicBezTo>
                  <a:cubicBezTo>
                    <a:pt x="1840" y="1578"/>
                    <a:pt x="2067" y="1494"/>
                    <a:pt x="2362" y="1357"/>
                  </a:cubicBezTo>
                  <a:cubicBezTo>
                    <a:pt x="1867" y="447"/>
                    <a:pt x="1149" y="1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0" name="Google Shape;13700;p30"/>
            <p:cNvSpPr/>
            <p:nvPr/>
          </p:nvSpPr>
          <p:spPr>
            <a:xfrm>
              <a:off x="6256161" y="3927327"/>
              <a:ext cx="119289" cy="52398"/>
            </a:xfrm>
            <a:custGeom>
              <a:avLst/>
              <a:gdLst/>
              <a:ahLst/>
              <a:cxnLst/>
              <a:rect l="l" t="t" r="r" b="b"/>
              <a:pathLst>
                <a:path w="2299" h="1014" extrusionOk="0">
                  <a:moveTo>
                    <a:pt x="976" y="0"/>
                  </a:moveTo>
                  <a:cubicBezTo>
                    <a:pt x="634" y="0"/>
                    <a:pt x="330" y="144"/>
                    <a:pt x="0" y="420"/>
                  </a:cubicBezTo>
                  <a:cubicBezTo>
                    <a:pt x="410" y="813"/>
                    <a:pt x="807" y="1014"/>
                    <a:pt x="1205" y="1014"/>
                  </a:cubicBezTo>
                  <a:cubicBezTo>
                    <a:pt x="1566" y="1014"/>
                    <a:pt x="1926" y="849"/>
                    <a:pt x="2298" y="516"/>
                  </a:cubicBezTo>
                  <a:cubicBezTo>
                    <a:pt x="1760" y="168"/>
                    <a:pt x="1346" y="0"/>
                    <a:pt x="9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1" name="Google Shape;13701;p30"/>
            <p:cNvSpPr/>
            <p:nvPr/>
          </p:nvSpPr>
          <p:spPr>
            <a:xfrm>
              <a:off x="5555578" y="3153719"/>
              <a:ext cx="107718" cy="52502"/>
            </a:xfrm>
            <a:custGeom>
              <a:avLst/>
              <a:gdLst/>
              <a:ahLst/>
              <a:cxnLst/>
              <a:rect l="l" t="t" r="r" b="b"/>
              <a:pathLst>
                <a:path w="2076" h="1016" extrusionOk="0">
                  <a:moveTo>
                    <a:pt x="677" y="0"/>
                  </a:moveTo>
                  <a:cubicBezTo>
                    <a:pt x="466" y="0"/>
                    <a:pt x="220" y="223"/>
                    <a:pt x="1" y="325"/>
                  </a:cubicBezTo>
                  <a:cubicBezTo>
                    <a:pt x="176" y="565"/>
                    <a:pt x="336" y="996"/>
                    <a:pt x="527" y="1012"/>
                  </a:cubicBezTo>
                  <a:cubicBezTo>
                    <a:pt x="573" y="1015"/>
                    <a:pt x="618" y="1016"/>
                    <a:pt x="664" y="1016"/>
                  </a:cubicBezTo>
                  <a:cubicBezTo>
                    <a:pt x="1131" y="1016"/>
                    <a:pt x="1610" y="877"/>
                    <a:pt x="2075" y="804"/>
                  </a:cubicBezTo>
                  <a:cubicBezTo>
                    <a:pt x="2075" y="692"/>
                    <a:pt x="2075" y="581"/>
                    <a:pt x="2075" y="469"/>
                  </a:cubicBezTo>
                  <a:cubicBezTo>
                    <a:pt x="1628" y="309"/>
                    <a:pt x="1197" y="86"/>
                    <a:pt x="735" y="6"/>
                  </a:cubicBezTo>
                  <a:cubicBezTo>
                    <a:pt x="716" y="2"/>
                    <a:pt x="697" y="0"/>
                    <a:pt x="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2" name="Google Shape;13702;p30"/>
            <p:cNvSpPr/>
            <p:nvPr/>
          </p:nvSpPr>
          <p:spPr>
            <a:xfrm>
              <a:off x="215281" y="4827277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6" y="48"/>
                  </a:moveTo>
                  <a:lnTo>
                    <a:pt x="0" y="336"/>
                  </a:lnTo>
                  <a:lnTo>
                    <a:pt x="942" y="1564"/>
                  </a:lnTo>
                  <a:cubicBezTo>
                    <a:pt x="1118" y="1325"/>
                    <a:pt x="1421" y="1118"/>
                    <a:pt x="1453" y="862"/>
                  </a:cubicBezTo>
                  <a:cubicBezTo>
                    <a:pt x="1533" y="0"/>
                    <a:pt x="830" y="144"/>
                    <a:pt x="336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3" name="Google Shape;13703;p30"/>
            <p:cNvSpPr/>
            <p:nvPr/>
          </p:nvSpPr>
          <p:spPr>
            <a:xfrm>
              <a:off x="5271547" y="3712312"/>
              <a:ext cx="79544" cy="92447"/>
            </a:xfrm>
            <a:custGeom>
              <a:avLst/>
              <a:gdLst/>
              <a:ahLst/>
              <a:cxnLst/>
              <a:rect l="l" t="t" r="r" b="b"/>
              <a:pathLst>
                <a:path w="1533" h="1789" extrusionOk="0">
                  <a:moveTo>
                    <a:pt x="176" y="1"/>
                  </a:moveTo>
                  <a:cubicBezTo>
                    <a:pt x="112" y="623"/>
                    <a:pt x="48" y="1166"/>
                    <a:pt x="0" y="1788"/>
                  </a:cubicBezTo>
                  <a:cubicBezTo>
                    <a:pt x="320" y="1485"/>
                    <a:pt x="575" y="1261"/>
                    <a:pt x="830" y="1038"/>
                  </a:cubicBezTo>
                  <a:cubicBezTo>
                    <a:pt x="1054" y="846"/>
                    <a:pt x="1293" y="687"/>
                    <a:pt x="1533" y="511"/>
                  </a:cubicBezTo>
                  <a:cubicBezTo>
                    <a:pt x="1293" y="368"/>
                    <a:pt x="1054" y="240"/>
                    <a:pt x="814" y="112"/>
                  </a:cubicBezTo>
                  <a:cubicBezTo>
                    <a:pt x="607" y="49"/>
                    <a:pt x="384" y="17"/>
                    <a:pt x="1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4" name="Google Shape;13704;p30"/>
            <p:cNvSpPr/>
            <p:nvPr/>
          </p:nvSpPr>
          <p:spPr>
            <a:xfrm>
              <a:off x="4118039" y="3930841"/>
              <a:ext cx="72072" cy="80045"/>
            </a:xfrm>
            <a:custGeom>
              <a:avLst/>
              <a:gdLst/>
              <a:ahLst/>
              <a:cxnLst/>
              <a:rect l="l" t="t" r="r" b="b"/>
              <a:pathLst>
                <a:path w="1389" h="1549" extrusionOk="0">
                  <a:moveTo>
                    <a:pt x="671" y="1"/>
                  </a:moveTo>
                  <a:cubicBezTo>
                    <a:pt x="447" y="240"/>
                    <a:pt x="128" y="464"/>
                    <a:pt x="48" y="767"/>
                  </a:cubicBezTo>
                  <a:cubicBezTo>
                    <a:pt x="0" y="926"/>
                    <a:pt x="351" y="1198"/>
                    <a:pt x="623" y="1549"/>
                  </a:cubicBezTo>
                  <a:cubicBezTo>
                    <a:pt x="958" y="1214"/>
                    <a:pt x="1389" y="926"/>
                    <a:pt x="1341" y="815"/>
                  </a:cubicBezTo>
                  <a:cubicBezTo>
                    <a:pt x="1213" y="512"/>
                    <a:pt x="910" y="272"/>
                    <a:pt x="6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5" name="Google Shape;13705;p30"/>
            <p:cNvSpPr/>
            <p:nvPr/>
          </p:nvSpPr>
          <p:spPr>
            <a:xfrm>
              <a:off x="531586" y="4911402"/>
              <a:ext cx="102737" cy="57773"/>
            </a:xfrm>
            <a:custGeom>
              <a:avLst/>
              <a:gdLst/>
              <a:ahLst/>
              <a:cxnLst/>
              <a:rect l="l" t="t" r="r" b="b"/>
              <a:pathLst>
                <a:path w="1980" h="1118" extrusionOk="0">
                  <a:moveTo>
                    <a:pt x="97" y="0"/>
                  </a:moveTo>
                  <a:lnTo>
                    <a:pt x="1" y="304"/>
                  </a:lnTo>
                  <a:cubicBezTo>
                    <a:pt x="503" y="841"/>
                    <a:pt x="874" y="1117"/>
                    <a:pt x="1210" y="1117"/>
                  </a:cubicBezTo>
                  <a:cubicBezTo>
                    <a:pt x="1473" y="1117"/>
                    <a:pt x="1714" y="949"/>
                    <a:pt x="1980" y="607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6" name="Google Shape;13706;p30"/>
            <p:cNvSpPr/>
            <p:nvPr/>
          </p:nvSpPr>
          <p:spPr>
            <a:xfrm>
              <a:off x="1592371" y="4757156"/>
              <a:ext cx="48100" cy="112238"/>
            </a:xfrm>
            <a:custGeom>
              <a:avLst/>
              <a:gdLst/>
              <a:ahLst/>
              <a:cxnLst/>
              <a:rect l="l" t="t" r="r" b="b"/>
              <a:pathLst>
                <a:path w="927" h="2172" extrusionOk="0">
                  <a:moveTo>
                    <a:pt x="926" y="1"/>
                  </a:moveTo>
                  <a:lnTo>
                    <a:pt x="926" y="1"/>
                  </a:lnTo>
                  <a:cubicBezTo>
                    <a:pt x="1" y="671"/>
                    <a:pt x="783" y="2139"/>
                    <a:pt x="815" y="2171"/>
                  </a:cubicBezTo>
                  <a:cubicBezTo>
                    <a:pt x="862" y="1373"/>
                    <a:pt x="894" y="767"/>
                    <a:pt x="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7" name="Google Shape;13707;p30"/>
            <p:cNvSpPr/>
            <p:nvPr/>
          </p:nvSpPr>
          <p:spPr>
            <a:xfrm>
              <a:off x="6235458" y="4556765"/>
              <a:ext cx="511766" cy="468951"/>
            </a:xfrm>
            <a:custGeom>
              <a:avLst/>
              <a:gdLst/>
              <a:ahLst/>
              <a:cxnLst/>
              <a:rect l="l" t="t" r="r" b="b"/>
              <a:pathLst>
                <a:path w="9863" h="9075" extrusionOk="0">
                  <a:moveTo>
                    <a:pt x="4485" y="1"/>
                  </a:moveTo>
                  <a:cubicBezTo>
                    <a:pt x="2984" y="256"/>
                    <a:pt x="1644" y="416"/>
                    <a:pt x="670" y="1613"/>
                  </a:cubicBezTo>
                  <a:cubicBezTo>
                    <a:pt x="144" y="2251"/>
                    <a:pt x="0" y="2762"/>
                    <a:pt x="543" y="3448"/>
                  </a:cubicBezTo>
                  <a:cubicBezTo>
                    <a:pt x="910" y="3911"/>
                    <a:pt x="1165" y="4453"/>
                    <a:pt x="1500" y="4932"/>
                  </a:cubicBezTo>
                  <a:cubicBezTo>
                    <a:pt x="1803" y="5379"/>
                    <a:pt x="2043" y="6033"/>
                    <a:pt x="2458" y="6193"/>
                  </a:cubicBezTo>
                  <a:cubicBezTo>
                    <a:pt x="3830" y="6720"/>
                    <a:pt x="4852" y="7629"/>
                    <a:pt x="5825" y="8651"/>
                  </a:cubicBezTo>
                  <a:cubicBezTo>
                    <a:pt x="6087" y="8931"/>
                    <a:pt x="6366" y="9075"/>
                    <a:pt x="6667" y="9075"/>
                  </a:cubicBezTo>
                  <a:cubicBezTo>
                    <a:pt x="6880" y="9075"/>
                    <a:pt x="7104" y="9003"/>
                    <a:pt x="7341" y="8858"/>
                  </a:cubicBezTo>
                  <a:cubicBezTo>
                    <a:pt x="7772" y="8619"/>
                    <a:pt x="8203" y="8348"/>
                    <a:pt x="8602" y="8044"/>
                  </a:cubicBezTo>
                  <a:cubicBezTo>
                    <a:pt x="8810" y="7853"/>
                    <a:pt x="9049" y="7486"/>
                    <a:pt x="9017" y="7230"/>
                  </a:cubicBezTo>
                  <a:cubicBezTo>
                    <a:pt x="8825" y="5826"/>
                    <a:pt x="9113" y="4517"/>
                    <a:pt x="9639" y="3241"/>
                  </a:cubicBezTo>
                  <a:cubicBezTo>
                    <a:pt x="9863" y="2650"/>
                    <a:pt x="9767" y="2283"/>
                    <a:pt x="9065" y="2028"/>
                  </a:cubicBezTo>
                  <a:cubicBezTo>
                    <a:pt x="8059" y="1645"/>
                    <a:pt x="7118" y="1070"/>
                    <a:pt x="6128" y="607"/>
                  </a:cubicBezTo>
                  <a:cubicBezTo>
                    <a:pt x="5554" y="352"/>
                    <a:pt x="4947" y="160"/>
                    <a:pt x="4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8" name="Google Shape;13708;p30"/>
            <p:cNvSpPr/>
            <p:nvPr/>
          </p:nvSpPr>
          <p:spPr>
            <a:xfrm>
              <a:off x="6107089" y="4115161"/>
              <a:ext cx="343703" cy="378829"/>
            </a:xfrm>
            <a:custGeom>
              <a:avLst/>
              <a:gdLst/>
              <a:ahLst/>
              <a:cxnLst/>
              <a:rect l="l" t="t" r="r" b="b"/>
              <a:pathLst>
                <a:path w="6624" h="7331" extrusionOk="0">
                  <a:moveTo>
                    <a:pt x="3396" y="1"/>
                  </a:moveTo>
                  <a:cubicBezTo>
                    <a:pt x="3104" y="1"/>
                    <a:pt x="2825" y="208"/>
                    <a:pt x="2554" y="631"/>
                  </a:cubicBezTo>
                  <a:cubicBezTo>
                    <a:pt x="1692" y="1940"/>
                    <a:pt x="942" y="3360"/>
                    <a:pt x="160" y="4733"/>
                  </a:cubicBezTo>
                  <a:cubicBezTo>
                    <a:pt x="80" y="4876"/>
                    <a:pt x="80" y="5052"/>
                    <a:pt x="0" y="5483"/>
                  </a:cubicBezTo>
                  <a:cubicBezTo>
                    <a:pt x="367" y="5882"/>
                    <a:pt x="846" y="6392"/>
                    <a:pt x="1341" y="6887"/>
                  </a:cubicBezTo>
                  <a:cubicBezTo>
                    <a:pt x="1630" y="7160"/>
                    <a:pt x="1903" y="7330"/>
                    <a:pt x="2161" y="7330"/>
                  </a:cubicBezTo>
                  <a:cubicBezTo>
                    <a:pt x="2431" y="7330"/>
                    <a:pt x="2684" y="7144"/>
                    <a:pt x="2921" y="6696"/>
                  </a:cubicBezTo>
                  <a:cubicBezTo>
                    <a:pt x="3017" y="6488"/>
                    <a:pt x="3384" y="6392"/>
                    <a:pt x="3639" y="6297"/>
                  </a:cubicBezTo>
                  <a:cubicBezTo>
                    <a:pt x="4453" y="5945"/>
                    <a:pt x="5299" y="5674"/>
                    <a:pt x="6065" y="5259"/>
                  </a:cubicBezTo>
                  <a:cubicBezTo>
                    <a:pt x="6512" y="5020"/>
                    <a:pt x="6623" y="4589"/>
                    <a:pt x="6240" y="4078"/>
                  </a:cubicBezTo>
                  <a:cubicBezTo>
                    <a:pt x="5889" y="3599"/>
                    <a:pt x="5714" y="2993"/>
                    <a:pt x="5427" y="2482"/>
                  </a:cubicBezTo>
                  <a:cubicBezTo>
                    <a:pt x="5107" y="1828"/>
                    <a:pt x="4724" y="1206"/>
                    <a:pt x="4309" y="615"/>
                  </a:cubicBezTo>
                  <a:cubicBezTo>
                    <a:pt x="3990" y="208"/>
                    <a:pt x="3687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9" name="Google Shape;13709;p30"/>
            <p:cNvSpPr/>
            <p:nvPr/>
          </p:nvSpPr>
          <p:spPr>
            <a:xfrm>
              <a:off x="5149819" y="4704862"/>
              <a:ext cx="247659" cy="377641"/>
            </a:xfrm>
            <a:custGeom>
              <a:avLst/>
              <a:gdLst/>
              <a:ahLst/>
              <a:cxnLst/>
              <a:rect l="l" t="t" r="r" b="b"/>
              <a:pathLst>
                <a:path w="4773" h="7308" extrusionOk="0">
                  <a:moveTo>
                    <a:pt x="1481" y="1"/>
                  </a:moveTo>
                  <a:cubicBezTo>
                    <a:pt x="1354" y="1"/>
                    <a:pt x="1062" y="185"/>
                    <a:pt x="990" y="343"/>
                  </a:cubicBezTo>
                  <a:cubicBezTo>
                    <a:pt x="639" y="1109"/>
                    <a:pt x="320" y="1891"/>
                    <a:pt x="0" y="2689"/>
                  </a:cubicBezTo>
                  <a:cubicBezTo>
                    <a:pt x="144" y="4540"/>
                    <a:pt x="862" y="5960"/>
                    <a:pt x="2267" y="6966"/>
                  </a:cubicBezTo>
                  <a:cubicBezTo>
                    <a:pt x="2575" y="7175"/>
                    <a:pt x="3057" y="7308"/>
                    <a:pt x="3478" y="7308"/>
                  </a:cubicBezTo>
                  <a:cubicBezTo>
                    <a:pt x="3668" y="7308"/>
                    <a:pt x="3846" y="7281"/>
                    <a:pt x="3990" y="7221"/>
                  </a:cubicBezTo>
                  <a:cubicBezTo>
                    <a:pt x="4357" y="7046"/>
                    <a:pt x="4629" y="6279"/>
                    <a:pt x="4677" y="5753"/>
                  </a:cubicBezTo>
                  <a:cubicBezTo>
                    <a:pt x="4756" y="4700"/>
                    <a:pt x="4772" y="3630"/>
                    <a:pt x="4708" y="2577"/>
                  </a:cubicBezTo>
                  <a:cubicBezTo>
                    <a:pt x="4708" y="2258"/>
                    <a:pt x="4645" y="1795"/>
                    <a:pt x="4437" y="1667"/>
                  </a:cubicBezTo>
                  <a:cubicBezTo>
                    <a:pt x="3496" y="1061"/>
                    <a:pt x="2522" y="502"/>
                    <a:pt x="1517" y="8"/>
                  </a:cubicBezTo>
                  <a:cubicBezTo>
                    <a:pt x="1507" y="3"/>
                    <a:pt x="1495" y="1"/>
                    <a:pt x="14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0" name="Google Shape;13710;p30"/>
            <p:cNvSpPr/>
            <p:nvPr/>
          </p:nvSpPr>
          <p:spPr>
            <a:xfrm>
              <a:off x="5836652" y="4938944"/>
              <a:ext cx="336439" cy="216828"/>
            </a:xfrm>
            <a:custGeom>
              <a:avLst/>
              <a:gdLst/>
              <a:ahLst/>
              <a:cxnLst/>
              <a:rect l="l" t="t" r="r" b="b"/>
              <a:pathLst>
                <a:path w="6484" h="4196" extrusionOk="0">
                  <a:moveTo>
                    <a:pt x="5692" y="1"/>
                  </a:moveTo>
                  <a:cubicBezTo>
                    <a:pt x="5591" y="1"/>
                    <a:pt x="5474" y="19"/>
                    <a:pt x="5340" y="58"/>
                  </a:cubicBezTo>
                  <a:cubicBezTo>
                    <a:pt x="3840" y="489"/>
                    <a:pt x="2340" y="888"/>
                    <a:pt x="840" y="1335"/>
                  </a:cubicBezTo>
                  <a:cubicBezTo>
                    <a:pt x="600" y="1414"/>
                    <a:pt x="393" y="1574"/>
                    <a:pt x="281" y="1797"/>
                  </a:cubicBezTo>
                  <a:cubicBezTo>
                    <a:pt x="1" y="2513"/>
                    <a:pt x="1147" y="3699"/>
                    <a:pt x="1929" y="3699"/>
                  </a:cubicBezTo>
                  <a:cubicBezTo>
                    <a:pt x="1949" y="3699"/>
                    <a:pt x="1969" y="3698"/>
                    <a:pt x="1989" y="3696"/>
                  </a:cubicBezTo>
                  <a:cubicBezTo>
                    <a:pt x="2060" y="3693"/>
                    <a:pt x="2131" y="3692"/>
                    <a:pt x="2202" y="3692"/>
                  </a:cubicBezTo>
                  <a:cubicBezTo>
                    <a:pt x="2868" y="3692"/>
                    <a:pt x="3542" y="3817"/>
                    <a:pt x="4191" y="3904"/>
                  </a:cubicBezTo>
                  <a:cubicBezTo>
                    <a:pt x="4558" y="3968"/>
                    <a:pt x="4909" y="4064"/>
                    <a:pt x="5244" y="4191"/>
                  </a:cubicBezTo>
                  <a:cubicBezTo>
                    <a:pt x="5294" y="4194"/>
                    <a:pt x="5341" y="4195"/>
                    <a:pt x="5388" y="4195"/>
                  </a:cubicBezTo>
                  <a:cubicBezTo>
                    <a:pt x="6175" y="4195"/>
                    <a:pt x="6484" y="3807"/>
                    <a:pt x="6393" y="2962"/>
                  </a:cubicBezTo>
                  <a:cubicBezTo>
                    <a:pt x="6330" y="2292"/>
                    <a:pt x="6377" y="1574"/>
                    <a:pt x="6330" y="888"/>
                  </a:cubicBezTo>
                  <a:cubicBezTo>
                    <a:pt x="6303" y="401"/>
                    <a:pt x="6168" y="1"/>
                    <a:pt x="5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1" name="Google Shape;13711;p30"/>
            <p:cNvSpPr/>
            <p:nvPr/>
          </p:nvSpPr>
          <p:spPr>
            <a:xfrm>
              <a:off x="6709916" y="4975167"/>
              <a:ext cx="272513" cy="284936"/>
            </a:xfrm>
            <a:custGeom>
              <a:avLst/>
              <a:gdLst/>
              <a:ahLst/>
              <a:cxnLst/>
              <a:rect l="l" t="t" r="r" b="b"/>
              <a:pathLst>
                <a:path w="5252" h="5514" extrusionOk="0">
                  <a:moveTo>
                    <a:pt x="4022" y="1"/>
                  </a:moveTo>
                  <a:cubicBezTo>
                    <a:pt x="3783" y="1"/>
                    <a:pt x="3544" y="7"/>
                    <a:pt x="3304" y="27"/>
                  </a:cubicBezTo>
                  <a:cubicBezTo>
                    <a:pt x="2411" y="123"/>
                    <a:pt x="1644" y="426"/>
                    <a:pt x="1293" y="1384"/>
                  </a:cubicBezTo>
                  <a:cubicBezTo>
                    <a:pt x="1102" y="1862"/>
                    <a:pt x="942" y="2405"/>
                    <a:pt x="607" y="2756"/>
                  </a:cubicBezTo>
                  <a:cubicBezTo>
                    <a:pt x="1" y="3347"/>
                    <a:pt x="1" y="3793"/>
                    <a:pt x="607" y="4336"/>
                  </a:cubicBezTo>
                  <a:cubicBezTo>
                    <a:pt x="799" y="4512"/>
                    <a:pt x="878" y="4831"/>
                    <a:pt x="1102" y="4958"/>
                  </a:cubicBezTo>
                  <a:cubicBezTo>
                    <a:pt x="1473" y="5165"/>
                    <a:pt x="1940" y="5514"/>
                    <a:pt x="2287" y="5514"/>
                  </a:cubicBezTo>
                  <a:cubicBezTo>
                    <a:pt x="2342" y="5514"/>
                    <a:pt x="2394" y="5505"/>
                    <a:pt x="2442" y="5485"/>
                  </a:cubicBezTo>
                  <a:cubicBezTo>
                    <a:pt x="2794" y="5357"/>
                    <a:pt x="2969" y="4687"/>
                    <a:pt x="3161" y="4224"/>
                  </a:cubicBezTo>
                  <a:cubicBezTo>
                    <a:pt x="3224" y="4065"/>
                    <a:pt x="3145" y="3841"/>
                    <a:pt x="3145" y="3666"/>
                  </a:cubicBezTo>
                  <a:cubicBezTo>
                    <a:pt x="4230" y="3267"/>
                    <a:pt x="5251" y="1192"/>
                    <a:pt x="4980" y="11"/>
                  </a:cubicBezTo>
                  <a:cubicBezTo>
                    <a:pt x="4661" y="11"/>
                    <a:pt x="4342" y="1"/>
                    <a:pt x="4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2" name="Google Shape;13712;p30"/>
            <p:cNvSpPr/>
            <p:nvPr/>
          </p:nvSpPr>
          <p:spPr>
            <a:xfrm>
              <a:off x="6275204" y="4973617"/>
              <a:ext cx="300636" cy="237860"/>
            </a:xfrm>
            <a:custGeom>
              <a:avLst/>
              <a:gdLst/>
              <a:ahLst/>
              <a:cxnLst/>
              <a:rect l="l" t="t" r="r" b="b"/>
              <a:pathLst>
                <a:path w="5794" h="4603" extrusionOk="0">
                  <a:moveTo>
                    <a:pt x="1625" y="1"/>
                  </a:moveTo>
                  <a:cubicBezTo>
                    <a:pt x="1451" y="1"/>
                    <a:pt x="1307" y="32"/>
                    <a:pt x="1229" y="105"/>
                  </a:cubicBezTo>
                  <a:cubicBezTo>
                    <a:pt x="686" y="616"/>
                    <a:pt x="431" y="1446"/>
                    <a:pt x="0" y="2275"/>
                  </a:cubicBezTo>
                  <a:cubicBezTo>
                    <a:pt x="176" y="2467"/>
                    <a:pt x="383" y="2642"/>
                    <a:pt x="607" y="2786"/>
                  </a:cubicBezTo>
                  <a:cubicBezTo>
                    <a:pt x="1819" y="3393"/>
                    <a:pt x="3032" y="4031"/>
                    <a:pt x="4277" y="4542"/>
                  </a:cubicBezTo>
                  <a:cubicBezTo>
                    <a:pt x="4379" y="4583"/>
                    <a:pt x="4508" y="4602"/>
                    <a:pt x="4647" y="4602"/>
                  </a:cubicBezTo>
                  <a:cubicBezTo>
                    <a:pt x="4987" y="4602"/>
                    <a:pt x="5379" y="4488"/>
                    <a:pt x="5538" y="4318"/>
                  </a:cubicBezTo>
                  <a:cubicBezTo>
                    <a:pt x="5761" y="4095"/>
                    <a:pt x="5793" y="3345"/>
                    <a:pt x="5586" y="3105"/>
                  </a:cubicBezTo>
                  <a:cubicBezTo>
                    <a:pt x="4772" y="2116"/>
                    <a:pt x="3846" y="1206"/>
                    <a:pt x="2857" y="376"/>
                  </a:cubicBezTo>
                  <a:cubicBezTo>
                    <a:pt x="2579" y="165"/>
                    <a:pt x="2023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3" name="Google Shape;13713;p30"/>
            <p:cNvSpPr/>
            <p:nvPr/>
          </p:nvSpPr>
          <p:spPr>
            <a:xfrm>
              <a:off x="5571300" y="4811258"/>
              <a:ext cx="287405" cy="228817"/>
            </a:xfrm>
            <a:custGeom>
              <a:avLst/>
              <a:gdLst/>
              <a:ahLst/>
              <a:cxnLst/>
              <a:rect l="l" t="t" r="r" b="b"/>
              <a:pathLst>
                <a:path w="5539" h="4428" extrusionOk="0">
                  <a:moveTo>
                    <a:pt x="3545" y="1"/>
                  </a:moveTo>
                  <a:cubicBezTo>
                    <a:pt x="3309" y="1"/>
                    <a:pt x="3119" y="38"/>
                    <a:pt x="3065" y="119"/>
                  </a:cubicBezTo>
                  <a:cubicBezTo>
                    <a:pt x="2490" y="949"/>
                    <a:pt x="1597" y="709"/>
                    <a:pt x="910" y="1061"/>
                  </a:cubicBezTo>
                  <a:cubicBezTo>
                    <a:pt x="575" y="1252"/>
                    <a:pt x="33" y="1523"/>
                    <a:pt x="17" y="1779"/>
                  </a:cubicBezTo>
                  <a:cubicBezTo>
                    <a:pt x="1" y="2146"/>
                    <a:pt x="288" y="2641"/>
                    <a:pt x="591" y="2912"/>
                  </a:cubicBezTo>
                  <a:cubicBezTo>
                    <a:pt x="1150" y="3375"/>
                    <a:pt x="1740" y="3806"/>
                    <a:pt x="2363" y="4173"/>
                  </a:cubicBezTo>
                  <a:cubicBezTo>
                    <a:pt x="2522" y="4284"/>
                    <a:pt x="2730" y="4300"/>
                    <a:pt x="3145" y="4428"/>
                  </a:cubicBezTo>
                  <a:cubicBezTo>
                    <a:pt x="3512" y="4189"/>
                    <a:pt x="3863" y="3901"/>
                    <a:pt x="4182" y="3598"/>
                  </a:cubicBezTo>
                  <a:cubicBezTo>
                    <a:pt x="4469" y="3263"/>
                    <a:pt x="4613" y="2800"/>
                    <a:pt x="4900" y="2465"/>
                  </a:cubicBezTo>
                  <a:cubicBezTo>
                    <a:pt x="5539" y="1731"/>
                    <a:pt x="5156" y="901"/>
                    <a:pt x="4804" y="374"/>
                  </a:cubicBezTo>
                  <a:cubicBezTo>
                    <a:pt x="4646" y="142"/>
                    <a:pt x="4006" y="1"/>
                    <a:pt x="3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4" name="Google Shape;13714;p30"/>
            <p:cNvSpPr/>
            <p:nvPr/>
          </p:nvSpPr>
          <p:spPr>
            <a:xfrm>
              <a:off x="5515833" y="4961680"/>
              <a:ext cx="127591" cy="113065"/>
            </a:xfrm>
            <a:custGeom>
              <a:avLst/>
              <a:gdLst/>
              <a:ahLst/>
              <a:cxnLst/>
              <a:rect l="l" t="t" r="r" b="b"/>
              <a:pathLst>
                <a:path w="2459" h="2188" extrusionOk="0">
                  <a:moveTo>
                    <a:pt x="415" y="1"/>
                  </a:moveTo>
                  <a:lnTo>
                    <a:pt x="0" y="192"/>
                  </a:lnTo>
                  <a:cubicBezTo>
                    <a:pt x="32" y="847"/>
                    <a:pt x="80" y="1517"/>
                    <a:pt x="112" y="2187"/>
                  </a:cubicBezTo>
                  <a:lnTo>
                    <a:pt x="2394" y="1820"/>
                  </a:lnTo>
                  <a:lnTo>
                    <a:pt x="2458" y="137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5" name="Google Shape;13715;p30"/>
            <p:cNvSpPr/>
            <p:nvPr/>
          </p:nvSpPr>
          <p:spPr>
            <a:xfrm>
              <a:off x="5153970" y="5094482"/>
              <a:ext cx="104398" cy="109809"/>
            </a:xfrm>
            <a:custGeom>
              <a:avLst/>
              <a:gdLst/>
              <a:ahLst/>
              <a:cxnLst/>
              <a:rect l="l" t="t" r="r" b="b"/>
              <a:pathLst>
                <a:path w="2012" h="2125" extrusionOk="0">
                  <a:moveTo>
                    <a:pt x="1469" y="0"/>
                  </a:moveTo>
                  <a:lnTo>
                    <a:pt x="0" y="1038"/>
                  </a:lnTo>
                  <a:cubicBezTo>
                    <a:pt x="451" y="1551"/>
                    <a:pt x="750" y="2124"/>
                    <a:pt x="943" y="2124"/>
                  </a:cubicBezTo>
                  <a:cubicBezTo>
                    <a:pt x="948" y="2124"/>
                    <a:pt x="953" y="2124"/>
                    <a:pt x="958" y="2123"/>
                  </a:cubicBezTo>
                  <a:cubicBezTo>
                    <a:pt x="1644" y="1995"/>
                    <a:pt x="2011" y="1437"/>
                    <a:pt x="1931" y="718"/>
                  </a:cubicBezTo>
                  <a:cubicBezTo>
                    <a:pt x="1899" y="463"/>
                    <a:pt x="1628" y="240"/>
                    <a:pt x="1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6" name="Google Shape;13716;p30"/>
            <p:cNvSpPr/>
            <p:nvPr/>
          </p:nvSpPr>
          <p:spPr>
            <a:xfrm>
              <a:off x="6197321" y="4891611"/>
              <a:ext cx="48930" cy="112186"/>
            </a:xfrm>
            <a:custGeom>
              <a:avLst/>
              <a:gdLst/>
              <a:ahLst/>
              <a:cxnLst/>
              <a:rect l="l" t="t" r="r" b="b"/>
              <a:pathLst>
                <a:path w="943" h="2171" extrusionOk="0">
                  <a:moveTo>
                    <a:pt x="943" y="0"/>
                  </a:moveTo>
                  <a:cubicBezTo>
                    <a:pt x="17" y="687"/>
                    <a:pt x="1" y="1341"/>
                    <a:pt x="831" y="2171"/>
                  </a:cubicBezTo>
                  <a:cubicBezTo>
                    <a:pt x="863" y="1373"/>
                    <a:pt x="895" y="782"/>
                    <a:pt x="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7" name="Google Shape;13717;p30"/>
            <p:cNvSpPr/>
            <p:nvPr/>
          </p:nvSpPr>
          <p:spPr>
            <a:xfrm>
              <a:off x="2917314" y="3351940"/>
              <a:ext cx="88676" cy="77564"/>
            </a:xfrm>
            <a:custGeom>
              <a:avLst/>
              <a:gdLst/>
              <a:ahLst/>
              <a:cxnLst/>
              <a:rect l="l" t="t" r="r" b="b"/>
              <a:pathLst>
                <a:path w="1709" h="1501" extrusionOk="0">
                  <a:moveTo>
                    <a:pt x="0" y="0"/>
                  </a:moveTo>
                  <a:lnTo>
                    <a:pt x="926" y="1501"/>
                  </a:lnTo>
                  <a:lnTo>
                    <a:pt x="1708" y="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8" name="Google Shape;13718;p30"/>
            <p:cNvSpPr/>
            <p:nvPr/>
          </p:nvSpPr>
          <p:spPr>
            <a:xfrm>
              <a:off x="4845915" y="3005467"/>
              <a:ext cx="53029" cy="61183"/>
            </a:xfrm>
            <a:custGeom>
              <a:avLst/>
              <a:gdLst/>
              <a:ahLst/>
              <a:cxnLst/>
              <a:rect l="l" t="t" r="r" b="b"/>
              <a:pathLst>
                <a:path w="1022" h="1184" extrusionOk="0">
                  <a:moveTo>
                    <a:pt x="665" y="0"/>
                  </a:moveTo>
                  <a:cubicBezTo>
                    <a:pt x="508" y="0"/>
                    <a:pt x="353" y="62"/>
                    <a:pt x="224" y="162"/>
                  </a:cubicBezTo>
                  <a:cubicBezTo>
                    <a:pt x="112" y="418"/>
                    <a:pt x="0" y="912"/>
                    <a:pt x="96" y="960"/>
                  </a:cubicBezTo>
                  <a:cubicBezTo>
                    <a:pt x="332" y="1133"/>
                    <a:pt x="692" y="1120"/>
                    <a:pt x="1007" y="1165"/>
                  </a:cubicBezTo>
                  <a:lnTo>
                    <a:pt x="1007" y="1165"/>
                  </a:lnTo>
                  <a:cubicBezTo>
                    <a:pt x="1022" y="997"/>
                    <a:pt x="1021" y="843"/>
                    <a:pt x="1006" y="689"/>
                  </a:cubicBezTo>
                  <a:cubicBezTo>
                    <a:pt x="942" y="449"/>
                    <a:pt x="846" y="210"/>
                    <a:pt x="719" y="3"/>
                  </a:cubicBezTo>
                  <a:cubicBezTo>
                    <a:pt x="701" y="1"/>
                    <a:pt x="683" y="0"/>
                    <a:pt x="665" y="0"/>
                  </a:cubicBezTo>
                  <a:close/>
                  <a:moveTo>
                    <a:pt x="1007" y="1165"/>
                  </a:moveTo>
                  <a:cubicBezTo>
                    <a:pt x="1007" y="1172"/>
                    <a:pt x="1006" y="1178"/>
                    <a:pt x="1006" y="1184"/>
                  </a:cubicBezTo>
                  <a:lnTo>
                    <a:pt x="1022" y="1168"/>
                  </a:lnTo>
                  <a:cubicBezTo>
                    <a:pt x="1017" y="1167"/>
                    <a:pt x="1012" y="1166"/>
                    <a:pt x="1007" y="1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9" name="Google Shape;13719;p30"/>
            <p:cNvSpPr/>
            <p:nvPr/>
          </p:nvSpPr>
          <p:spPr>
            <a:xfrm>
              <a:off x="4839274" y="3730450"/>
              <a:ext cx="64652" cy="84179"/>
            </a:xfrm>
            <a:custGeom>
              <a:avLst/>
              <a:gdLst/>
              <a:ahLst/>
              <a:cxnLst/>
              <a:rect l="l" t="t" r="r" b="b"/>
              <a:pathLst>
                <a:path w="1246" h="1629" extrusionOk="0">
                  <a:moveTo>
                    <a:pt x="767" y="1"/>
                  </a:moveTo>
                  <a:cubicBezTo>
                    <a:pt x="1" y="767"/>
                    <a:pt x="448" y="1198"/>
                    <a:pt x="879" y="1629"/>
                  </a:cubicBezTo>
                  <a:lnTo>
                    <a:pt x="1246" y="1533"/>
                  </a:lnTo>
                  <a:lnTo>
                    <a:pt x="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0" name="Google Shape;13720;p30"/>
            <p:cNvSpPr/>
            <p:nvPr/>
          </p:nvSpPr>
          <p:spPr>
            <a:xfrm>
              <a:off x="4544502" y="4791105"/>
              <a:ext cx="122610" cy="23874"/>
            </a:xfrm>
            <a:custGeom>
              <a:avLst/>
              <a:gdLst/>
              <a:ahLst/>
              <a:cxnLst/>
              <a:rect l="l" t="t" r="r" b="b"/>
              <a:pathLst>
                <a:path w="2363" h="462" extrusionOk="0">
                  <a:moveTo>
                    <a:pt x="971" y="0"/>
                  </a:moveTo>
                  <a:cubicBezTo>
                    <a:pt x="635" y="0"/>
                    <a:pt x="365" y="152"/>
                    <a:pt x="0" y="461"/>
                  </a:cubicBezTo>
                  <a:lnTo>
                    <a:pt x="2362" y="461"/>
                  </a:lnTo>
                  <a:cubicBezTo>
                    <a:pt x="1720" y="156"/>
                    <a:pt x="1312" y="0"/>
                    <a:pt x="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1" name="Google Shape;13721;p30"/>
            <p:cNvSpPr/>
            <p:nvPr/>
          </p:nvSpPr>
          <p:spPr>
            <a:xfrm>
              <a:off x="2399738" y="3518536"/>
              <a:ext cx="67973" cy="68469"/>
            </a:xfrm>
            <a:custGeom>
              <a:avLst/>
              <a:gdLst/>
              <a:ahLst/>
              <a:cxnLst/>
              <a:rect l="l" t="t" r="r" b="b"/>
              <a:pathLst>
                <a:path w="1310" h="1325" extrusionOk="0">
                  <a:moveTo>
                    <a:pt x="1006" y="0"/>
                  </a:moveTo>
                  <a:lnTo>
                    <a:pt x="1" y="910"/>
                  </a:lnTo>
                  <a:lnTo>
                    <a:pt x="336" y="1325"/>
                  </a:lnTo>
                  <a:cubicBezTo>
                    <a:pt x="655" y="1022"/>
                    <a:pt x="990" y="734"/>
                    <a:pt x="1278" y="415"/>
                  </a:cubicBezTo>
                  <a:cubicBezTo>
                    <a:pt x="1310" y="399"/>
                    <a:pt x="1102" y="144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2" name="Google Shape;13722;p30"/>
            <p:cNvSpPr/>
            <p:nvPr/>
          </p:nvSpPr>
          <p:spPr>
            <a:xfrm>
              <a:off x="6094636" y="3060810"/>
              <a:ext cx="75444" cy="59426"/>
            </a:xfrm>
            <a:custGeom>
              <a:avLst/>
              <a:gdLst/>
              <a:ahLst/>
              <a:cxnLst/>
              <a:rect l="l" t="t" r="r" b="b"/>
              <a:pathLst>
                <a:path w="1454" h="1150" extrusionOk="0">
                  <a:moveTo>
                    <a:pt x="687" y="1"/>
                  </a:moveTo>
                  <a:lnTo>
                    <a:pt x="687" y="1"/>
                  </a:lnTo>
                  <a:cubicBezTo>
                    <a:pt x="1" y="799"/>
                    <a:pt x="97" y="958"/>
                    <a:pt x="1453" y="1150"/>
                  </a:cubicBezTo>
                  <a:cubicBezTo>
                    <a:pt x="1214" y="783"/>
                    <a:pt x="959" y="400"/>
                    <a:pt x="6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3" name="Google Shape;13723;p30"/>
            <p:cNvSpPr/>
            <p:nvPr/>
          </p:nvSpPr>
          <p:spPr>
            <a:xfrm>
              <a:off x="86081" y="4604615"/>
              <a:ext cx="60916" cy="72965"/>
            </a:xfrm>
            <a:custGeom>
              <a:avLst/>
              <a:gdLst/>
              <a:ahLst/>
              <a:cxnLst/>
              <a:rect l="l" t="t" r="r" b="b"/>
              <a:pathLst>
                <a:path w="1174" h="1412" extrusionOk="0">
                  <a:moveTo>
                    <a:pt x="831" y="0"/>
                  </a:moveTo>
                  <a:lnTo>
                    <a:pt x="831" y="0"/>
                  </a:lnTo>
                  <a:cubicBezTo>
                    <a:pt x="543" y="479"/>
                    <a:pt x="288" y="894"/>
                    <a:pt x="1" y="1373"/>
                  </a:cubicBezTo>
                  <a:cubicBezTo>
                    <a:pt x="215" y="1396"/>
                    <a:pt x="393" y="1411"/>
                    <a:pt x="537" y="1411"/>
                  </a:cubicBezTo>
                  <a:cubicBezTo>
                    <a:pt x="1174" y="1411"/>
                    <a:pt x="1156" y="112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4" name="Google Shape;13724;p30"/>
            <p:cNvSpPr/>
            <p:nvPr/>
          </p:nvSpPr>
          <p:spPr>
            <a:xfrm>
              <a:off x="774211" y="2264001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063" y="0"/>
                  </a:moveTo>
                  <a:cubicBezTo>
                    <a:pt x="3862" y="0"/>
                    <a:pt x="3652" y="17"/>
                    <a:pt x="3432" y="52"/>
                  </a:cubicBezTo>
                  <a:cubicBezTo>
                    <a:pt x="3419" y="54"/>
                    <a:pt x="3406" y="54"/>
                    <a:pt x="3392" y="54"/>
                  </a:cubicBezTo>
                  <a:cubicBezTo>
                    <a:pt x="3286" y="54"/>
                    <a:pt x="3182" y="13"/>
                    <a:pt x="3093" y="13"/>
                  </a:cubicBezTo>
                  <a:cubicBezTo>
                    <a:pt x="3072" y="13"/>
                    <a:pt x="3052" y="15"/>
                    <a:pt x="3033" y="20"/>
                  </a:cubicBezTo>
                  <a:cubicBezTo>
                    <a:pt x="2187" y="228"/>
                    <a:pt x="863" y="196"/>
                    <a:pt x="607" y="691"/>
                  </a:cubicBezTo>
                  <a:cubicBezTo>
                    <a:pt x="161" y="1584"/>
                    <a:pt x="1" y="2957"/>
                    <a:pt x="368" y="3850"/>
                  </a:cubicBezTo>
                  <a:cubicBezTo>
                    <a:pt x="1054" y="5494"/>
                    <a:pt x="2203" y="6962"/>
                    <a:pt x="3177" y="8495"/>
                  </a:cubicBezTo>
                  <a:lnTo>
                    <a:pt x="3975" y="8495"/>
                  </a:lnTo>
                  <a:cubicBezTo>
                    <a:pt x="4102" y="8319"/>
                    <a:pt x="4230" y="8159"/>
                    <a:pt x="4358" y="8016"/>
                  </a:cubicBezTo>
                  <a:cubicBezTo>
                    <a:pt x="5555" y="6883"/>
                    <a:pt x="6768" y="5750"/>
                    <a:pt x="7981" y="4632"/>
                  </a:cubicBezTo>
                  <a:cubicBezTo>
                    <a:pt x="8555" y="4090"/>
                    <a:pt x="8667" y="3627"/>
                    <a:pt x="7981" y="3068"/>
                  </a:cubicBezTo>
                  <a:cubicBezTo>
                    <a:pt x="7518" y="2685"/>
                    <a:pt x="7039" y="2270"/>
                    <a:pt x="6752" y="1776"/>
                  </a:cubicBezTo>
                  <a:cubicBezTo>
                    <a:pt x="6124" y="602"/>
                    <a:pt x="5251" y="0"/>
                    <a:pt x="4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5" name="Google Shape;13725;p30"/>
            <p:cNvSpPr/>
            <p:nvPr/>
          </p:nvSpPr>
          <p:spPr>
            <a:xfrm>
              <a:off x="11571" y="767787"/>
              <a:ext cx="356934" cy="409679"/>
            </a:xfrm>
            <a:custGeom>
              <a:avLst/>
              <a:gdLst/>
              <a:ahLst/>
              <a:cxnLst/>
              <a:rect l="l" t="t" r="r" b="b"/>
              <a:pathLst>
                <a:path w="6879" h="7928" extrusionOk="0">
                  <a:moveTo>
                    <a:pt x="691" y="1"/>
                  </a:moveTo>
                  <a:cubicBezTo>
                    <a:pt x="460" y="1"/>
                    <a:pt x="228" y="35"/>
                    <a:pt x="0" y="105"/>
                  </a:cubicBezTo>
                  <a:lnTo>
                    <a:pt x="0" y="5324"/>
                  </a:lnTo>
                  <a:cubicBezTo>
                    <a:pt x="767" y="5994"/>
                    <a:pt x="1533" y="6680"/>
                    <a:pt x="2299" y="7366"/>
                  </a:cubicBezTo>
                  <a:cubicBezTo>
                    <a:pt x="2604" y="7628"/>
                    <a:pt x="2895" y="7927"/>
                    <a:pt x="3262" y="7927"/>
                  </a:cubicBezTo>
                  <a:cubicBezTo>
                    <a:pt x="3432" y="7927"/>
                    <a:pt x="3619" y="7863"/>
                    <a:pt x="3831" y="7702"/>
                  </a:cubicBezTo>
                  <a:cubicBezTo>
                    <a:pt x="4501" y="7223"/>
                    <a:pt x="5187" y="6760"/>
                    <a:pt x="5905" y="6345"/>
                  </a:cubicBezTo>
                  <a:cubicBezTo>
                    <a:pt x="6831" y="5802"/>
                    <a:pt x="6879" y="5515"/>
                    <a:pt x="6097" y="4733"/>
                  </a:cubicBezTo>
                  <a:cubicBezTo>
                    <a:pt x="5522" y="4143"/>
                    <a:pt x="4996" y="3488"/>
                    <a:pt x="4453" y="2882"/>
                  </a:cubicBezTo>
                  <a:cubicBezTo>
                    <a:pt x="3799" y="2164"/>
                    <a:pt x="3160" y="1446"/>
                    <a:pt x="2474" y="775"/>
                  </a:cubicBezTo>
                  <a:cubicBezTo>
                    <a:pt x="2001" y="279"/>
                    <a:pt x="1353" y="1"/>
                    <a:pt x="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6" name="Google Shape;13726;p30"/>
            <p:cNvSpPr/>
            <p:nvPr/>
          </p:nvSpPr>
          <p:spPr>
            <a:xfrm>
              <a:off x="11571" y="1397225"/>
              <a:ext cx="236036" cy="260907"/>
            </a:xfrm>
            <a:custGeom>
              <a:avLst/>
              <a:gdLst/>
              <a:ahLst/>
              <a:cxnLst/>
              <a:rect l="l" t="t" r="r" b="b"/>
              <a:pathLst>
                <a:path w="4549" h="5049" extrusionOk="0">
                  <a:moveTo>
                    <a:pt x="1186" y="0"/>
                  </a:moveTo>
                  <a:cubicBezTo>
                    <a:pt x="891" y="0"/>
                    <a:pt x="578" y="198"/>
                    <a:pt x="0" y="564"/>
                  </a:cubicBezTo>
                  <a:cubicBezTo>
                    <a:pt x="0" y="1697"/>
                    <a:pt x="0" y="2846"/>
                    <a:pt x="0" y="3979"/>
                  </a:cubicBezTo>
                  <a:lnTo>
                    <a:pt x="1644" y="5048"/>
                  </a:lnTo>
                  <a:cubicBezTo>
                    <a:pt x="1916" y="4984"/>
                    <a:pt x="2378" y="4410"/>
                    <a:pt x="2873" y="3867"/>
                  </a:cubicBezTo>
                  <a:cubicBezTo>
                    <a:pt x="3144" y="3580"/>
                    <a:pt x="3480" y="3341"/>
                    <a:pt x="3719" y="3053"/>
                  </a:cubicBezTo>
                  <a:cubicBezTo>
                    <a:pt x="4022" y="2702"/>
                    <a:pt x="4549" y="2176"/>
                    <a:pt x="4453" y="1968"/>
                  </a:cubicBezTo>
                  <a:cubicBezTo>
                    <a:pt x="4262" y="1553"/>
                    <a:pt x="3735" y="1266"/>
                    <a:pt x="3304" y="1011"/>
                  </a:cubicBezTo>
                  <a:cubicBezTo>
                    <a:pt x="3227" y="960"/>
                    <a:pt x="3123" y="952"/>
                    <a:pt x="3013" y="952"/>
                  </a:cubicBezTo>
                  <a:cubicBezTo>
                    <a:pt x="2967" y="952"/>
                    <a:pt x="2919" y="953"/>
                    <a:pt x="2872" y="953"/>
                  </a:cubicBezTo>
                  <a:cubicBezTo>
                    <a:pt x="2756" y="953"/>
                    <a:pt x="2645" y="944"/>
                    <a:pt x="2570" y="883"/>
                  </a:cubicBezTo>
                  <a:cubicBezTo>
                    <a:pt x="1861" y="277"/>
                    <a:pt x="1536" y="0"/>
                    <a:pt x="1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7" name="Google Shape;13727;p30"/>
            <p:cNvSpPr/>
            <p:nvPr/>
          </p:nvSpPr>
          <p:spPr>
            <a:xfrm>
              <a:off x="11571" y="316314"/>
              <a:ext cx="188871" cy="256980"/>
            </a:xfrm>
            <a:custGeom>
              <a:avLst/>
              <a:gdLst/>
              <a:ahLst/>
              <a:cxnLst/>
              <a:rect l="l" t="t" r="r" b="b"/>
              <a:pathLst>
                <a:path w="3640" h="4973" extrusionOk="0">
                  <a:moveTo>
                    <a:pt x="0" y="1"/>
                  </a:moveTo>
                  <a:lnTo>
                    <a:pt x="0" y="4613"/>
                  </a:lnTo>
                  <a:cubicBezTo>
                    <a:pt x="383" y="4709"/>
                    <a:pt x="767" y="4804"/>
                    <a:pt x="1150" y="4916"/>
                  </a:cubicBezTo>
                  <a:cubicBezTo>
                    <a:pt x="1299" y="4954"/>
                    <a:pt x="1438" y="4972"/>
                    <a:pt x="1567" y="4972"/>
                  </a:cubicBezTo>
                  <a:cubicBezTo>
                    <a:pt x="2137" y="4972"/>
                    <a:pt x="2505" y="4614"/>
                    <a:pt x="2714" y="4054"/>
                  </a:cubicBezTo>
                  <a:cubicBezTo>
                    <a:pt x="3639" y="1565"/>
                    <a:pt x="2969" y="416"/>
                    <a:pt x="399" y="17"/>
                  </a:cubicBezTo>
                  <a:cubicBezTo>
                    <a:pt x="256" y="1"/>
                    <a:pt x="128" y="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8" name="Google Shape;13728;p30"/>
            <p:cNvSpPr/>
            <p:nvPr/>
          </p:nvSpPr>
          <p:spPr>
            <a:xfrm>
              <a:off x="1042521" y="2542005"/>
              <a:ext cx="272513" cy="160968"/>
            </a:xfrm>
            <a:custGeom>
              <a:avLst/>
              <a:gdLst/>
              <a:ahLst/>
              <a:cxnLst/>
              <a:rect l="l" t="t" r="r" b="b"/>
              <a:pathLst>
                <a:path w="5252" h="3115" extrusionOk="0">
                  <a:moveTo>
                    <a:pt x="2981" y="1"/>
                  </a:moveTo>
                  <a:cubicBezTo>
                    <a:pt x="2966" y="1"/>
                    <a:pt x="2951" y="1"/>
                    <a:pt x="2937" y="3"/>
                  </a:cubicBezTo>
                  <a:cubicBezTo>
                    <a:pt x="1533" y="114"/>
                    <a:pt x="176" y="1678"/>
                    <a:pt x="1" y="3115"/>
                  </a:cubicBezTo>
                  <a:lnTo>
                    <a:pt x="5251" y="3115"/>
                  </a:lnTo>
                  <a:cubicBezTo>
                    <a:pt x="5203" y="2923"/>
                    <a:pt x="5235" y="2620"/>
                    <a:pt x="5124" y="2556"/>
                  </a:cubicBezTo>
                  <a:cubicBezTo>
                    <a:pt x="4437" y="2109"/>
                    <a:pt x="4278" y="1471"/>
                    <a:pt x="4134" y="721"/>
                  </a:cubicBezTo>
                  <a:cubicBezTo>
                    <a:pt x="4057" y="413"/>
                    <a:pt x="3386" y="1"/>
                    <a:pt x="29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9" name="Google Shape;13729;p30"/>
            <p:cNvSpPr/>
            <p:nvPr/>
          </p:nvSpPr>
          <p:spPr>
            <a:xfrm>
              <a:off x="117577" y="2530689"/>
              <a:ext cx="389260" cy="172284"/>
            </a:xfrm>
            <a:custGeom>
              <a:avLst/>
              <a:gdLst/>
              <a:ahLst/>
              <a:cxnLst/>
              <a:rect l="l" t="t" r="r" b="b"/>
              <a:pathLst>
                <a:path w="7502" h="3334" extrusionOk="0">
                  <a:moveTo>
                    <a:pt x="1054" y="1"/>
                  </a:moveTo>
                  <a:cubicBezTo>
                    <a:pt x="791" y="1"/>
                    <a:pt x="440" y="261"/>
                    <a:pt x="0" y="445"/>
                  </a:cubicBezTo>
                  <a:cubicBezTo>
                    <a:pt x="1045" y="1410"/>
                    <a:pt x="2012" y="1958"/>
                    <a:pt x="3164" y="1958"/>
                  </a:cubicBezTo>
                  <a:cubicBezTo>
                    <a:pt x="3384" y="1958"/>
                    <a:pt x="3611" y="1938"/>
                    <a:pt x="3846" y="1897"/>
                  </a:cubicBezTo>
                  <a:cubicBezTo>
                    <a:pt x="3870" y="1894"/>
                    <a:pt x="3895" y="1892"/>
                    <a:pt x="3920" y="1892"/>
                  </a:cubicBezTo>
                  <a:cubicBezTo>
                    <a:pt x="4260" y="1892"/>
                    <a:pt x="4685" y="2184"/>
                    <a:pt x="5027" y="2392"/>
                  </a:cubicBezTo>
                  <a:cubicBezTo>
                    <a:pt x="5299" y="2568"/>
                    <a:pt x="5474" y="2871"/>
                    <a:pt x="5698" y="3126"/>
                  </a:cubicBezTo>
                  <a:lnTo>
                    <a:pt x="5889" y="2935"/>
                  </a:lnTo>
                  <a:cubicBezTo>
                    <a:pt x="5841" y="2743"/>
                    <a:pt x="5809" y="2552"/>
                    <a:pt x="5746" y="2312"/>
                  </a:cubicBezTo>
                  <a:lnTo>
                    <a:pt x="5746" y="2312"/>
                  </a:lnTo>
                  <a:cubicBezTo>
                    <a:pt x="6512" y="2328"/>
                    <a:pt x="6783" y="2711"/>
                    <a:pt x="6783" y="3334"/>
                  </a:cubicBezTo>
                  <a:lnTo>
                    <a:pt x="6990" y="3334"/>
                  </a:lnTo>
                  <a:cubicBezTo>
                    <a:pt x="7501" y="2695"/>
                    <a:pt x="7341" y="2216"/>
                    <a:pt x="6607" y="1945"/>
                  </a:cubicBezTo>
                  <a:cubicBezTo>
                    <a:pt x="6033" y="1722"/>
                    <a:pt x="5426" y="1610"/>
                    <a:pt x="4836" y="1387"/>
                  </a:cubicBezTo>
                  <a:cubicBezTo>
                    <a:pt x="3607" y="940"/>
                    <a:pt x="2394" y="413"/>
                    <a:pt x="1149" y="14"/>
                  </a:cubicBezTo>
                  <a:cubicBezTo>
                    <a:pt x="1119" y="5"/>
                    <a:pt x="1087" y="1"/>
                    <a:pt x="10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0" name="Google Shape;13730;p30"/>
            <p:cNvSpPr/>
            <p:nvPr/>
          </p:nvSpPr>
          <p:spPr>
            <a:xfrm>
              <a:off x="10741" y="2302756"/>
              <a:ext cx="135841" cy="161898"/>
            </a:xfrm>
            <a:custGeom>
              <a:avLst/>
              <a:gdLst/>
              <a:ahLst/>
              <a:cxnLst/>
              <a:rect l="l" t="t" r="r" b="b"/>
              <a:pathLst>
                <a:path w="2618" h="3133" extrusionOk="0">
                  <a:moveTo>
                    <a:pt x="1196" y="0"/>
                  </a:moveTo>
                  <a:cubicBezTo>
                    <a:pt x="758" y="0"/>
                    <a:pt x="303" y="107"/>
                    <a:pt x="16" y="308"/>
                  </a:cubicBezTo>
                  <a:lnTo>
                    <a:pt x="1" y="3132"/>
                  </a:lnTo>
                  <a:cubicBezTo>
                    <a:pt x="527" y="3100"/>
                    <a:pt x="1054" y="3116"/>
                    <a:pt x="1565" y="3037"/>
                  </a:cubicBezTo>
                  <a:cubicBezTo>
                    <a:pt x="1868" y="3005"/>
                    <a:pt x="2347" y="2845"/>
                    <a:pt x="2362" y="2685"/>
                  </a:cubicBezTo>
                  <a:cubicBezTo>
                    <a:pt x="2458" y="1967"/>
                    <a:pt x="2618" y="1153"/>
                    <a:pt x="2378" y="515"/>
                  </a:cubicBezTo>
                  <a:cubicBezTo>
                    <a:pt x="2246" y="163"/>
                    <a:pt x="1735" y="0"/>
                    <a:pt x="11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1" name="Google Shape;13731;p30"/>
            <p:cNvSpPr/>
            <p:nvPr/>
          </p:nvSpPr>
          <p:spPr>
            <a:xfrm>
              <a:off x="11571" y="1818056"/>
              <a:ext cx="159865" cy="175695"/>
            </a:xfrm>
            <a:custGeom>
              <a:avLst/>
              <a:gdLst/>
              <a:ahLst/>
              <a:cxnLst/>
              <a:rect l="l" t="t" r="r" b="b"/>
              <a:pathLst>
                <a:path w="3081" h="3400" extrusionOk="0">
                  <a:moveTo>
                    <a:pt x="1389" y="0"/>
                  </a:moveTo>
                  <a:lnTo>
                    <a:pt x="1453" y="415"/>
                  </a:lnTo>
                  <a:lnTo>
                    <a:pt x="0" y="2059"/>
                  </a:lnTo>
                  <a:lnTo>
                    <a:pt x="0" y="3064"/>
                  </a:lnTo>
                  <a:lnTo>
                    <a:pt x="1564" y="3400"/>
                  </a:lnTo>
                  <a:lnTo>
                    <a:pt x="1612" y="3128"/>
                  </a:lnTo>
                  <a:lnTo>
                    <a:pt x="1038" y="2362"/>
                  </a:lnTo>
                  <a:lnTo>
                    <a:pt x="2777" y="2362"/>
                  </a:lnTo>
                  <a:cubicBezTo>
                    <a:pt x="2825" y="1836"/>
                    <a:pt x="3081" y="1165"/>
                    <a:pt x="2857" y="782"/>
                  </a:cubicBezTo>
                  <a:cubicBezTo>
                    <a:pt x="2602" y="367"/>
                    <a:pt x="1900" y="256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2" name="Google Shape;13732;p30"/>
            <p:cNvSpPr/>
            <p:nvPr/>
          </p:nvSpPr>
          <p:spPr>
            <a:xfrm>
              <a:off x="11571" y="2588822"/>
              <a:ext cx="91114" cy="114150"/>
            </a:xfrm>
            <a:custGeom>
              <a:avLst/>
              <a:gdLst/>
              <a:ahLst/>
              <a:cxnLst/>
              <a:rect l="l" t="t" r="r" b="b"/>
              <a:pathLst>
                <a:path w="1756" h="2209" extrusionOk="0">
                  <a:moveTo>
                    <a:pt x="216" y="0"/>
                  </a:moveTo>
                  <a:cubicBezTo>
                    <a:pt x="144" y="0"/>
                    <a:pt x="72" y="2"/>
                    <a:pt x="0" y="6"/>
                  </a:cubicBezTo>
                  <a:lnTo>
                    <a:pt x="0" y="2209"/>
                  </a:lnTo>
                  <a:lnTo>
                    <a:pt x="798" y="2209"/>
                  </a:lnTo>
                  <a:cubicBezTo>
                    <a:pt x="974" y="1937"/>
                    <a:pt x="1150" y="1666"/>
                    <a:pt x="1341" y="1411"/>
                  </a:cubicBezTo>
                  <a:cubicBezTo>
                    <a:pt x="1756" y="836"/>
                    <a:pt x="1564" y="230"/>
                    <a:pt x="878" y="54"/>
                  </a:cubicBezTo>
                  <a:cubicBezTo>
                    <a:pt x="651" y="18"/>
                    <a:pt x="432" y="0"/>
                    <a:pt x="2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3" name="Google Shape;13733;p30"/>
            <p:cNvSpPr/>
            <p:nvPr/>
          </p:nvSpPr>
          <p:spPr>
            <a:xfrm>
              <a:off x="438033" y="1006520"/>
              <a:ext cx="507667" cy="539280"/>
            </a:xfrm>
            <a:custGeom>
              <a:avLst/>
              <a:gdLst/>
              <a:ahLst/>
              <a:cxnLst/>
              <a:rect l="l" t="t" r="r" b="b"/>
              <a:pathLst>
                <a:path w="9784" h="10436" extrusionOk="0">
                  <a:moveTo>
                    <a:pt x="2000" y="0"/>
                  </a:moveTo>
                  <a:cubicBezTo>
                    <a:pt x="1440" y="0"/>
                    <a:pt x="834" y="267"/>
                    <a:pt x="671" y="720"/>
                  </a:cubicBezTo>
                  <a:cubicBezTo>
                    <a:pt x="447" y="1406"/>
                    <a:pt x="160" y="2108"/>
                    <a:pt x="80" y="2826"/>
                  </a:cubicBezTo>
                  <a:cubicBezTo>
                    <a:pt x="0" y="3481"/>
                    <a:pt x="176" y="4167"/>
                    <a:pt x="256" y="4821"/>
                  </a:cubicBezTo>
                  <a:cubicBezTo>
                    <a:pt x="304" y="5204"/>
                    <a:pt x="511" y="5603"/>
                    <a:pt x="447" y="5970"/>
                  </a:cubicBezTo>
                  <a:cubicBezTo>
                    <a:pt x="160" y="7534"/>
                    <a:pt x="160" y="7582"/>
                    <a:pt x="1517" y="8428"/>
                  </a:cubicBezTo>
                  <a:cubicBezTo>
                    <a:pt x="1820" y="8651"/>
                    <a:pt x="2075" y="8907"/>
                    <a:pt x="2299" y="9194"/>
                  </a:cubicBezTo>
                  <a:cubicBezTo>
                    <a:pt x="2990" y="10019"/>
                    <a:pt x="4139" y="10435"/>
                    <a:pt x="5270" y="10435"/>
                  </a:cubicBezTo>
                  <a:cubicBezTo>
                    <a:pt x="6304" y="10435"/>
                    <a:pt x="7324" y="10087"/>
                    <a:pt x="7964" y="9385"/>
                  </a:cubicBezTo>
                  <a:cubicBezTo>
                    <a:pt x="8267" y="9098"/>
                    <a:pt x="8618" y="8859"/>
                    <a:pt x="9001" y="8667"/>
                  </a:cubicBezTo>
                  <a:cubicBezTo>
                    <a:pt x="9672" y="8300"/>
                    <a:pt x="9783" y="7790"/>
                    <a:pt x="9400" y="7167"/>
                  </a:cubicBezTo>
                  <a:cubicBezTo>
                    <a:pt x="9273" y="6928"/>
                    <a:pt x="9017" y="6768"/>
                    <a:pt x="8922" y="6529"/>
                  </a:cubicBezTo>
                  <a:cubicBezTo>
                    <a:pt x="8386" y="5304"/>
                    <a:pt x="7877" y="4869"/>
                    <a:pt x="7142" y="4869"/>
                  </a:cubicBezTo>
                  <a:cubicBezTo>
                    <a:pt x="6738" y="4869"/>
                    <a:pt x="6265" y="5000"/>
                    <a:pt x="5682" y="5204"/>
                  </a:cubicBezTo>
                  <a:cubicBezTo>
                    <a:pt x="5511" y="5267"/>
                    <a:pt x="5359" y="5301"/>
                    <a:pt x="5222" y="5301"/>
                  </a:cubicBezTo>
                  <a:cubicBezTo>
                    <a:pt x="4872" y="5301"/>
                    <a:pt x="4618" y="5082"/>
                    <a:pt x="4389" y="4566"/>
                  </a:cubicBezTo>
                  <a:cubicBezTo>
                    <a:pt x="3974" y="3608"/>
                    <a:pt x="3304" y="2762"/>
                    <a:pt x="2586" y="1661"/>
                  </a:cubicBezTo>
                  <a:cubicBezTo>
                    <a:pt x="2714" y="1454"/>
                    <a:pt x="2825" y="1230"/>
                    <a:pt x="2921" y="1007"/>
                  </a:cubicBezTo>
                  <a:cubicBezTo>
                    <a:pt x="3001" y="799"/>
                    <a:pt x="3001" y="576"/>
                    <a:pt x="2905" y="369"/>
                  </a:cubicBezTo>
                  <a:cubicBezTo>
                    <a:pt x="2715" y="115"/>
                    <a:pt x="2367" y="0"/>
                    <a:pt x="2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4" name="Google Shape;13734;p30"/>
            <p:cNvSpPr/>
            <p:nvPr/>
          </p:nvSpPr>
          <p:spPr>
            <a:xfrm>
              <a:off x="1129484" y="1730883"/>
              <a:ext cx="353665" cy="541606"/>
            </a:xfrm>
            <a:custGeom>
              <a:avLst/>
              <a:gdLst/>
              <a:ahLst/>
              <a:cxnLst/>
              <a:rect l="l" t="t" r="r" b="b"/>
              <a:pathLst>
                <a:path w="6816" h="10481" extrusionOk="0">
                  <a:moveTo>
                    <a:pt x="5766" y="0"/>
                  </a:moveTo>
                  <a:cubicBezTo>
                    <a:pt x="5424" y="0"/>
                    <a:pt x="4979" y="310"/>
                    <a:pt x="4676" y="554"/>
                  </a:cubicBezTo>
                  <a:cubicBezTo>
                    <a:pt x="4198" y="953"/>
                    <a:pt x="3831" y="1496"/>
                    <a:pt x="3400" y="1959"/>
                  </a:cubicBezTo>
                  <a:cubicBezTo>
                    <a:pt x="2809" y="2581"/>
                    <a:pt x="1995" y="3108"/>
                    <a:pt x="1676" y="3842"/>
                  </a:cubicBezTo>
                  <a:cubicBezTo>
                    <a:pt x="1022" y="5294"/>
                    <a:pt x="623" y="6858"/>
                    <a:pt x="160" y="8390"/>
                  </a:cubicBezTo>
                  <a:cubicBezTo>
                    <a:pt x="0" y="8965"/>
                    <a:pt x="208" y="9475"/>
                    <a:pt x="862" y="9635"/>
                  </a:cubicBezTo>
                  <a:cubicBezTo>
                    <a:pt x="1979" y="9938"/>
                    <a:pt x="3112" y="10194"/>
                    <a:pt x="4246" y="10481"/>
                  </a:cubicBezTo>
                  <a:cubicBezTo>
                    <a:pt x="5570" y="10305"/>
                    <a:pt x="5810" y="10082"/>
                    <a:pt x="5937" y="8789"/>
                  </a:cubicBezTo>
                  <a:cubicBezTo>
                    <a:pt x="6049" y="7656"/>
                    <a:pt x="6193" y="6523"/>
                    <a:pt x="6320" y="5406"/>
                  </a:cubicBezTo>
                  <a:cubicBezTo>
                    <a:pt x="6464" y="4065"/>
                    <a:pt x="6592" y="2741"/>
                    <a:pt x="6735" y="1416"/>
                  </a:cubicBezTo>
                  <a:cubicBezTo>
                    <a:pt x="6815" y="698"/>
                    <a:pt x="6496" y="139"/>
                    <a:pt x="5873" y="12"/>
                  </a:cubicBezTo>
                  <a:cubicBezTo>
                    <a:pt x="5839" y="4"/>
                    <a:pt x="5803" y="0"/>
                    <a:pt x="5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5" name="Google Shape;13735;p30"/>
            <p:cNvSpPr/>
            <p:nvPr/>
          </p:nvSpPr>
          <p:spPr>
            <a:xfrm>
              <a:off x="671526" y="775952"/>
              <a:ext cx="299028" cy="398208"/>
            </a:xfrm>
            <a:custGeom>
              <a:avLst/>
              <a:gdLst/>
              <a:ahLst/>
              <a:cxnLst/>
              <a:rect l="l" t="t" r="r" b="b"/>
              <a:pathLst>
                <a:path w="5763" h="7706" extrusionOk="0">
                  <a:moveTo>
                    <a:pt x="2190" y="1"/>
                  </a:moveTo>
                  <a:cubicBezTo>
                    <a:pt x="1655" y="1"/>
                    <a:pt x="1052" y="282"/>
                    <a:pt x="895" y="745"/>
                  </a:cubicBezTo>
                  <a:cubicBezTo>
                    <a:pt x="528" y="1862"/>
                    <a:pt x="320" y="3043"/>
                    <a:pt x="1" y="4384"/>
                  </a:cubicBezTo>
                  <a:cubicBezTo>
                    <a:pt x="1" y="4384"/>
                    <a:pt x="49" y="4575"/>
                    <a:pt x="113" y="4767"/>
                  </a:cubicBezTo>
                  <a:cubicBezTo>
                    <a:pt x="655" y="6379"/>
                    <a:pt x="2108" y="7528"/>
                    <a:pt x="3815" y="7703"/>
                  </a:cubicBezTo>
                  <a:cubicBezTo>
                    <a:pt x="3842" y="7705"/>
                    <a:pt x="3871" y="7706"/>
                    <a:pt x="3902" y="7706"/>
                  </a:cubicBezTo>
                  <a:cubicBezTo>
                    <a:pt x="4180" y="7706"/>
                    <a:pt x="4588" y="7640"/>
                    <a:pt x="4645" y="7496"/>
                  </a:cubicBezTo>
                  <a:cubicBezTo>
                    <a:pt x="5012" y="6538"/>
                    <a:pt x="5762" y="5389"/>
                    <a:pt x="5491" y="4591"/>
                  </a:cubicBezTo>
                  <a:cubicBezTo>
                    <a:pt x="4980" y="3075"/>
                    <a:pt x="3911" y="1703"/>
                    <a:pt x="2985" y="346"/>
                  </a:cubicBezTo>
                  <a:cubicBezTo>
                    <a:pt x="2827" y="108"/>
                    <a:pt x="2521" y="1"/>
                    <a:pt x="2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6" name="Google Shape;13736;p30"/>
            <p:cNvSpPr/>
            <p:nvPr/>
          </p:nvSpPr>
          <p:spPr>
            <a:xfrm>
              <a:off x="1065714" y="1019593"/>
              <a:ext cx="440577" cy="389474"/>
            </a:xfrm>
            <a:custGeom>
              <a:avLst/>
              <a:gdLst/>
              <a:ahLst/>
              <a:cxnLst/>
              <a:rect l="l" t="t" r="r" b="b"/>
              <a:pathLst>
                <a:path w="8491" h="7537" extrusionOk="0">
                  <a:moveTo>
                    <a:pt x="5122" y="1"/>
                  </a:moveTo>
                  <a:cubicBezTo>
                    <a:pt x="4326" y="1"/>
                    <a:pt x="4100" y="899"/>
                    <a:pt x="3655" y="1488"/>
                  </a:cubicBezTo>
                  <a:cubicBezTo>
                    <a:pt x="2554" y="2988"/>
                    <a:pt x="1389" y="4440"/>
                    <a:pt x="336" y="5973"/>
                  </a:cubicBezTo>
                  <a:cubicBezTo>
                    <a:pt x="64" y="6388"/>
                    <a:pt x="96" y="7010"/>
                    <a:pt x="1" y="7537"/>
                  </a:cubicBezTo>
                  <a:cubicBezTo>
                    <a:pt x="495" y="7425"/>
                    <a:pt x="1054" y="7425"/>
                    <a:pt x="1469" y="7185"/>
                  </a:cubicBezTo>
                  <a:cubicBezTo>
                    <a:pt x="3416" y="5973"/>
                    <a:pt x="5315" y="4728"/>
                    <a:pt x="7230" y="3451"/>
                  </a:cubicBezTo>
                  <a:cubicBezTo>
                    <a:pt x="7597" y="3228"/>
                    <a:pt x="7932" y="2940"/>
                    <a:pt x="8236" y="2621"/>
                  </a:cubicBezTo>
                  <a:cubicBezTo>
                    <a:pt x="8379" y="2462"/>
                    <a:pt x="8491" y="1999"/>
                    <a:pt x="8427" y="1951"/>
                  </a:cubicBezTo>
                  <a:cubicBezTo>
                    <a:pt x="7533" y="1288"/>
                    <a:pt x="7041" y="31"/>
                    <a:pt x="5572" y="31"/>
                  </a:cubicBezTo>
                  <a:cubicBezTo>
                    <a:pt x="5520" y="31"/>
                    <a:pt x="5466" y="32"/>
                    <a:pt x="5411" y="36"/>
                  </a:cubicBezTo>
                  <a:cubicBezTo>
                    <a:pt x="5307" y="12"/>
                    <a:pt x="5211" y="1"/>
                    <a:pt x="5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7" name="Google Shape;13737;p30"/>
            <p:cNvSpPr/>
            <p:nvPr/>
          </p:nvSpPr>
          <p:spPr>
            <a:xfrm>
              <a:off x="346919" y="1478301"/>
              <a:ext cx="223531" cy="435620"/>
            </a:xfrm>
            <a:custGeom>
              <a:avLst/>
              <a:gdLst/>
              <a:ahLst/>
              <a:cxnLst/>
              <a:rect l="l" t="t" r="r" b="b"/>
              <a:pathLst>
                <a:path w="4308" h="8430" extrusionOk="0">
                  <a:moveTo>
                    <a:pt x="1150" y="0"/>
                  </a:moveTo>
                  <a:cubicBezTo>
                    <a:pt x="224" y="0"/>
                    <a:pt x="1" y="367"/>
                    <a:pt x="65" y="1468"/>
                  </a:cubicBezTo>
                  <a:cubicBezTo>
                    <a:pt x="145" y="3016"/>
                    <a:pt x="288" y="4580"/>
                    <a:pt x="192" y="6128"/>
                  </a:cubicBezTo>
                  <a:cubicBezTo>
                    <a:pt x="129" y="7421"/>
                    <a:pt x="177" y="7708"/>
                    <a:pt x="1405" y="8123"/>
                  </a:cubicBezTo>
                  <a:cubicBezTo>
                    <a:pt x="1693" y="8219"/>
                    <a:pt x="1996" y="8299"/>
                    <a:pt x="2283" y="8363"/>
                  </a:cubicBezTo>
                  <a:cubicBezTo>
                    <a:pt x="2455" y="8408"/>
                    <a:pt x="2620" y="8430"/>
                    <a:pt x="2775" y="8430"/>
                  </a:cubicBezTo>
                  <a:cubicBezTo>
                    <a:pt x="3714" y="8430"/>
                    <a:pt x="4308" y="7643"/>
                    <a:pt x="4102" y="6575"/>
                  </a:cubicBezTo>
                  <a:cubicBezTo>
                    <a:pt x="3831" y="5075"/>
                    <a:pt x="3576" y="3559"/>
                    <a:pt x="3384" y="2043"/>
                  </a:cubicBezTo>
                  <a:cubicBezTo>
                    <a:pt x="3177" y="431"/>
                    <a:pt x="2746" y="0"/>
                    <a:pt x="1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8" name="Google Shape;13738;p30"/>
            <p:cNvSpPr/>
            <p:nvPr/>
          </p:nvSpPr>
          <p:spPr>
            <a:xfrm>
              <a:off x="197898" y="552618"/>
              <a:ext cx="308108" cy="386012"/>
            </a:xfrm>
            <a:custGeom>
              <a:avLst/>
              <a:gdLst/>
              <a:ahLst/>
              <a:cxnLst/>
              <a:rect l="l" t="t" r="r" b="b"/>
              <a:pathLst>
                <a:path w="5938" h="7470" extrusionOk="0">
                  <a:moveTo>
                    <a:pt x="2957" y="1"/>
                  </a:moveTo>
                  <a:cubicBezTo>
                    <a:pt x="2929" y="1"/>
                    <a:pt x="2901" y="3"/>
                    <a:pt x="2873" y="8"/>
                  </a:cubicBezTo>
                  <a:cubicBezTo>
                    <a:pt x="2091" y="439"/>
                    <a:pt x="1245" y="822"/>
                    <a:pt x="591" y="1396"/>
                  </a:cubicBezTo>
                  <a:cubicBezTo>
                    <a:pt x="0" y="1923"/>
                    <a:pt x="543" y="2561"/>
                    <a:pt x="798" y="3120"/>
                  </a:cubicBezTo>
                  <a:cubicBezTo>
                    <a:pt x="846" y="3248"/>
                    <a:pt x="846" y="3391"/>
                    <a:pt x="878" y="3519"/>
                  </a:cubicBezTo>
                  <a:cubicBezTo>
                    <a:pt x="1213" y="4492"/>
                    <a:pt x="1516" y="5482"/>
                    <a:pt x="1883" y="6455"/>
                  </a:cubicBezTo>
                  <a:cubicBezTo>
                    <a:pt x="2110" y="7067"/>
                    <a:pt x="2577" y="7469"/>
                    <a:pt x="3081" y="7469"/>
                  </a:cubicBezTo>
                  <a:cubicBezTo>
                    <a:pt x="3287" y="7469"/>
                    <a:pt x="3499" y="7402"/>
                    <a:pt x="3703" y="7253"/>
                  </a:cubicBezTo>
                  <a:cubicBezTo>
                    <a:pt x="4581" y="6583"/>
                    <a:pt x="5203" y="5578"/>
                    <a:pt x="5937" y="4716"/>
                  </a:cubicBezTo>
                  <a:lnTo>
                    <a:pt x="5762" y="4540"/>
                  </a:lnTo>
                  <a:cubicBezTo>
                    <a:pt x="5762" y="4413"/>
                    <a:pt x="5746" y="4285"/>
                    <a:pt x="5714" y="4157"/>
                  </a:cubicBezTo>
                  <a:cubicBezTo>
                    <a:pt x="4948" y="2833"/>
                    <a:pt x="4166" y="1508"/>
                    <a:pt x="3368" y="199"/>
                  </a:cubicBezTo>
                  <a:cubicBezTo>
                    <a:pt x="3272" y="77"/>
                    <a:pt x="3119" y="1"/>
                    <a:pt x="2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9" name="Google Shape;13739;p30"/>
            <p:cNvSpPr/>
            <p:nvPr/>
          </p:nvSpPr>
          <p:spPr>
            <a:xfrm>
              <a:off x="863665" y="1643657"/>
              <a:ext cx="242989" cy="288657"/>
            </a:xfrm>
            <a:custGeom>
              <a:avLst/>
              <a:gdLst/>
              <a:ahLst/>
              <a:cxnLst/>
              <a:rect l="l" t="t" r="r" b="b"/>
              <a:pathLst>
                <a:path w="4683" h="5586" extrusionOk="0">
                  <a:moveTo>
                    <a:pt x="3075" y="0"/>
                  </a:moveTo>
                  <a:cubicBezTo>
                    <a:pt x="1898" y="0"/>
                    <a:pt x="227" y="1095"/>
                    <a:pt x="1" y="2115"/>
                  </a:cubicBezTo>
                  <a:cubicBezTo>
                    <a:pt x="1" y="2274"/>
                    <a:pt x="32" y="2434"/>
                    <a:pt x="112" y="2577"/>
                  </a:cubicBezTo>
                  <a:cubicBezTo>
                    <a:pt x="384" y="3264"/>
                    <a:pt x="655" y="3950"/>
                    <a:pt x="958" y="4604"/>
                  </a:cubicBezTo>
                  <a:cubicBezTo>
                    <a:pt x="1086" y="4891"/>
                    <a:pt x="1261" y="5259"/>
                    <a:pt x="1517" y="5370"/>
                  </a:cubicBezTo>
                  <a:cubicBezTo>
                    <a:pt x="1829" y="5518"/>
                    <a:pt x="2150" y="5586"/>
                    <a:pt x="2462" y="5586"/>
                  </a:cubicBezTo>
                  <a:cubicBezTo>
                    <a:pt x="3635" y="5586"/>
                    <a:pt x="4682" y="4626"/>
                    <a:pt x="4645" y="3327"/>
                  </a:cubicBezTo>
                  <a:cubicBezTo>
                    <a:pt x="4421" y="2338"/>
                    <a:pt x="4214" y="1349"/>
                    <a:pt x="3942" y="391"/>
                  </a:cubicBezTo>
                  <a:cubicBezTo>
                    <a:pt x="3911" y="247"/>
                    <a:pt x="3671" y="104"/>
                    <a:pt x="3496" y="56"/>
                  </a:cubicBezTo>
                  <a:cubicBezTo>
                    <a:pt x="3366" y="18"/>
                    <a:pt x="3224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0" name="Google Shape;13740;p30"/>
            <p:cNvSpPr/>
            <p:nvPr/>
          </p:nvSpPr>
          <p:spPr>
            <a:xfrm>
              <a:off x="350240" y="2152954"/>
              <a:ext cx="298197" cy="261217"/>
            </a:xfrm>
            <a:custGeom>
              <a:avLst/>
              <a:gdLst/>
              <a:ahLst/>
              <a:cxnLst/>
              <a:rect l="l" t="t" r="r" b="b"/>
              <a:pathLst>
                <a:path w="5747" h="5055" extrusionOk="0">
                  <a:moveTo>
                    <a:pt x="4225" y="1"/>
                  </a:moveTo>
                  <a:cubicBezTo>
                    <a:pt x="4027" y="1"/>
                    <a:pt x="3143" y="501"/>
                    <a:pt x="2618" y="749"/>
                  </a:cubicBezTo>
                  <a:cubicBezTo>
                    <a:pt x="2474" y="797"/>
                    <a:pt x="2315" y="877"/>
                    <a:pt x="2187" y="972"/>
                  </a:cubicBezTo>
                  <a:cubicBezTo>
                    <a:pt x="1341" y="1802"/>
                    <a:pt x="1" y="2281"/>
                    <a:pt x="17" y="3749"/>
                  </a:cubicBezTo>
                  <a:cubicBezTo>
                    <a:pt x="33" y="4164"/>
                    <a:pt x="160" y="4723"/>
                    <a:pt x="432" y="4946"/>
                  </a:cubicBezTo>
                  <a:cubicBezTo>
                    <a:pt x="529" y="5024"/>
                    <a:pt x="682" y="5054"/>
                    <a:pt x="854" y="5054"/>
                  </a:cubicBezTo>
                  <a:cubicBezTo>
                    <a:pt x="1104" y="5054"/>
                    <a:pt x="1395" y="4990"/>
                    <a:pt x="1613" y="4914"/>
                  </a:cubicBezTo>
                  <a:cubicBezTo>
                    <a:pt x="2618" y="4579"/>
                    <a:pt x="3592" y="4180"/>
                    <a:pt x="4549" y="3717"/>
                  </a:cubicBezTo>
                  <a:cubicBezTo>
                    <a:pt x="4964" y="3526"/>
                    <a:pt x="5299" y="3111"/>
                    <a:pt x="5746" y="2728"/>
                  </a:cubicBezTo>
                  <a:cubicBezTo>
                    <a:pt x="5204" y="1659"/>
                    <a:pt x="4836" y="765"/>
                    <a:pt x="4262" y="15"/>
                  </a:cubicBezTo>
                  <a:cubicBezTo>
                    <a:pt x="4256" y="5"/>
                    <a:pt x="4244" y="1"/>
                    <a:pt x="4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1" name="Google Shape;13741;p30"/>
            <p:cNvSpPr/>
            <p:nvPr/>
          </p:nvSpPr>
          <p:spPr>
            <a:xfrm>
              <a:off x="551459" y="469578"/>
              <a:ext cx="366897" cy="234398"/>
            </a:xfrm>
            <a:custGeom>
              <a:avLst/>
              <a:gdLst/>
              <a:ahLst/>
              <a:cxnLst/>
              <a:rect l="l" t="t" r="r" b="b"/>
              <a:pathLst>
                <a:path w="7071" h="4536" extrusionOk="0">
                  <a:moveTo>
                    <a:pt x="678" y="1"/>
                  </a:moveTo>
                  <a:cubicBezTo>
                    <a:pt x="550" y="1"/>
                    <a:pt x="420" y="6"/>
                    <a:pt x="292" y="6"/>
                  </a:cubicBezTo>
                  <a:cubicBezTo>
                    <a:pt x="243" y="6"/>
                    <a:pt x="193" y="5"/>
                    <a:pt x="145" y="3"/>
                  </a:cubicBezTo>
                  <a:lnTo>
                    <a:pt x="145" y="3"/>
                  </a:lnTo>
                  <a:cubicBezTo>
                    <a:pt x="145" y="418"/>
                    <a:pt x="1" y="929"/>
                    <a:pt x="192" y="1248"/>
                  </a:cubicBezTo>
                  <a:cubicBezTo>
                    <a:pt x="528" y="1838"/>
                    <a:pt x="1182" y="2237"/>
                    <a:pt x="1517" y="2844"/>
                  </a:cubicBezTo>
                  <a:cubicBezTo>
                    <a:pt x="2219" y="4057"/>
                    <a:pt x="3448" y="4121"/>
                    <a:pt x="4533" y="4535"/>
                  </a:cubicBezTo>
                  <a:cubicBezTo>
                    <a:pt x="4996" y="4376"/>
                    <a:pt x="5459" y="4232"/>
                    <a:pt x="5938" y="4136"/>
                  </a:cubicBezTo>
                  <a:cubicBezTo>
                    <a:pt x="7071" y="3945"/>
                    <a:pt x="6704" y="3083"/>
                    <a:pt x="6544" y="2509"/>
                  </a:cubicBezTo>
                  <a:cubicBezTo>
                    <a:pt x="6480" y="2221"/>
                    <a:pt x="5810" y="1934"/>
                    <a:pt x="5411" y="1934"/>
                  </a:cubicBezTo>
                  <a:cubicBezTo>
                    <a:pt x="5341" y="1936"/>
                    <a:pt x="5272" y="1937"/>
                    <a:pt x="5205" y="1937"/>
                  </a:cubicBezTo>
                  <a:cubicBezTo>
                    <a:pt x="4612" y="1937"/>
                    <a:pt x="4127" y="1850"/>
                    <a:pt x="3783" y="1248"/>
                  </a:cubicBezTo>
                  <a:cubicBezTo>
                    <a:pt x="3703" y="1120"/>
                    <a:pt x="3576" y="1024"/>
                    <a:pt x="3432" y="977"/>
                  </a:cubicBezTo>
                  <a:cubicBezTo>
                    <a:pt x="2714" y="657"/>
                    <a:pt x="2012" y="322"/>
                    <a:pt x="1278" y="83"/>
                  </a:cubicBezTo>
                  <a:cubicBezTo>
                    <a:pt x="1088" y="14"/>
                    <a:pt x="885" y="1"/>
                    <a:pt x="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2" name="Google Shape;13742;p30"/>
            <p:cNvSpPr/>
            <p:nvPr/>
          </p:nvSpPr>
          <p:spPr>
            <a:xfrm>
              <a:off x="935685" y="470405"/>
              <a:ext cx="260112" cy="261631"/>
            </a:xfrm>
            <a:custGeom>
              <a:avLst/>
              <a:gdLst/>
              <a:ahLst/>
              <a:cxnLst/>
              <a:rect l="l" t="t" r="r" b="b"/>
              <a:pathLst>
                <a:path w="5013" h="5063" extrusionOk="0">
                  <a:moveTo>
                    <a:pt x="3014" y="0"/>
                  </a:moveTo>
                  <a:cubicBezTo>
                    <a:pt x="1990" y="0"/>
                    <a:pt x="794" y="556"/>
                    <a:pt x="336" y="1344"/>
                  </a:cubicBezTo>
                  <a:cubicBezTo>
                    <a:pt x="192" y="1631"/>
                    <a:pt x="81" y="1918"/>
                    <a:pt x="1" y="2205"/>
                  </a:cubicBezTo>
                  <a:cubicBezTo>
                    <a:pt x="224" y="2541"/>
                    <a:pt x="400" y="3019"/>
                    <a:pt x="735" y="3259"/>
                  </a:cubicBezTo>
                  <a:cubicBezTo>
                    <a:pt x="1533" y="3849"/>
                    <a:pt x="2379" y="4376"/>
                    <a:pt x="3241" y="4855"/>
                  </a:cubicBezTo>
                  <a:cubicBezTo>
                    <a:pt x="3496" y="4998"/>
                    <a:pt x="3847" y="4998"/>
                    <a:pt x="4150" y="5062"/>
                  </a:cubicBezTo>
                  <a:cubicBezTo>
                    <a:pt x="4198" y="4695"/>
                    <a:pt x="4390" y="4280"/>
                    <a:pt x="4294" y="3961"/>
                  </a:cubicBezTo>
                  <a:cubicBezTo>
                    <a:pt x="4055" y="3243"/>
                    <a:pt x="4071" y="2652"/>
                    <a:pt x="4501" y="1998"/>
                  </a:cubicBezTo>
                  <a:cubicBezTo>
                    <a:pt x="5012" y="1248"/>
                    <a:pt x="4629" y="418"/>
                    <a:pt x="3751" y="115"/>
                  </a:cubicBezTo>
                  <a:cubicBezTo>
                    <a:pt x="3527" y="37"/>
                    <a:pt x="3276" y="0"/>
                    <a:pt x="3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3" name="Google Shape;13743;p30"/>
            <p:cNvSpPr/>
            <p:nvPr/>
          </p:nvSpPr>
          <p:spPr>
            <a:xfrm>
              <a:off x="588766" y="1907917"/>
              <a:ext cx="302297" cy="329273"/>
            </a:xfrm>
            <a:custGeom>
              <a:avLst/>
              <a:gdLst/>
              <a:ahLst/>
              <a:cxnLst/>
              <a:rect l="l" t="t" r="r" b="b"/>
              <a:pathLst>
                <a:path w="5826" h="6372" extrusionOk="0">
                  <a:moveTo>
                    <a:pt x="239" y="1"/>
                  </a:moveTo>
                  <a:lnTo>
                    <a:pt x="0" y="208"/>
                  </a:lnTo>
                  <a:cubicBezTo>
                    <a:pt x="511" y="1405"/>
                    <a:pt x="974" y="2634"/>
                    <a:pt x="1564" y="3799"/>
                  </a:cubicBezTo>
                  <a:cubicBezTo>
                    <a:pt x="1899" y="4454"/>
                    <a:pt x="2585" y="4948"/>
                    <a:pt x="2857" y="5619"/>
                  </a:cubicBezTo>
                  <a:cubicBezTo>
                    <a:pt x="3108" y="6220"/>
                    <a:pt x="3510" y="6372"/>
                    <a:pt x="3928" y="6372"/>
                  </a:cubicBezTo>
                  <a:cubicBezTo>
                    <a:pt x="4120" y="6372"/>
                    <a:pt x="4315" y="6340"/>
                    <a:pt x="4501" y="6305"/>
                  </a:cubicBezTo>
                  <a:cubicBezTo>
                    <a:pt x="4979" y="6193"/>
                    <a:pt x="5697" y="5826"/>
                    <a:pt x="5761" y="5475"/>
                  </a:cubicBezTo>
                  <a:cubicBezTo>
                    <a:pt x="5825" y="4884"/>
                    <a:pt x="5618" y="4310"/>
                    <a:pt x="5219" y="3879"/>
                  </a:cubicBezTo>
                  <a:cubicBezTo>
                    <a:pt x="3910" y="2666"/>
                    <a:pt x="2506" y="1565"/>
                    <a:pt x="1117" y="448"/>
                  </a:cubicBezTo>
                  <a:cubicBezTo>
                    <a:pt x="846" y="272"/>
                    <a:pt x="543" y="113"/>
                    <a:pt x="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4" name="Google Shape;13744;p30"/>
            <p:cNvSpPr/>
            <p:nvPr/>
          </p:nvSpPr>
          <p:spPr>
            <a:xfrm>
              <a:off x="600337" y="1587953"/>
              <a:ext cx="144974" cy="155490"/>
            </a:xfrm>
            <a:custGeom>
              <a:avLst/>
              <a:gdLst/>
              <a:ahLst/>
              <a:cxnLst/>
              <a:rect l="l" t="t" r="r" b="b"/>
              <a:pathLst>
                <a:path w="2794" h="3009" extrusionOk="0">
                  <a:moveTo>
                    <a:pt x="2059" y="1"/>
                  </a:moveTo>
                  <a:cubicBezTo>
                    <a:pt x="1453" y="17"/>
                    <a:pt x="894" y="272"/>
                    <a:pt x="463" y="703"/>
                  </a:cubicBezTo>
                  <a:cubicBezTo>
                    <a:pt x="0" y="1230"/>
                    <a:pt x="479" y="1740"/>
                    <a:pt x="942" y="2123"/>
                  </a:cubicBezTo>
                  <a:cubicBezTo>
                    <a:pt x="1181" y="2315"/>
                    <a:pt x="1373" y="2538"/>
                    <a:pt x="1612" y="2730"/>
                  </a:cubicBezTo>
                  <a:cubicBezTo>
                    <a:pt x="1857" y="2915"/>
                    <a:pt x="2060" y="3009"/>
                    <a:pt x="2222" y="3009"/>
                  </a:cubicBezTo>
                  <a:cubicBezTo>
                    <a:pt x="2492" y="3009"/>
                    <a:pt x="2648" y="2748"/>
                    <a:pt x="2698" y="2219"/>
                  </a:cubicBezTo>
                  <a:cubicBezTo>
                    <a:pt x="2714" y="1996"/>
                    <a:pt x="2698" y="1756"/>
                    <a:pt x="2698" y="1533"/>
                  </a:cubicBezTo>
                  <a:lnTo>
                    <a:pt x="2730" y="1533"/>
                  </a:lnTo>
                  <a:cubicBezTo>
                    <a:pt x="2714" y="1469"/>
                    <a:pt x="2714" y="1405"/>
                    <a:pt x="2730" y="1325"/>
                  </a:cubicBezTo>
                  <a:cubicBezTo>
                    <a:pt x="2793" y="735"/>
                    <a:pt x="2777" y="33"/>
                    <a:pt x="2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5" name="Google Shape;13745;p30"/>
            <p:cNvSpPr/>
            <p:nvPr/>
          </p:nvSpPr>
          <p:spPr>
            <a:xfrm>
              <a:off x="809858" y="1512096"/>
              <a:ext cx="204592" cy="136215"/>
            </a:xfrm>
            <a:custGeom>
              <a:avLst/>
              <a:gdLst/>
              <a:ahLst/>
              <a:cxnLst/>
              <a:rect l="l" t="t" r="r" b="b"/>
              <a:pathLst>
                <a:path w="3943" h="2636" extrusionOk="0">
                  <a:moveTo>
                    <a:pt x="3571" y="1"/>
                  </a:moveTo>
                  <a:cubicBezTo>
                    <a:pt x="2738" y="1"/>
                    <a:pt x="2200" y="504"/>
                    <a:pt x="1612" y="910"/>
                  </a:cubicBezTo>
                  <a:cubicBezTo>
                    <a:pt x="1277" y="1134"/>
                    <a:pt x="894" y="1245"/>
                    <a:pt x="543" y="1453"/>
                  </a:cubicBezTo>
                  <a:cubicBezTo>
                    <a:pt x="351" y="1612"/>
                    <a:pt x="176" y="1772"/>
                    <a:pt x="0" y="1963"/>
                  </a:cubicBezTo>
                  <a:cubicBezTo>
                    <a:pt x="232" y="2195"/>
                    <a:pt x="478" y="2635"/>
                    <a:pt x="667" y="2635"/>
                  </a:cubicBezTo>
                  <a:cubicBezTo>
                    <a:pt x="674" y="2635"/>
                    <a:pt x="680" y="2635"/>
                    <a:pt x="686" y="2634"/>
                  </a:cubicBezTo>
                  <a:cubicBezTo>
                    <a:pt x="2187" y="2394"/>
                    <a:pt x="3160" y="1437"/>
                    <a:pt x="3942" y="32"/>
                  </a:cubicBezTo>
                  <a:cubicBezTo>
                    <a:pt x="3812" y="11"/>
                    <a:pt x="3689" y="1"/>
                    <a:pt x="3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6" name="Google Shape;13746;p30"/>
            <p:cNvSpPr/>
            <p:nvPr/>
          </p:nvSpPr>
          <p:spPr>
            <a:xfrm>
              <a:off x="170554" y="212811"/>
              <a:ext cx="145804" cy="123348"/>
            </a:xfrm>
            <a:custGeom>
              <a:avLst/>
              <a:gdLst/>
              <a:ahLst/>
              <a:cxnLst/>
              <a:rect l="l" t="t" r="r" b="b"/>
              <a:pathLst>
                <a:path w="2810" h="2387" extrusionOk="0">
                  <a:moveTo>
                    <a:pt x="1109" y="0"/>
                  </a:moveTo>
                  <a:cubicBezTo>
                    <a:pt x="1006" y="0"/>
                    <a:pt x="907" y="13"/>
                    <a:pt x="815" y="41"/>
                  </a:cubicBezTo>
                  <a:cubicBezTo>
                    <a:pt x="432" y="136"/>
                    <a:pt x="208" y="982"/>
                    <a:pt x="49" y="1541"/>
                  </a:cubicBezTo>
                  <a:cubicBezTo>
                    <a:pt x="1" y="1732"/>
                    <a:pt x="368" y="2036"/>
                    <a:pt x="607" y="2387"/>
                  </a:cubicBezTo>
                  <a:cubicBezTo>
                    <a:pt x="1437" y="1892"/>
                    <a:pt x="2107" y="1525"/>
                    <a:pt x="2730" y="1094"/>
                  </a:cubicBezTo>
                  <a:cubicBezTo>
                    <a:pt x="2809" y="1030"/>
                    <a:pt x="2762" y="472"/>
                    <a:pt x="2666" y="440"/>
                  </a:cubicBezTo>
                  <a:cubicBezTo>
                    <a:pt x="2166" y="269"/>
                    <a:pt x="1591" y="0"/>
                    <a:pt x="1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7" name="Google Shape;13747;p30"/>
            <p:cNvSpPr/>
            <p:nvPr/>
          </p:nvSpPr>
          <p:spPr>
            <a:xfrm>
              <a:off x="464547" y="2502527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527" y="0"/>
                  </a:moveTo>
                  <a:cubicBezTo>
                    <a:pt x="351" y="352"/>
                    <a:pt x="96" y="687"/>
                    <a:pt x="16" y="1054"/>
                  </a:cubicBezTo>
                  <a:cubicBezTo>
                    <a:pt x="0" y="1341"/>
                    <a:pt x="96" y="1628"/>
                    <a:pt x="319" y="1836"/>
                  </a:cubicBezTo>
                  <a:cubicBezTo>
                    <a:pt x="686" y="2139"/>
                    <a:pt x="1149" y="2474"/>
                    <a:pt x="1612" y="2506"/>
                  </a:cubicBezTo>
                  <a:cubicBezTo>
                    <a:pt x="1628" y="2507"/>
                    <a:pt x="1644" y="2508"/>
                    <a:pt x="1659" y="2508"/>
                  </a:cubicBezTo>
                  <a:cubicBezTo>
                    <a:pt x="2001" y="2508"/>
                    <a:pt x="2407" y="2190"/>
                    <a:pt x="2681" y="1916"/>
                  </a:cubicBezTo>
                  <a:cubicBezTo>
                    <a:pt x="2825" y="1788"/>
                    <a:pt x="2793" y="1229"/>
                    <a:pt x="2665" y="1150"/>
                  </a:cubicBezTo>
                  <a:cubicBezTo>
                    <a:pt x="2091" y="846"/>
                    <a:pt x="1484" y="575"/>
                    <a:pt x="878" y="336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8" name="Google Shape;13748;p30"/>
            <p:cNvSpPr/>
            <p:nvPr/>
          </p:nvSpPr>
          <p:spPr>
            <a:xfrm>
              <a:off x="999610" y="1051218"/>
              <a:ext cx="118926" cy="100818"/>
            </a:xfrm>
            <a:custGeom>
              <a:avLst/>
              <a:gdLst/>
              <a:ahLst/>
              <a:cxnLst/>
              <a:rect l="l" t="t" r="r" b="b"/>
              <a:pathLst>
                <a:path w="2292" h="1951" extrusionOk="0">
                  <a:moveTo>
                    <a:pt x="394" y="0"/>
                  </a:moveTo>
                  <a:cubicBezTo>
                    <a:pt x="276" y="0"/>
                    <a:pt x="154" y="5"/>
                    <a:pt x="30" y="14"/>
                  </a:cubicBezTo>
                  <a:cubicBezTo>
                    <a:pt x="0" y="1056"/>
                    <a:pt x="349" y="1950"/>
                    <a:pt x="753" y="1950"/>
                  </a:cubicBezTo>
                  <a:cubicBezTo>
                    <a:pt x="788" y="1950"/>
                    <a:pt x="824" y="1943"/>
                    <a:pt x="860" y="1929"/>
                  </a:cubicBezTo>
                  <a:cubicBezTo>
                    <a:pt x="1354" y="1754"/>
                    <a:pt x="1929" y="1323"/>
                    <a:pt x="2104" y="876"/>
                  </a:cubicBezTo>
                  <a:cubicBezTo>
                    <a:pt x="2292" y="386"/>
                    <a:pt x="1491" y="0"/>
                    <a:pt x="3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9" name="Google Shape;13749;p30"/>
            <p:cNvSpPr/>
            <p:nvPr/>
          </p:nvSpPr>
          <p:spPr>
            <a:xfrm>
              <a:off x="161992" y="1652287"/>
              <a:ext cx="76534" cy="136060"/>
            </a:xfrm>
            <a:custGeom>
              <a:avLst/>
              <a:gdLst/>
              <a:ahLst/>
              <a:cxnLst/>
              <a:rect l="l" t="t" r="r" b="b"/>
              <a:pathLst>
                <a:path w="1475" h="2633" extrusionOk="0">
                  <a:moveTo>
                    <a:pt x="437" y="1"/>
                  </a:moveTo>
                  <a:cubicBezTo>
                    <a:pt x="277" y="639"/>
                    <a:pt x="70" y="1197"/>
                    <a:pt x="38" y="1772"/>
                  </a:cubicBezTo>
                  <a:cubicBezTo>
                    <a:pt x="1" y="2279"/>
                    <a:pt x="682" y="2633"/>
                    <a:pt x="724" y="2633"/>
                  </a:cubicBezTo>
                  <a:cubicBezTo>
                    <a:pt x="736" y="2633"/>
                    <a:pt x="694" y="2603"/>
                    <a:pt x="565" y="2538"/>
                  </a:cubicBezTo>
                  <a:lnTo>
                    <a:pt x="565" y="2538"/>
                  </a:lnTo>
                  <a:cubicBezTo>
                    <a:pt x="579" y="2544"/>
                    <a:pt x="596" y="2547"/>
                    <a:pt x="617" y="2547"/>
                  </a:cubicBezTo>
                  <a:cubicBezTo>
                    <a:pt x="809" y="2547"/>
                    <a:pt x="1252" y="2298"/>
                    <a:pt x="1267" y="2139"/>
                  </a:cubicBezTo>
                  <a:cubicBezTo>
                    <a:pt x="1363" y="1357"/>
                    <a:pt x="1474" y="527"/>
                    <a:pt x="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0" name="Google Shape;13750;p30"/>
            <p:cNvSpPr/>
            <p:nvPr/>
          </p:nvSpPr>
          <p:spPr>
            <a:xfrm>
              <a:off x="696380" y="1911224"/>
              <a:ext cx="122610" cy="81595"/>
            </a:xfrm>
            <a:custGeom>
              <a:avLst/>
              <a:gdLst/>
              <a:ahLst/>
              <a:cxnLst/>
              <a:rect l="l" t="t" r="r" b="b"/>
              <a:pathLst>
                <a:path w="2363" h="1579" extrusionOk="0">
                  <a:moveTo>
                    <a:pt x="1" y="1"/>
                  </a:moveTo>
                  <a:lnTo>
                    <a:pt x="1" y="1"/>
                  </a:lnTo>
                  <a:cubicBezTo>
                    <a:pt x="818" y="1160"/>
                    <a:pt x="1176" y="1578"/>
                    <a:pt x="1637" y="1578"/>
                  </a:cubicBezTo>
                  <a:cubicBezTo>
                    <a:pt x="1842" y="1578"/>
                    <a:pt x="2067" y="1495"/>
                    <a:pt x="2363" y="1357"/>
                  </a:cubicBezTo>
                  <a:cubicBezTo>
                    <a:pt x="1884" y="448"/>
                    <a:pt x="1150" y="17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1" name="Google Shape;13751;p30"/>
            <p:cNvSpPr/>
            <p:nvPr/>
          </p:nvSpPr>
          <p:spPr>
            <a:xfrm>
              <a:off x="240965" y="2404398"/>
              <a:ext cx="79544" cy="80871"/>
            </a:xfrm>
            <a:custGeom>
              <a:avLst/>
              <a:gdLst/>
              <a:ahLst/>
              <a:cxnLst/>
              <a:rect l="l" t="t" r="r" b="b"/>
              <a:pathLst>
                <a:path w="1533" h="1565" extrusionOk="0">
                  <a:moveTo>
                    <a:pt x="335" y="48"/>
                  </a:moveTo>
                  <a:lnTo>
                    <a:pt x="0" y="335"/>
                  </a:lnTo>
                  <a:cubicBezTo>
                    <a:pt x="319" y="734"/>
                    <a:pt x="639" y="1149"/>
                    <a:pt x="942" y="1564"/>
                  </a:cubicBezTo>
                  <a:cubicBezTo>
                    <a:pt x="1117" y="1325"/>
                    <a:pt x="1437" y="1102"/>
                    <a:pt x="1452" y="862"/>
                  </a:cubicBezTo>
                  <a:cubicBezTo>
                    <a:pt x="1532" y="0"/>
                    <a:pt x="846" y="144"/>
                    <a:pt x="335" y="4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2" name="Google Shape;13752;p30"/>
            <p:cNvSpPr/>
            <p:nvPr/>
          </p:nvSpPr>
          <p:spPr>
            <a:xfrm>
              <a:off x="542378" y="2472814"/>
              <a:ext cx="101907" cy="57721"/>
            </a:xfrm>
            <a:custGeom>
              <a:avLst/>
              <a:gdLst/>
              <a:ahLst/>
              <a:cxnLst/>
              <a:rect l="l" t="t" r="r" b="b"/>
              <a:pathLst>
                <a:path w="1964" h="1117" extrusionOk="0">
                  <a:moveTo>
                    <a:pt x="96" y="1"/>
                  </a:moveTo>
                  <a:cubicBezTo>
                    <a:pt x="64" y="97"/>
                    <a:pt x="32" y="192"/>
                    <a:pt x="0" y="288"/>
                  </a:cubicBezTo>
                  <a:cubicBezTo>
                    <a:pt x="495" y="837"/>
                    <a:pt x="868" y="1117"/>
                    <a:pt x="1205" y="1117"/>
                  </a:cubicBezTo>
                  <a:cubicBezTo>
                    <a:pt x="1466" y="1117"/>
                    <a:pt x="1706" y="949"/>
                    <a:pt x="1963" y="60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3" name="Google Shape;13753;p30"/>
            <p:cNvSpPr/>
            <p:nvPr/>
          </p:nvSpPr>
          <p:spPr>
            <a:xfrm>
              <a:off x="112596" y="2180909"/>
              <a:ext cx="60916" cy="73275"/>
            </a:xfrm>
            <a:custGeom>
              <a:avLst/>
              <a:gdLst/>
              <a:ahLst/>
              <a:cxnLst/>
              <a:rect l="l" t="t" r="r" b="b"/>
              <a:pathLst>
                <a:path w="1174" h="1418" extrusionOk="0">
                  <a:moveTo>
                    <a:pt x="830" y="0"/>
                  </a:moveTo>
                  <a:cubicBezTo>
                    <a:pt x="527" y="495"/>
                    <a:pt x="288" y="910"/>
                    <a:pt x="0" y="1373"/>
                  </a:cubicBezTo>
                  <a:cubicBezTo>
                    <a:pt x="222" y="1400"/>
                    <a:pt x="404" y="1417"/>
                    <a:pt x="551" y="1417"/>
                  </a:cubicBezTo>
                  <a:cubicBezTo>
                    <a:pt x="1173" y="1417"/>
                    <a:pt x="1153" y="1111"/>
                    <a:pt x="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4" name="Google Shape;13754;p30"/>
            <p:cNvSpPr/>
            <p:nvPr/>
          </p:nvSpPr>
          <p:spPr>
            <a:xfrm>
              <a:off x="7440283" y="2547328"/>
              <a:ext cx="357816" cy="409731"/>
            </a:xfrm>
            <a:custGeom>
              <a:avLst/>
              <a:gdLst/>
              <a:ahLst/>
              <a:cxnLst/>
              <a:rect l="l" t="t" r="r" b="b"/>
              <a:pathLst>
                <a:path w="6896" h="7929" extrusionOk="0">
                  <a:moveTo>
                    <a:pt x="3615" y="1"/>
                  </a:moveTo>
                  <a:cubicBezTo>
                    <a:pt x="3446" y="1"/>
                    <a:pt x="3260" y="63"/>
                    <a:pt x="3049" y="219"/>
                  </a:cubicBezTo>
                  <a:cubicBezTo>
                    <a:pt x="2379" y="713"/>
                    <a:pt x="1692" y="1176"/>
                    <a:pt x="974" y="1591"/>
                  </a:cubicBezTo>
                  <a:cubicBezTo>
                    <a:pt x="49" y="2134"/>
                    <a:pt x="1" y="2421"/>
                    <a:pt x="783" y="3203"/>
                  </a:cubicBezTo>
                  <a:cubicBezTo>
                    <a:pt x="1357" y="3794"/>
                    <a:pt x="1884" y="4432"/>
                    <a:pt x="2427" y="5054"/>
                  </a:cubicBezTo>
                  <a:cubicBezTo>
                    <a:pt x="3081" y="5757"/>
                    <a:pt x="3719" y="6475"/>
                    <a:pt x="4405" y="7161"/>
                  </a:cubicBezTo>
                  <a:cubicBezTo>
                    <a:pt x="4880" y="7660"/>
                    <a:pt x="5532" y="7929"/>
                    <a:pt x="6202" y="7929"/>
                  </a:cubicBezTo>
                  <a:cubicBezTo>
                    <a:pt x="6433" y="7929"/>
                    <a:pt x="6666" y="7897"/>
                    <a:pt x="6895" y="7831"/>
                  </a:cubicBezTo>
                  <a:lnTo>
                    <a:pt x="6895" y="2613"/>
                  </a:lnTo>
                  <a:cubicBezTo>
                    <a:pt x="6113" y="1942"/>
                    <a:pt x="5347" y="1256"/>
                    <a:pt x="4581" y="570"/>
                  </a:cubicBezTo>
                  <a:cubicBezTo>
                    <a:pt x="4275" y="296"/>
                    <a:pt x="3984" y="1"/>
                    <a:pt x="36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5" name="Google Shape;13755;p30"/>
            <p:cNvSpPr/>
            <p:nvPr/>
          </p:nvSpPr>
          <p:spPr>
            <a:xfrm>
              <a:off x="7146315" y="4129810"/>
              <a:ext cx="189701" cy="257342"/>
            </a:xfrm>
            <a:custGeom>
              <a:avLst/>
              <a:gdLst/>
              <a:ahLst/>
              <a:cxnLst/>
              <a:rect l="l" t="t" r="r" b="b"/>
              <a:pathLst>
                <a:path w="3656" h="4980" extrusionOk="0">
                  <a:moveTo>
                    <a:pt x="2061" y="1"/>
                  </a:moveTo>
                  <a:cubicBezTo>
                    <a:pt x="1509" y="1"/>
                    <a:pt x="1145" y="359"/>
                    <a:pt x="926" y="926"/>
                  </a:cubicBezTo>
                  <a:cubicBezTo>
                    <a:pt x="0" y="3416"/>
                    <a:pt x="671" y="4549"/>
                    <a:pt x="3256" y="4948"/>
                  </a:cubicBezTo>
                  <a:cubicBezTo>
                    <a:pt x="3384" y="4980"/>
                    <a:pt x="3511" y="4980"/>
                    <a:pt x="3655" y="4980"/>
                  </a:cubicBezTo>
                  <a:lnTo>
                    <a:pt x="3639" y="367"/>
                  </a:lnTo>
                  <a:cubicBezTo>
                    <a:pt x="3256" y="272"/>
                    <a:pt x="2873" y="176"/>
                    <a:pt x="2490" y="64"/>
                  </a:cubicBezTo>
                  <a:cubicBezTo>
                    <a:pt x="2336" y="21"/>
                    <a:pt x="2193" y="1"/>
                    <a:pt x="2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6" name="Google Shape;13756;p30"/>
            <p:cNvSpPr/>
            <p:nvPr/>
          </p:nvSpPr>
          <p:spPr>
            <a:xfrm>
              <a:off x="7428712" y="4864430"/>
              <a:ext cx="385109" cy="258943"/>
            </a:xfrm>
            <a:custGeom>
              <a:avLst/>
              <a:gdLst/>
              <a:ahLst/>
              <a:cxnLst/>
              <a:rect l="l" t="t" r="r" b="b"/>
              <a:pathLst>
                <a:path w="7422" h="5011" extrusionOk="0">
                  <a:moveTo>
                    <a:pt x="4507" y="1"/>
                  </a:moveTo>
                  <a:cubicBezTo>
                    <a:pt x="3473" y="1"/>
                    <a:pt x="2455" y="348"/>
                    <a:pt x="1820" y="1053"/>
                  </a:cubicBezTo>
                  <a:cubicBezTo>
                    <a:pt x="1500" y="1340"/>
                    <a:pt x="1149" y="1580"/>
                    <a:pt x="766" y="1755"/>
                  </a:cubicBezTo>
                  <a:cubicBezTo>
                    <a:pt x="96" y="2138"/>
                    <a:pt x="0" y="2649"/>
                    <a:pt x="367" y="3271"/>
                  </a:cubicBezTo>
                  <a:cubicBezTo>
                    <a:pt x="511" y="3495"/>
                    <a:pt x="766" y="3670"/>
                    <a:pt x="862" y="3910"/>
                  </a:cubicBezTo>
                  <a:cubicBezTo>
                    <a:pt x="1022" y="4309"/>
                    <a:pt x="1229" y="4676"/>
                    <a:pt x="1500" y="5011"/>
                  </a:cubicBezTo>
                  <a:lnTo>
                    <a:pt x="7421" y="5011"/>
                  </a:lnTo>
                  <a:lnTo>
                    <a:pt x="7421" y="1165"/>
                  </a:lnTo>
                  <a:cubicBezTo>
                    <a:pt x="6723" y="392"/>
                    <a:pt x="5606" y="1"/>
                    <a:pt x="4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7" name="Google Shape;13757;p30"/>
            <p:cNvSpPr/>
            <p:nvPr/>
          </p:nvSpPr>
          <p:spPr>
            <a:xfrm>
              <a:off x="6838286" y="2550842"/>
              <a:ext cx="298976" cy="398414"/>
            </a:xfrm>
            <a:custGeom>
              <a:avLst/>
              <a:gdLst/>
              <a:ahLst/>
              <a:cxnLst/>
              <a:rect l="l" t="t" r="r" b="b"/>
              <a:pathLst>
                <a:path w="5762" h="7710" extrusionOk="0">
                  <a:moveTo>
                    <a:pt x="1815" y="0"/>
                  </a:moveTo>
                  <a:cubicBezTo>
                    <a:pt x="1540" y="0"/>
                    <a:pt x="1174" y="76"/>
                    <a:pt x="1133" y="199"/>
                  </a:cubicBezTo>
                  <a:cubicBezTo>
                    <a:pt x="750" y="1156"/>
                    <a:pt x="0" y="2305"/>
                    <a:pt x="272" y="3103"/>
                  </a:cubicBezTo>
                  <a:cubicBezTo>
                    <a:pt x="782" y="4635"/>
                    <a:pt x="1852" y="5992"/>
                    <a:pt x="2777" y="7364"/>
                  </a:cubicBezTo>
                  <a:cubicBezTo>
                    <a:pt x="2936" y="7602"/>
                    <a:pt x="3241" y="7709"/>
                    <a:pt x="3572" y="7709"/>
                  </a:cubicBezTo>
                  <a:cubicBezTo>
                    <a:pt x="4108" y="7709"/>
                    <a:pt x="4710" y="7429"/>
                    <a:pt x="4868" y="6965"/>
                  </a:cubicBezTo>
                  <a:cubicBezTo>
                    <a:pt x="5235" y="5848"/>
                    <a:pt x="5442" y="4667"/>
                    <a:pt x="5762" y="3327"/>
                  </a:cubicBezTo>
                  <a:cubicBezTo>
                    <a:pt x="5762" y="3327"/>
                    <a:pt x="5714" y="3135"/>
                    <a:pt x="5650" y="2944"/>
                  </a:cubicBezTo>
                  <a:cubicBezTo>
                    <a:pt x="5107" y="1316"/>
                    <a:pt x="3655" y="167"/>
                    <a:pt x="1947" y="7"/>
                  </a:cubicBezTo>
                  <a:cubicBezTo>
                    <a:pt x="1907" y="2"/>
                    <a:pt x="1862" y="0"/>
                    <a:pt x="18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8" name="Google Shape;13758;p30"/>
            <p:cNvSpPr/>
            <p:nvPr/>
          </p:nvSpPr>
          <p:spPr>
            <a:xfrm>
              <a:off x="6427545" y="2306270"/>
              <a:ext cx="440577" cy="388648"/>
            </a:xfrm>
            <a:custGeom>
              <a:avLst/>
              <a:gdLst/>
              <a:ahLst/>
              <a:cxnLst/>
              <a:rect l="l" t="t" r="r" b="b"/>
              <a:pathLst>
                <a:path w="8491" h="7521" extrusionOk="0">
                  <a:moveTo>
                    <a:pt x="8491" y="0"/>
                  </a:moveTo>
                  <a:lnTo>
                    <a:pt x="8491" y="0"/>
                  </a:lnTo>
                  <a:cubicBezTo>
                    <a:pt x="7996" y="112"/>
                    <a:pt x="7422" y="96"/>
                    <a:pt x="7023" y="351"/>
                  </a:cubicBezTo>
                  <a:cubicBezTo>
                    <a:pt x="5076" y="1548"/>
                    <a:pt x="3176" y="2809"/>
                    <a:pt x="1261" y="4070"/>
                  </a:cubicBezTo>
                  <a:cubicBezTo>
                    <a:pt x="894" y="4293"/>
                    <a:pt x="559" y="4580"/>
                    <a:pt x="256" y="4900"/>
                  </a:cubicBezTo>
                  <a:cubicBezTo>
                    <a:pt x="128" y="5059"/>
                    <a:pt x="1" y="5522"/>
                    <a:pt x="64" y="5570"/>
                  </a:cubicBezTo>
                  <a:cubicBezTo>
                    <a:pt x="958" y="6232"/>
                    <a:pt x="1465" y="7490"/>
                    <a:pt x="2921" y="7490"/>
                  </a:cubicBezTo>
                  <a:cubicBezTo>
                    <a:pt x="2973" y="7490"/>
                    <a:pt x="3026" y="7488"/>
                    <a:pt x="3081" y="7485"/>
                  </a:cubicBezTo>
                  <a:cubicBezTo>
                    <a:pt x="3188" y="7509"/>
                    <a:pt x="3286" y="7521"/>
                    <a:pt x="3377" y="7521"/>
                  </a:cubicBezTo>
                  <a:cubicBezTo>
                    <a:pt x="4179" y="7521"/>
                    <a:pt x="4392" y="6635"/>
                    <a:pt x="4836" y="6033"/>
                  </a:cubicBezTo>
                  <a:cubicBezTo>
                    <a:pt x="5937" y="4533"/>
                    <a:pt x="7102" y="3080"/>
                    <a:pt x="8156" y="1548"/>
                  </a:cubicBezTo>
                  <a:cubicBezTo>
                    <a:pt x="8427" y="1149"/>
                    <a:pt x="8395" y="511"/>
                    <a:pt x="8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9" name="Google Shape;13759;p30"/>
            <p:cNvSpPr/>
            <p:nvPr/>
          </p:nvSpPr>
          <p:spPr>
            <a:xfrm>
              <a:off x="4260470" y="2828123"/>
              <a:ext cx="308108" cy="385444"/>
            </a:xfrm>
            <a:custGeom>
              <a:avLst/>
              <a:gdLst/>
              <a:ahLst/>
              <a:cxnLst/>
              <a:rect l="l" t="t" r="r" b="b"/>
              <a:pathLst>
                <a:path w="5938" h="7459" extrusionOk="0">
                  <a:moveTo>
                    <a:pt x="2873" y="1"/>
                  </a:moveTo>
                  <a:cubicBezTo>
                    <a:pt x="2663" y="1"/>
                    <a:pt x="2446" y="72"/>
                    <a:pt x="2235" y="227"/>
                  </a:cubicBezTo>
                  <a:cubicBezTo>
                    <a:pt x="1357" y="881"/>
                    <a:pt x="734" y="1903"/>
                    <a:pt x="0" y="2764"/>
                  </a:cubicBezTo>
                  <a:lnTo>
                    <a:pt x="176" y="2908"/>
                  </a:lnTo>
                  <a:cubicBezTo>
                    <a:pt x="160" y="3036"/>
                    <a:pt x="176" y="3179"/>
                    <a:pt x="224" y="3307"/>
                  </a:cubicBezTo>
                  <a:cubicBezTo>
                    <a:pt x="990" y="4616"/>
                    <a:pt x="1756" y="5940"/>
                    <a:pt x="2554" y="7249"/>
                  </a:cubicBezTo>
                  <a:cubicBezTo>
                    <a:pt x="2669" y="7393"/>
                    <a:pt x="2836" y="7459"/>
                    <a:pt x="2996" y="7459"/>
                  </a:cubicBezTo>
                  <a:cubicBezTo>
                    <a:pt x="3014" y="7459"/>
                    <a:pt x="3031" y="7458"/>
                    <a:pt x="3048" y="7456"/>
                  </a:cubicBezTo>
                  <a:cubicBezTo>
                    <a:pt x="3846" y="7025"/>
                    <a:pt x="4676" y="6626"/>
                    <a:pt x="5331" y="6052"/>
                  </a:cubicBezTo>
                  <a:cubicBezTo>
                    <a:pt x="5937" y="5525"/>
                    <a:pt x="5379" y="4903"/>
                    <a:pt x="5139" y="4328"/>
                  </a:cubicBezTo>
                  <a:cubicBezTo>
                    <a:pt x="5091" y="4217"/>
                    <a:pt x="5091" y="4073"/>
                    <a:pt x="5043" y="3945"/>
                  </a:cubicBezTo>
                  <a:cubicBezTo>
                    <a:pt x="4724" y="2972"/>
                    <a:pt x="4421" y="1982"/>
                    <a:pt x="4054" y="1025"/>
                  </a:cubicBezTo>
                  <a:cubicBezTo>
                    <a:pt x="3829" y="406"/>
                    <a:pt x="3373" y="1"/>
                    <a:pt x="28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0" name="Google Shape;13760;p30"/>
            <p:cNvSpPr/>
            <p:nvPr/>
          </p:nvSpPr>
          <p:spPr>
            <a:xfrm>
              <a:off x="6581599" y="2971776"/>
              <a:ext cx="260890" cy="261579"/>
            </a:xfrm>
            <a:custGeom>
              <a:avLst/>
              <a:gdLst/>
              <a:ahLst/>
              <a:cxnLst/>
              <a:rect l="l" t="t" r="r" b="b"/>
              <a:pathLst>
                <a:path w="5028" h="5062" extrusionOk="0">
                  <a:moveTo>
                    <a:pt x="862" y="0"/>
                  </a:moveTo>
                  <a:cubicBezTo>
                    <a:pt x="814" y="367"/>
                    <a:pt x="622" y="782"/>
                    <a:pt x="734" y="1101"/>
                  </a:cubicBezTo>
                  <a:cubicBezTo>
                    <a:pt x="958" y="1820"/>
                    <a:pt x="958" y="2410"/>
                    <a:pt x="511" y="3064"/>
                  </a:cubicBezTo>
                  <a:cubicBezTo>
                    <a:pt x="0" y="3830"/>
                    <a:pt x="383" y="4644"/>
                    <a:pt x="1277" y="4948"/>
                  </a:cubicBezTo>
                  <a:cubicBezTo>
                    <a:pt x="1498" y="5026"/>
                    <a:pt x="1746" y="5062"/>
                    <a:pt x="2006" y="5062"/>
                  </a:cubicBezTo>
                  <a:cubicBezTo>
                    <a:pt x="3023" y="5062"/>
                    <a:pt x="4222" y="4507"/>
                    <a:pt x="4692" y="3719"/>
                  </a:cubicBezTo>
                  <a:cubicBezTo>
                    <a:pt x="4820" y="3431"/>
                    <a:pt x="4931" y="3144"/>
                    <a:pt x="5027" y="2857"/>
                  </a:cubicBezTo>
                  <a:cubicBezTo>
                    <a:pt x="4788" y="2522"/>
                    <a:pt x="4628" y="2059"/>
                    <a:pt x="4277" y="1804"/>
                  </a:cubicBezTo>
                  <a:cubicBezTo>
                    <a:pt x="3479" y="1213"/>
                    <a:pt x="2649" y="687"/>
                    <a:pt x="1771" y="208"/>
                  </a:cubicBezTo>
                  <a:cubicBezTo>
                    <a:pt x="1516" y="64"/>
                    <a:pt x="1181" y="64"/>
                    <a:pt x="8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1" name="Google Shape;13761;p30"/>
            <p:cNvSpPr/>
            <p:nvPr/>
          </p:nvSpPr>
          <p:spPr>
            <a:xfrm>
              <a:off x="6690251" y="2573165"/>
              <a:ext cx="118978" cy="100818"/>
            </a:xfrm>
            <a:custGeom>
              <a:avLst/>
              <a:gdLst/>
              <a:ahLst/>
              <a:cxnLst/>
              <a:rect l="l" t="t" r="r" b="b"/>
              <a:pathLst>
                <a:path w="2293" h="1951" extrusionOk="0">
                  <a:moveTo>
                    <a:pt x="1544" y="1"/>
                  </a:moveTo>
                  <a:cubicBezTo>
                    <a:pt x="1508" y="1"/>
                    <a:pt x="1471" y="8"/>
                    <a:pt x="1433" y="22"/>
                  </a:cubicBezTo>
                  <a:cubicBezTo>
                    <a:pt x="954" y="197"/>
                    <a:pt x="380" y="612"/>
                    <a:pt x="188" y="1075"/>
                  </a:cubicBezTo>
                  <a:cubicBezTo>
                    <a:pt x="0" y="1552"/>
                    <a:pt x="807" y="1950"/>
                    <a:pt x="1909" y="1950"/>
                  </a:cubicBezTo>
                  <a:cubicBezTo>
                    <a:pt x="2024" y="1950"/>
                    <a:pt x="2142" y="1946"/>
                    <a:pt x="2263" y="1937"/>
                  </a:cubicBezTo>
                  <a:cubicBezTo>
                    <a:pt x="2292" y="881"/>
                    <a:pt x="1958" y="1"/>
                    <a:pt x="1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2" name="Google Shape;13762;p30"/>
            <p:cNvSpPr/>
            <p:nvPr/>
          </p:nvSpPr>
          <p:spPr>
            <a:xfrm>
              <a:off x="6606401" y="3460816"/>
              <a:ext cx="449709" cy="438979"/>
            </a:xfrm>
            <a:custGeom>
              <a:avLst/>
              <a:gdLst/>
              <a:ahLst/>
              <a:cxnLst/>
              <a:rect l="l" t="t" r="r" b="b"/>
              <a:pathLst>
                <a:path w="8667" h="8495" extrusionOk="0">
                  <a:moveTo>
                    <a:pt x="4677" y="0"/>
                  </a:moveTo>
                  <a:cubicBezTo>
                    <a:pt x="4565" y="160"/>
                    <a:pt x="4437" y="319"/>
                    <a:pt x="4294" y="463"/>
                  </a:cubicBezTo>
                  <a:cubicBezTo>
                    <a:pt x="3097" y="1596"/>
                    <a:pt x="1884" y="2745"/>
                    <a:pt x="671" y="3862"/>
                  </a:cubicBezTo>
                  <a:cubicBezTo>
                    <a:pt x="112" y="4389"/>
                    <a:pt x="1" y="4868"/>
                    <a:pt x="671" y="5426"/>
                  </a:cubicBezTo>
                  <a:cubicBezTo>
                    <a:pt x="1134" y="5793"/>
                    <a:pt x="1629" y="6224"/>
                    <a:pt x="1900" y="6719"/>
                  </a:cubicBezTo>
                  <a:cubicBezTo>
                    <a:pt x="2528" y="7893"/>
                    <a:pt x="3401" y="8494"/>
                    <a:pt x="4598" y="8494"/>
                  </a:cubicBezTo>
                  <a:cubicBezTo>
                    <a:pt x="4801" y="8494"/>
                    <a:pt x="5014" y="8477"/>
                    <a:pt x="5235" y="8442"/>
                  </a:cubicBezTo>
                  <a:cubicBezTo>
                    <a:pt x="5250" y="8441"/>
                    <a:pt x="5264" y="8440"/>
                    <a:pt x="5279" y="8440"/>
                  </a:cubicBezTo>
                  <a:cubicBezTo>
                    <a:pt x="5381" y="8440"/>
                    <a:pt x="5489" y="8477"/>
                    <a:pt x="5591" y="8477"/>
                  </a:cubicBezTo>
                  <a:cubicBezTo>
                    <a:pt x="5605" y="8477"/>
                    <a:pt x="5620" y="8476"/>
                    <a:pt x="5634" y="8474"/>
                  </a:cubicBezTo>
                  <a:cubicBezTo>
                    <a:pt x="6480" y="8267"/>
                    <a:pt x="7789" y="8299"/>
                    <a:pt x="8044" y="7804"/>
                  </a:cubicBezTo>
                  <a:cubicBezTo>
                    <a:pt x="8491" y="6910"/>
                    <a:pt x="8667" y="5538"/>
                    <a:pt x="8284" y="4644"/>
                  </a:cubicBezTo>
                  <a:cubicBezTo>
                    <a:pt x="7613" y="2984"/>
                    <a:pt x="6448" y="1532"/>
                    <a:pt x="54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3" name="Google Shape;13763;p30"/>
            <p:cNvSpPr/>
            <p:nvPr/>
          </p:nvSpPr>
          <p:spPr>
            <a:xfrm>
              <a:off x="6486334" y="3320625"/>
              <a:ext cx="246829" cy="239204"/>
            </a:xfrm>
            <a:custGeom>
              <a:avLst/>
              <a:gdLst/>
              <a:ahLst/>
              <a:cxnLst/>
              <a:rect l="l" t="t" r="r" b="b"/>
              <a:pathLst>
                <a:path w="4757" h="4629" extrusionOk="0">
                  <a:moveTo>
                    <a:pt x="3847" y="0"/>
                  </a:moveTo>
                  <a:lnTo>
                    <a:pt x="1" y="3543"/>
                  </a:lnTo>
                  <a:cubicBezTo>
                    <a:pt x="155" y="3651"/>
                    <a:pt x="340" y="3879"/>
                    <a:pt x="467" y="3879"/>
                  </a:cubicBezTo>
                  <a:cubicBezTo>
                    <a:pt x="471" y="3879"/>
                    <a:pt x="475" y="3879"/>
                    <a:pt x="479" y="3878"/>
                  </a:cubicBezTo>
                  <a:cubicBezTo>
                    <a:pt x="599" y="3857"/>
                    <a:pt x="713" y="3846"/>
                    <a:pt x="823" y="3846"/>
                  </a:cubicBezTo>
                  <a:cubicBezTo>
                    <a:pt x="1442" y="3846"/>
                    <a:pt x="1913" y="4169"/>
                    <a:pt x="2442" y="4548"/>
                  </a:cubicBezTo>
                  <a:cubicBezTo>
                    <a:pt x="2521" y="4604"/>
                    <a:pt x="2647" y="4629"/>
                    <a:pt x="2792" y="4629"/>
                  </a:cubicBezTo>
                  <a:cubicBezTo>
                    <a:pt x="3148" y="4629"/>
                    <a:pt x="3622" y="4481"/>
                    <a:pt x="3815" y="4277"/>
                  </a:cubicBezTo>
                  <a:cubicBezTo>
                    <a:pt x="4757" y="3240"/>
                    <a:pt x="4693" y="1165"/>
                    <a:pt x="3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4" name="Google Shape;13764;p30"/>
            <p:cNvSpPr/>
            <p:nvPr/>
          </p:nvSpPr>
          <p:spPr>
            <a:xfrm>
              <a:off x="7696191" y="3460816"/>
              <a:ext cx="91114" cy="114047"/>
            </a:xfrm>
            <a:custGeom>
              <a:avLst/>
              <a:gdLst/>
              <a:ahLst/>
              <a:cxnLst/>
              <a:rect l="l" t="t" r="r" b="b"/>
              <a:pathLst>
                <a:path w="1756" h="2207" extrusionOk="0">
                  <a:moveTo>
                    <a:pt x="958" y="0"/>
                  </a:moveTo>
                  <a:cubicBezTo>
                    <a:pt x="766" y="271"/>
                    <a:pt x="607" y="543"/>
                    <a:pt x="415" y="798"/>
                  </a:cubicBezTo>
                  <a:cubicBezTo>
                    <a:pt x="0" y="1373"/>
                    <a:pt x="192" y="1979"/>
                    <a:pt x="878" y="2155"/>
                  </a:cubicBezTo>
                  <a:cubicBezTo>
                    <a:pt x="1112" y="2181"/>
                    <a:pt x="1358" y="2207"/>
                    <a:pt x="1596" y="2207"/>
                  </a:cubicBezTo>
                  <a:cubicBezTo>
                    <a:pt x="1650" y="2207"/>
                    <a:pt x="1703" y="2205"/>
                    <a:pt x="1756" y="2202"/>
                  </a:cubicBezTo>
                  <a:lnTo>
                    <a:pt x="1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5" name="Google Shape;13765;p30"/>
            <p:cNvSpPr/>
            <p:nvPr/>
          </p:nvSpPr>
          <p:spPr>
            <a:xfrm>
              <a:off x="6853177" y="4617895"/>
              <a:ext cx="506837" cy="539022"/>
            </a:xfrm>
            <a:custGeom>
              <a:avLst/>
              <a:gdLst/>
              <a:ahLst/>
              <a:cxnLst/>
              <a:rect l="l" t="t" r="r" b="b"/>
              <a:pathLst>
                <a:path w="9768" h="10431" extrusionOk="0">
                  <a:moveTo>
                    <a:pt x="4522" y="1"/>
                  </a:moveTo>
                  <a:cubicBezTo>
                    <a:pt x="3485" y="1"/>
                    <a:pt x="2462" y="349"/>
                    <a:pt x="1820" y="1052"/>
                  </a:cubicBezTo>
                  <a:cubicBezTo>
                    <a:pt x="1501" y="1339"/>
                    <a:pt x="1150" y="1579"/>
                    <a:pt x="767" y="1770"/>
                  </a:cubicBezTo>
                  <a:cubicBezTo>
                    <a:pt x="96" y="2137"/>
                    <a:pt x="1" y="2648"/>
                    <a:pt x="368" y="3270"/>
                  </a:cubicBezTo>
                  <a:cubicBezTo>
                    <a:pt x="511" y="3510"/>
                    <a:pt x="751" y="3669"/>
                    <a:pt x="862" y="3909"/>
                  </a:cubicBezTo>
                  <a:cubicBezTo>
                    <a:pt x="1385" y="5127"/>
                    <a:pt x="1894" y="5558"/>
                    <a:pt x="2622" y="5558"/>
                  </a:cubicBezTo>
                  <a:cubicBezTo>
                    <a:pt x="3028" y="5558"/>
                    <a:pt x="3503" y="5423"/>
                    <a:pt x="4086" y="5217"/>
                  </a:cubicBezTo>
                  <a:cubicBezTo>
                    <a:pt x="4255" y="5161"/>
                    <a:pt x="4406" y="5131"/>
                    <a:pt x="4541" y="5131"/>
                  </a:cubicBezTo>
                  <a:cubicBezTo>
                    <a:pt x="4904" y="5131"/>
                    <a:pt x="5158" y="5349"/>
                    <a:pt x="5379" y="5872"/>
                  </a:cubicBezTo>
                  <a:cubicBezTo>
                    <a:pt x="5794" y="6829"/>
                    <a:pt x="6480" y="7659"/>
                    <a:pt x="7198" y="8776"/>
                  </a:cubicBezTo>
                  <a:cubicBezTo>
                    <a:pt x="7055" y="8984"/>
                    <a:pt x="6943" y="9191"/>
                    <a:pt x="6847" y="9431"/>
                  </a:cubicBezTo>
                  <a:cubicBezTo>
                    <a:pt x="6767" y="9638"/>
                    <a:pt x="6767" y="9862"/>
                    <a:pt x="6863" y="10069"/>
                  </a:cubicBezTo>
                  <a:cubicBezTo>
                    <a:pt x="7054" y="10317"/>
                    <a:pt x="7403" y="10430"/>
                    <a:pt x="7772" y="10430"/>
                  </a:cubicBezTo>
                  <a:cubicBezTo>
                    <a:pt x="8331" y="10430"/>
                    <a:pt x="8934" y="10170"/>
                    <a:pt x="9097" y="9718"/>
                  </a:cubicBezTo>
                  <a:cubicBezTo>
                    <a:pt x="9337" y="9032"/>
                    <a:pt x="9624" y="8330"/>
                    <a:pt x="9704" y="7611"/>
                  </a:cubicBezTo>
                  <a:cubicBezTo>
                    <a:pt x="9768" y="6957"/>
                    <a:pt x="9608" y="6271"/>
                    <a:pt x="9512" y="5616"/>
                  </a:cubicBezTo>
                  <a:cubicBezTo>
                    <a:pt x="9464" y="5233"/>
                    <a:pt x="9257" y="4834"/>
                    <a:pt x="9337" y="4467"/>
                  </a:cubicBezTo>
                  <a:cubicBezTo>
                    <a:pt x="9624" y="2887"/>
                    <a:pt x="9624" y="2856"/>
                    <a:pt x="8252" y="2010"/>
                  </a:cubicBezTo>
                  <a:cubicBezTo>
                    <a:pt x="7964" y="1786"/>
                    <a:pt x="7709" y="1531"/>
                    <a:pt x="7486" y="1228"/>
                  </a:cubicBezTo>
                  <a:cubicBezTo>
                    <a:pt x="6795" y="413"/>
                    <a:pt x="5650" y="1"/>
                    <a:pt x="4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6" name="Google Shape;13766;p30"/>
            <p:cNvSpPr/>
            <p:nvPr/>
          </p:nvSpPr>
          <p:spPr>
            <a:xfrm>
              <a:off x="6693364" y="4231117"/>
              <a:ext cx="241848" cy="289018"/>
            </a:xfrm>
            <a:custGeom>
              <a:avLst/>
              <a:gdLst/>
              <a:ahLst/>
              <a:cxnLst/>
              <a:rect l="l" t="t" r="r" b="b"/>
              <a:pathLst>
                <a:path w="4661" h="5593" extrusionOk="0">
                  <a:moveTo>
                    <a:pt x="2187" y="0"/>
                  </a:moveTo>
                  <a:cubicBezTo>
                    <a:pt x="1032" y="0"/>
                    <a:pt x="0" y="966"/>
                    <a:pt x="0" y="2249"/>
                  </a:cubicBezTo>
                  <a:cubicBezTo>
                    <a:pt x="240" y="3255"/>
                    <a:pt x="447" y="4244"/>
                    <a:pt x="703" y="5202"/>
                  </a:cubicBezTo>
                  <a:cubicBezTo>
                    <a:pt x="751" y="5345"/>
                    <a:pt x="990" y="5489"/>
                    <a:pt x="1166" y="5537"/>
                  </a:cubicBezTo>
                  <a:cubicBezTo>
                    <a:pt x="1295" y="5575"/>
                    <a:pt x="1437" y="5592"/>
                    <a:pt x="1586" y="5592"/>
                  </a:cubicBezTo>
                  <a:cubicBezTo>
                    <a:pt x="2763" y="5592"/>
                    <a:pt x="4432" y="4498"/>
                    <a:pt x="4645" y="3478"/>
                  </a:cubicBezTo>
                  <a:cubicBezTo>
                    <a:pt x="4661" y="3303"/>
                    <a:pt x="4613" y="3143"/>
                    <a:pt x="4533" y="3015"/>
                  </a:cubicBezTo>
                  <a:cubicBezTo>
                    <a:pt x="4262" y="2329"/>
                    <a:pt x="4006" y="1643"/>
                    <a:pt x="3703" y="988"/>
                  </a:cubicBezTo>
                  <a:cubicBezTo>
                    <a:pt x="3575" y="701"/>
                    <a:pt x="3384" y="334"/>
                    <a:pt x="3129" y="222"/>
                  </a:cubicBezTo>
                  <a:cubicBezTo>
                    <a:pt x="2817" y="70"/>
                    <a:pt x="2498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7" name="Google Shape;13767;p30"/>
            <p:cNvSpPr/>
            <p:nvPr/>
          </p:nvSpPr>
          <p:spPr>
            <a:xfrm>
              <a:off x="6251180" y="3572793"/>
              <a:ext cx="302297" cy="330100"/>
            </a:xfrm>
            <a:custGeom>
              <a:avLst/>
              <a:gdLst/>
              <a:ahLst/>
              <a:cxnLst/>
              <a:rect l="l" t="t" r="r" b="b"/>
              <a:pathLst>
                <a:path w="5826" h="6388" extrusionOk="0">
                  <a:moveTo>
                    <a:pt x="1893" y="0"/>
                  </a:moveTo>
                  <a:cubicBezTo>
                    <a:pt x="1698" y="0"/>
                    <a:pt x="1500" y="32"/>
                    <a:pt x="1309" y="67"/>
                  </a:cubicBezTo>
                  <a:cubicBezTo>
                    <a:pt x="830" y="163"/>
                    <a:pt x="112" y="546"/>
                    <a:pt x="48" y="897"/>
                  </a:cubicBezTo>
                  <a:cubicBezTo>
                    <a:pt x="0" y="1488"/>
                    <a:pt x="192" y="2062"/>
                    <a:pt x="607" y="2493"/>
                  </a:cubicBezTo>
                  <a:cubicBezTo>
                    <a:pt x="1899" y="3722"/>
                    <a:pt x="3320" y="4807"/>
                    <a:pt x="4692" y="5940"/>
                  </a:cubicBezTo>
                  <a:cubicBezTo>
                    <a:pt x="4980" y="6116"/>
                    <a:pt x="5267" y="6260"/>
                    <a:pt x="5570" y="6387"/>
                  </a:cubicBezTo>
                  <a:lnTo>
                    <a:pt x="5825" y="6164"/>
                  </a:lnTo>
                  <a:cubicBezTo>
                    <a:pt x="5299" y="4967"/>
                    <a:pt x="4852" y="3738"/>
                    <a:pt x="4245" y="2573"/>
                  </a:cubicBezTo>
                  <a:cubicBezTo>
                    <a:pt x="3910" y="1919"/>
                    <a:pt x="3240" y="1424"/>
                    <a:pt x="2969" y="754"/>
                  </a:cubicBezTo>
                  <a:cubicBezTo>
                    <a:pt x="2717" y="152"/>
                    <a:pt x="2316" y="0"/>
                    <a:pt x="18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8" name="Google Shape;13768;p30"/>
            <p:cNvSpPr/>
            <p:nvPr/>
          </p:nvSpPr>
          <p:spPr>
            <a:xfrm>
              <a:off x="7083401" y="4420294"/>
              <a:ext cx="145804" cy="154663"/>
            </a:xfrm>
            <a:custGeom>
              <a:avLst/>
              <a:gdLst/>
              <a:ahLst/>
              <a:cxnLst/>
              <a:rect l="l" t="t" r="r" b="b"/>
              <a:pathLst>
                <a:path w="2810" h="2993" extrusionOk="0">
                  <a:moveTo>
                    <a:pt x="579" y="0"/>
                  </a:moveTo>
                  <a:cubicBezTo>
                    <a:pt x="311" y="0"/>
                    <a:pt x="162" y="257"/>
                    <a:pt x="112" y="775"/>
                  </a:cubicBezTo>
                  <a:cubicBezTo>
                    <a:pt x="96" y="1014"/>
                    <a:pt x="112" y="1253"/>
                    <a:pt x="112" y="1477"/>
                  </a:cubicBezTo>
                  <a:lnTo>
                    <a:pt x="80" y="1477"/>
                  </a:lnTo>
                  <a:cubicBezTo>
                    <a:pt x="80" y="1541"/>
                    <a:pt x="80" y="1605"/>
                    <a:pt x="80" y="1668"/>
                  </a:cubicBezTo>
                  <a:cubicBezTo>
                    <a:pt x="0" y="2275"/>
                    <a:pt x="32" y="2977"/>
                    <a:pt x="750" y="2993"/>
                  </a:cubicBezTo>
                  <a:cubicBezTo>
                    <a:pt x="1341" y="2977"/>
                    <a:pt x="1915" y="2722"/>
                    <a:pt x="2346" y="2291"/>
                  </a:cubicBezTo>
                  <a:cubicBezTo>
                    <a:pt x="2809" y="1764"/>
                    <a:pt x="2330" y="1269"/>
                    <a:pt x="1868" y="886"/>
                  </a:cubicBezTo>
                  <a:cubicBezTo>
                    <a:pt x="1628" y="695"/>
                    <a:pt x="1437" y="455"/>
                    <a:pt x="1197" y="280"/>
                  </a:cubicBezTo>
                  <a:cubicBezTo>
                    <a:pt x="945" y="94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9" name="Google Shape;13769;p30"/>
            <p:cNvSpPr/>
            <p:nvPr/>
          </p:nvSpPr>
          <p:spPr>
            <a:xfrm>
              <a:off x="6784478" y="4515477"/>
              <a:ext cx="203710" cy="135595"/>
            </a:xfrm>
            <a:custGeom>
              <a:avLst/>
              <a:gdLst/>
              <a:ahLst/>
              <a:cxnLst/>
              <a:rect l="l" t="t" r="r" b="b"/>
              <a:pathLst>
                <a:path w="3926" h="2624" extrusionOk="0">
                  <a:moveTo>
                    <a:pt x="3275" y="0"/>
                  </a:moveTo>
                  <a:cubicBezTo>
                    <a:pt x="3268" y="0"/>
                    <a:pt x="3262" y="1"/>
                    <a:pt x="3256" y="2"/>
                  </a:cubicBezTo>
                  <a:cubicBezTo>
                    <a:pt x="1756" y="241"/>
                    <a:pt x="782" y="1199"/>
                    <a:pt x="0" y="2587"/>
                  </a:cubicBezTo>
                  <a:cubicBezTo>
                    <a:pt x="137" y="2612"/>
                    <a:pt x="267" y="2624"/>
                    <a:pt x="390" y="2624"/>
                  </a:cubicBezTo>
                  <a:cubicBezTo>
                    <a:pt x="1212" y="2624"/>
                    <a:pt x="1747" y="2114"/>
                    <a:pt x="2330" y="1725"/>
                  </a:cubicBezTo>
                  <a:cubicBezTo>
                    <a:pt x="2649" y="1502"/>
                    <a:pt x="3048" y="1390"/>
                    <a:pt x="3383" y="1183"/>
                  </a:cubicBezTo>
                  <a:cubicBezTo>
                    <a:pt x="3591" y="1039"/>
                    <a:pt x="3766" y="864"/>
                    <a:pt x="3926" y="672"/>
                  </a:cubicBezTo>
                  <a:cubicBezTo>
                    <a:pt x="3710" y="441"/>
                    <a:pt x="3464" y="0"/>
                    <a:pt x="3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0" name="Google Shape;13770;p30"/>
            <p:cNvSpPr/>
            <p:nvPr/>
          </p:nvSpPr>
          <p:spPr>
            <a:xfrm>
              <a:off x="7187747" y="3531609"/>
              <a:ext cx="146582" cy="129653"/>
            </a:xfrm>
            <a:custGeom>
              <a:avLst/>
              <a:gdLst/>
              <a:ahLst/>
              <a:cxnLst/>
              <a:rect l="l" t="t" r="r" b="b"/>
              <a:pathLst>
                <a:path w="2825" h="2509" extrusionOk="0">
                  <a:moveTo>
                    <a:pt x="1166" y="0"/>
                  </a:moveTo>
                  <a:cubicBezTo>
                    <a:pt x="824" y="0"/>
                    <a:pt x="418" y="319"/>
                    <a:pt x="128" y="593"/>
                  </a:cubicBezTo>
                  <a:cubicBezTo>
                    <a:pt x="0" y="721"/>
                    <a:pt x="32" y="1279"/>
                    <a:pt x="160" y="1359"/>
                  </a:cubicBezTo>
                  <a:cubicBezTo>
                    <a:pt x="734" y="1662"/>
                    <a:pt x="1341" y="1934"/>
                    <a:pt x="1947" y="2173"/>
                  </a:cubicBezTo>
                  <a:lnTo>
                    <a:pt x="2298" y="2508"/>
                  </a:lnTo>
                  <a:cubicBezTo>
                    <a:pt x="2474" y="2157"/>
                    <a:pt x="2729" y="1822"/>
                    <a:pt x="2793" y="1455"/>
                  </a:cubicBezTo>
                  <a:cubicBezTo>
                    <a:pt x="2825" y="1168"/>
                    <a:pt x="2713" y="864"/>
                    <a:pt x="2506" y="673"/>
                  </a:cubicBezTo>
                  <a:cubicBezTo>
                    <a:pt x="2123" y="370"/>
                    <a:pt x="1660" y="34"/>
                    <a:pt x="1213" y="3"/>
                  </a:cubicBezTo>
                  <a:cubicBezTo>
                    <a:pt x="1197" y="1"/>
                    <a:pt x="1182" y="0"/>
                    <a:pt x="11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1" name="Google Shape;13771;p30"/>
            <p:cNvSpPr/>
            <p:nvPr/>
          </p:nvSpPr>
          <p:spPr>
            <a:xfrm>
              <a:off x="7935496" y="4441558"/>
              <a:ext cx="122610" cy="81905"/>
            </a:xfrm>
            <a:custGeom>
              <a:avLst/>
              <a:gdLst/>
              <a:ahLst/>
              <a:cxnLst/>
              <a:rect l="l" t="t" r="r" b="b"/>
              <a:pathLst>
                <a:path w="2363" h="1585" extrusionOk="0">
                  <a:moveTo>
                    <a:pt x="730" y="0"/>
                  </a:moveTo>
                  <a:cubicBezTo>
                    <a:pt x="523" y="0"/>
                    <a:pt x="296" y="85"/>
                    <a:pt x="0" y="228"/>
                  </a:cubicBezTo>
                  <a:cubicBezTo>
                    <a:pt x="495" y="1138"/>
                    <a:pt x="1229" y="1569"/>
                    <a:pt x="2362" y="1585"/>
                  </a:cubicBezTo>
                  <a:cubicBezTo>
                    <a:pt x="1557" y="427"/>
                    <a:pt x="1194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2" name="Google Shape;13772;p30"/>
            <p:cNvSpPr/>
            <p:nvPr/>
          </p:nvSpPr>
          <p:spPr>
            <a:xfrm>
              <a:off x="7196827" y="3696784"/>
              <a:ext cx="102737" cy="58186"/>
            </a:xfrm>
            <a:custGeom>
              <a:avLst/>
              <a:gdLst/>
              <a:ahLst/>
              <a:cxnLst/>
              <a:rect l="l" t="t" r="r" b="b"/>
              <a:pathLst>
                <a:path w="1980" h="1126" extrusionOk="0">
                  <a:moveTo>
                    <a:pt x="770" y="1"/>
                  </a:moveTo>
                  <a:cubicBezTo>
                    <a:pt x="508" y="1"/>
                    <a:pt x="267" y="168"/>
                    <a:pt x="1" y="503"/>
                  </a:cubicBezTo>
                  <a:lnTo>
                    <a:pt x="1884" y="1126"/>
                  </a:lnTo>
                  <a:cubicBezTo>
                    <a:pt x="1916" y="1030"/>
                    <a:pt x="1948" y="918"/>
                    <a:pt x="1980" y="822"/>
                  </a:cubicBezTo>
                  <a:cubicBezTo>
                    <a:pt x="1478" y="275"/>
                    <a:pt x="1106" y="1"/>
                    <a:pt x="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3" name="Google Shape;13773;p30"/>
            <p:cNvSpPr/>
            <p:nvPr/>
          </p:nvSpPr>
          <p:spPr>
            <a:xfrm>
              <a:off x="3598803" y="3925105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46" y="0"/>
                  </a:moveTo>
                  <a:lnTo>
                    <a:pt x="1" y="367"/>
                  </a:lnTo>
                  <a:cubicBezTo>
                    <a:pt x="468" y="663"/>
                    <a:pt x="753" y="974"/>
                    <a:pt x="1033" y="974"/>
                  </a:cubicBezTo>
                  <a:cubicBezTo>
                    <a:pt x="1040" y="974"/>
                    <a:pt x="1047" y="974"/>
                    <a:pt x="1054" y="974"/>
                  </a:cubicBezTo>
                  <a:cubicBezTo>
                    <a:pt x="1230" y="958"/>
                    <a:pt x="1389" y="479"/>
                    <a:pt x="1565" y="192"/>
                  </a:cubicBezTo>
                  <a:lnTo>
                    <a:pt x="1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4" name="Google Shape;13774;p30"/>
            <p:cNvSpPr/>
            <p:nvPr/>
          </p:nvSpPr>
          <p:spPr>
            <a:xfrm>
              <a:off x="3681615" y="2990740"/>
              <a:ext cx="81204" cy="50383"/>
            </a:xfrm>
            <a:custGeom>
              <a:avLst/>
              <a:gdLst/>
              <a:ahLst/>
              <a:cxnLst/>
              <a:rect l="l" t="t" r="r" b="b"/>
              <a:pathLst>
                <a:path w="1565" h="975" extrusionOk="0">
                  <a:moveTo>
                    <a:pt x="1262" y="0"/>
                  </a:moveTo>
                  <a:lnTo>
                    <a:pt x="1" y="383"/>
                  </a:lnTo>
                  <a:cubicBezTo>
                    <a:pt x="484" y="664"/>
                    <a:pt x="769" y="974"/>
                    <a:pt x="1049" y="974"/>
                  </a:cubicBezTo>
                  <a:cubicBezTo>
                    <a:pt x="1056" y="974"/>
                    <a:pt x="1063" y="974"/>
                    <a:pt x="1070" y="974"/>
                  </a:cubicBezTo>
                  <a:cubicBezTo>
                    <a:pt x="1246" y="974"/>
                    <a:pt x="1405" y="479"/>
                    <a:pt x="1565" y="208"/>
                  </a:cubicBezTo>
                  <a:lnTo>
                    <a:pt x="12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5" name="Google Shape;13775;p30"/>
            <p:cNvSpPr/>
            <p:nvPr/>
          </p:nvSpPr>
          <p:spPr>
            <a:xfrm>
              <a:off x="4780485" y="5040844"/>
              <a:ext cx="58840" cy="71828"/>
            </a:xfrm>
            <a:custGeom>
              <a:avLst/>
              <a:gdLst/>
              <a:ahLst/>
              <a:cxnLst/>
              <a:rect l="l" t="t" r="r" b="b"/>
              <a:pathLst>
                <a:path w="1134" h="1390" extrusionOk="0">
                  <a:moveTo>
                    <a:pt x="703" y="1"/>
                  </a:moveTo>
                  <a:cubicBezTo>
                    <a:pt x="479" y="384"/>
                    <a:pt x="240" y="751"/>
                    <a:pt x="1" y="1134"/>
                  </a:cubicBezTo>
                  <a:lnTo>
                    <a:pt x="432" y="1389"/>
                  </a:lnTo>
                  <a:lnTo>
                    <a:pt x="1134" y="2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76" name="Google Shape;13776;p30"/>
          <p:cNvSpPr/>
          <p:nvPr/>
        </p:nvSpPr>
        <p:spPr>
          <a:xfrm>
            <a:off x="0" y="-96400"/>
            <a:ext cx="7188600" cy="533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67665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60" r:id="rId6"/>
    <p:sldLayoutId id="2147483666" r:id="rId7"/>
    <p:sldLayoutId id="2147483674" r:id="rId8"/>
    <p:sldLayoutId id="2147483676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19">
          <p15:clr>
            <a:srgbClr val="EA4335"/>
          </p15:clr>
        </p15:guide>
        <p15:guide id="2" orient="horz">
          <p15:clr>
            <a:srgbClr val="EA4335"/>
          </p15:clr>
        </p15:guide>
        <p15:guide id="3" orient="horz" pos="2897">
          <p15:clr>
            <a:srgbClr val="EA4335"/>
          </p15:clr>
        </p15:guide>
        <p15:guide id="4" orient="horz" pos="3237">
          <p15:clr>
            <a:srgbClr val="EA4335"/>
          </p15:clr>
        </p15:guide>
        <p15:guide id="5" orient="horz" pos="518">
          <p15:clr>
            <a:srgbClr val="EA4335"/>
          </p15:clr>
        </p15:guide>
        <p15:guide id="6" orient="horz" pos="2713">
          <p15:clr>
            <a:srgbClr val="EA4335"/>
          </p15:clr>
        </p15:guide>
        <p15:guide id="7" pos="2880">
          <p15:clr>
            <a:srgbClr val="EA4335"/>
          </p15:clr>
        </p15:guide>
        <p15:guide id="8">
          <p15:clr>
            <a:srgbClr val="EA4335"/>
          </p15:clr>
        </p15:guide>
        <p15:guide id="9" pos="5760">
          <p15:clr>
            <a:srgbClr val="EA4335"/>
          </p15:clr>
        </p15:guide>
        <p15:guide id="10" pos="449">
          <p15:clr>
            <a:srgbClr val="EA4335"/>
          </p15:clr>
        </p15:guide>
        <p15:guide id="11" pos="5311">
          <p15:clr>
            <a:srgbClr val="EA4335"/>
          </p15:clr>
        </p15:guide>
        <p15:guide id="12" pos="5086">
          <p15:clr>
            <a:srgbClr val="EA4335"/>
          </p15:clr>
        </p15:guide>
        <p15:guide id="13" pos="674">
          <p15:clr>
            <a:srgbClr val="EA4335"/>
          </p15:clr>
        </p15:guide>
        <p15:guide id="14" orient="horz" pos="3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nightbearr/sales-product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9" name="Google Shape;13789;p35"/>
          <p:cNvSpPr/>
          <p:nvPr/>
        </p:nvSpPr>
        <p:spPr>
          <a:xfrm>
            <a:off x="1067250" y="822950"/>
            <a:ext cx="7006800" cy="349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0" name="Google Shape;13790;p35"/>
          <p:cNvSpPr txBox="1">
            <a:spLocks noGrp="1"/>
          </p:cNvSpPr>
          <p:nvPr>
            <p:ph type="subTitle" idx="1"/>
          </p:nvPr>
        </p:nvSpPr>
        <p:spPr>
          <a:xfrm>
            <a:off x="2441025" y="3291325"/>
            <a:ext cx="42618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analyze sales performance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how to improve sales in one month? </a:t>
            </a:r>
            <a:endParaRPr dirty="0"/>
          </a:p>
        </p:txBody>
      </p:sp>
      <p:sp>
        <p:nvSpPr>
          <p:cNvPr id="13791" name="Google Shape;13791;p35"/>
          <p:cNvSpPr txBox="1">
            <a:spLocks noGrp="1"/>
          </p:cNvSpPr>
          <p:nvPr>
            <p:ph type="ctrTitle"/>
          </p:nvPr>
        </p:nvSpPr>
        <p:spPr>
          <a:xfrm>
            <a:off x="1222749" y="1141825"/>
            <a:ext cx="6695802" cy="21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Sales For </a:t>
            </a:r>
            <a:br>
              <a:rPr lang="en-US" dirty="0"/>
            </a:br>
            <a:r>
              <a:rPr lang="en-US" dirty="0"/>
              <a:t>Electronic company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4379;p69">
            <a:extLst>
              <a:ext uri="{FF2B5EF4-FFF2-40B4-BE49-F238E27FC236}">
                <a16:creationId xmlns:a16="http://schemas.microsoft.com/office/drawing/2014/main" id="{EB7557EA-DD20-4C02-99D5-B1A5D9C0D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3024" y="405192"/>
            <a:ext cx="7402025" cy="1359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</a:t>
            </a:r>
            <a:r>
              <a:rPr lang="en" sz="3200" dirty="0"/>
              <a:t>onclusion</a:t>
            </a:r>
            <a:br>
              <a:rPr lang="en" sz="3200" dirty="0"/>
            </a:br>
            <a:endParaRPr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EBAD31-1CF9-45DE-A5EB-0024145E0A9F}"/>
              </a:ext>
            </a:extLst>
          </p:cNvPr>
          <p:cNvSpPr txBox="1"/>
          <p:nvPr/>
        </p:nvSpPr>
        <p:spPr>
          <a:xfrm>
            <a:off x="3164682" y="1418106"/>
            <a:ext cx="4636294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Based on previous analysis, earnings does not depend on how many orders in the day, but It depends on orders total price . By knowing that we can improving performance by reduce the price of some products and we can improve sales by offering products based on the best-selling products.</a:t>
            </a:r>
            <a:endParaRPr lang="ar-S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" name="Google Shape;13803;p37"/>
          <p:cNvSpPr txBox="1">
            <a:spLocks noGrp="1"/>
          </p:cNvSpPr>
          <p:nvPr>
            <p:ph type="title"/>
          </p:nvPr>
        </p:nvSpPr>
        <p:spPr>
          <a:xfrm>
            <a:off x="1271930" y="1549667"/>
            <a:ext cx="7004400" cy="17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hak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5" name="Google Shape;13845;p42"/>
          <p:cNvSpPr txBox="1">
            <a:spLocks noGrp="1"/>
          </p:cNvSpPr>
          <p:nvPr>
            <p:ph type="title"/>
          </p:nvPr>
        </p:nvSpPr>
        <p:spPr>
          <a:xfrm>
            <a:off x="385763" y="1891800"/>
            <a:ext cx="4186237" cy="135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Company Background (Scenario)</a:t>
            </a:r>
            <a:endParaRPr dirty="0"/>
          </a:p>
        </p:txBody>
      </p:sp>
      <p:sp>
        <p:nvSpPr>
          <p:cNvPr id="13846" name="Google Shape;13846;p42"/>
          <p:cNvSpPr txBox="1">
            <a:spLocks noGrp="1"/>
          </p:cNvSpPr>
          <p:nvPr>
            <p:ph type="subTitle" idx="1"/>
          </p:nvPr>
        </p:nvSpPr>
        <p:spPr>
          <a:xfrm>
            <a:off x="5010850" y="1692125"/>
            <a:ext cx="3063300" cy="17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Electronics company </a:t>
            </a:r>
            <a:r>
              <a:rPr lang="en-US"/>
              <a:t>(E) </a:t>
            </a:r>
            <a:r>
              <a:rPr lang="en-US" dirty="0"/>
              <a:t>is Saudi Arabia-company based on sales different types of electronics such as Apple Air pods Headphones, Batteries, USB-C Charging Cable and laptops etc..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6" name="Google Shape;13796;p36"/>
          <p:cNvSpPr txBox="1">
            <a:spLocks noGrp="1"/>
          </p:cNvSpPr>
          <p:nvPr>
            <p:ph type="title"/>
          </p:nvPr>
        </p:nvSpPr>
        <p:spPr>
          <a:xfrm>
            <a:off x="713225" y="67665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Describe Problem</a:t>
            </a:r>
            <a:endParaRPr dirty="0"/>
          </a:p>
        </p:txBody>
      </p:sp>
      <p:sp>
        <p:nvSpPr>
          <p:cNvPr id="13797" name="Google Shape;13797;p36"/>
          <p:cNvSpPr txBox="1">
            <a:spLocks noGrp="1"/>
          </p:cNvSpPr>
          <p:nvPr>
            <p:ph type="subTitle" idx="1"/>
          </p:nvPr>
        </p:nvSpPr>
        <p:spPr>
          <a:xfrm>
            <a:off x="713225" y="1213944"/>
            <a:ext cx="7927872" cy="32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ar-SA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Electronic company want to do analyze sales performance for improving sales for the future months.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To solve this problem, we need to answer three questions: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Q1. What product ordered the most?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Q2. At any day orders are increased?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Q3. What week have the highest earning in this month?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9" name="Google Shape;13839;p41"/>
          <p:cNvSpPr txBox="1">
            <a:spLocks noGrp="1"/>
          </p:cNvSpPr>
          <p:nvPr>
            <p:ph type="title"/>
          </p:nvPr>
        </p:nvSpPr>
        <p:spPr>
          <a:xfrm>
            <a:off x="391191" y="163525"/>
            <a:ext cx="50382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description</a:t>
            </a:r>
          </a:p>
        </p:txBody>
      </p:sp>
      <p:sp>
        <p:nvSpPr>
          <p:cNvPr id="13840" name="Google Shape;13840;p41"/>
          <p:cNvSpPr txBox="1">
            <a:spLocks noGrp="1"/>
          </p:cNvSpPr>
          <p:nvPr>
            <p:ph type="subTitle" idx="1"/>
          </p:nvPr>
        </p:nvSpPr>
        <p:spPr>
          <a:xfrm>
            <a:off x="391191" y="1001387"/>
            <a:ext cx="6652547" cy="3777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that has been used is (</a:t>
            </a:r>
            <a:r>
              <a:rPr lang="en-US" dirty="0">
                <a:hlinkClick r:id="rId3"/>
              </a:rPr>
              <a:t>Sales Product Data </a:t>
            </a:r>
            <a:r>
              <a:rPr lang="en-US" dirty="0"/>
              <a:t>) and it's provided by Kaggle. this data provided in .CSV format. </a:t>
            </a:r>
            <a:endParaRPr lang="ar-SA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contains of 18383 rows and set of columns:</a:t>
            </a:r>
            <a:endParaRPr lang="en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● Order ID - An Order ID is the number system that uses to keep track of orders (unique number).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● Product - The product that have been sold.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● Quantity Ordered - Ordered Quantity is the total item quantity ordered in the initial order.</a:t>
            </a:r>
            <a:br>
              <a:rPr lang="en-US" sz="1200" dirty="0"/>
            </a:br>
            <a:r>
              <a:rPr lang="en-US" sz="1200" dirty="0"/>
              <a:t>● Price Each - The price of each product 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● Order Date - This is the date the customer is requesting the order be shipped.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● Purchase Address – is shipping address.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 added four columns date, total, week and week number.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30265A-A6FF-420B-AAFB-9778EA9F2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384721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18383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1" name="Google Shape;13921;p49"/>
          <p:cNvSpPr txBox="1">
            <a:spLocks noGrp="1"/>
          </p:cNvSpPr>
          <p:nvPr>
            <p:ph type="title"/>
          </p:nvPr>
        </p:nvSpPr>
        <p:spPr>
          <a:xfrm>
            <a:off x="713250" y="1691640"/>
            <a:ext cx="7717500" cy="15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4" name="Google Shape;13944;p51"/>
          <p:cNvSpPr txBox="1"/>
          <p:nvPr/>
        </p:nvSpPr>
        <p:spPr>
          <a:xfrm>
            <a:off x="3724977" y="4175679"/>
            <a:ext cx="3426593" cy="10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</a:rPr>
              <a:t>Based on dataset we have 1700 as price for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MacBook Pro Laptop product .</a:t>
            </a: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3945" name="Google Shape;13945;p51"/>
          <p:cNvSpPr txBox="1">
            <a:spLocks noGrp="1"/>
          </p:cNvSpPr>
          <p:nvPr>
            <p:ph type="title"/>
          </p:nvPr>
        </p:nvSpPr>
        <p:spPr>
          <a:xfrm>
            <a:off x="1313970" y="673625"/>
            <a:ext cx="676028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Outliers </a:t>
            </a:r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DF21A1D9-ACB8-4BC9-A31A-FD8AD80A9E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59"/>
          <a:stretch/>
        </p:blipFill>
        <p:spPr>
          <a:xfrm>
            <a:off x="771287" y="1249565"/>
            <a:ext cx="7045693" cy="2644369"/>
          </a:xfrm>
          <a:prstGeom prst="rect">
            <a:avLst/>
          </a:prstGeom>
        </p:spPr>
      </p:pic>
      <p:grpSp>
        <p:nvGrpSpPr>
          <p:cNvPr id="14" name="Google Shape;13855;p43">
            <a:extLst>
              <a:ext uri="{FF2B5EF4-FFF2-40B4-BE49-F238E27FC236}">
                <a16:creationId xmlns:a16="http://schemas.microsoft.com/office/drawing/2014/main" id="{AD4AE8A1-0D8E-41AC-AF94-48BC5303890C}"/>
              </a:ext>
            </a:extLst>
          </p:cNvPr>
          <p:cNvGrpSpPr/>
          <p:nvPr/>
        </p:nvGrpSpPr>
        <p:grpSpPr>
          <a:xfrm>
            <a:off x="703386" y="778471"/>
            <a:ext cx="366364" cy="366248"/>
            <a:chOff x="-60255350" y="3733825"/>
            <a:chExt cx="316650" cy="316550"/>
          </a:xfrm>
        </p:grpSpPr>
        <p:sp>
          <p:nvSpPr>
            <p:cNvPr id="15" name="Google Shape;13856;p43">
              <a:extLst>
                <a:ext uri="{FF2B5EF4-FFF2-40B4-BE49-F238E27FC236}">
                  <a16:creationId xmlns:a16="http://schemas.microsoft.com/office/drawing/2014/main" id="{02584C1D-1F09-4910-B11E-A5F62E473473}"/>
                </a:ext>
              </a:extLst>
            </p:cNvPr>
            <p:cNvSpPr/>
            <p:nvPr/>
          </p:nvSpPr>
          <p:spPr>
            <a:xfrm>
              <a:off x="-60218325" y="3733825"/>
              <a:ext cx="235525" cy="316550"/>
            </a:xfrm>
            <a:custGeom>
              <a:avLst/>
              <a:gdLst/>
              <a:ahLst/>
              <a:cxn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857;p43">
              <a:extLst>
                <a:ext uri="{FF2B5EF4-FFF2-40B4-BE49-F238E27FC236}">
                  <a16:creationId xmlns:a16="http://schemas.microsoft.com/office/drawing/2014/main" id="{7870AE4A-E825-4BEC-95CA-E7EA30EAD174}"/>
                </a:ext>
              </a:extLst>
            </p:cNvPr>
            <p:cNvSpPr/>
            <p:nvPr/>
          </p:nvSpPr>
          <p:spPr>
            <a:xfrm>
              <a:off x="-60255350" y="3844775"/>
              <a:ext cx="34675" cy="20500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858;p43">
              <a:extLst>
                <a:ext uri="{FF2B5EF4-FFF2-40B4-BE49-F238E27FC236}">
                  <a16:creationId xmlns:a16="http://schemas.microsoft.com/office/drawing/2014/main" id="{6E917B54-1992-4B0E-BC19-44F13505C8AF}"/>
                </a:ext>
              </a:extLst>
            </p:cNvPr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859;p43">
              <a:extLst>
                <a:ext uri="{FF2B5EF4-FFF2-40B4-BE49-F238E27FC236}">
                  <a16:creationId xmlns:a16="http://schemas.microsoft.com/office/drawing/2014/main" id="{40CAC98C-24B5-4BFB-BA68-538BF8051ED0}"/>
                </a:ext>
              </a:extLst>
            </p:cNvPr>
            <p:cNvSpPr/>
            <p:nvPr/>
          </p:nvSpPr>
          <p:spPr>
            <a:xfrm>
              <a:off x="-60212825" y="393947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860;p43">
              <a:extLst>
                <a:ext uri="{FF2B5EF4-FFF2-40B4-BE49-F238E27FC236}">
                  <a16:creationId xmlns:a16="http://schemas.microsoft.com/office/drawing/2014/main" id="{2EA387E4-112C-40BE-9D5E-5F0B071676E8}"/>
                </a:ext>
              </a:extLst>
            </p:cNvPr>
            <p:cNvSpPr/>
            <p:nvPr/>
          </p:nvSpPr>
          <p:spPr>
            <a:xfrm>
              <a:off x="-60012750" y="373942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861;p43">
              <a:extLst>
                <a:ext uri="{FF2B5EF4-FFF2-40B4-BE49-F238E27FC236}">
                  <a16:creationId xmlns:a16="http://schemas.microsoft.com/office/drawing/2014/main" id="{36C1E348-AF0D-46E4-8B2C-255565113615}"/>
                </a:ext>
              </a:extLst>
            </p:cNvPr>
            <p:cNvSpPr/>
            <p:nvPr/>
          </p:nvSpPr>
          <p:spPr>
            <a:xfrm>
              <a:off x="-60012750" y="393947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862;p43">
              <a:extLst>
                <a:ext uri="{FF2B5EF4-FFF2-40B4-BE49-F238E27FC236}">
                  <a16:creationId xmlns:a16="http://schemas.microsoft.com/office/drawing/2014/main" id="{0201B868-428D-43AF-AB04-9CEBB6720B5E}"/>
                </a:ext>
              </a:extLst>
            </p:cNvPr>
            <p:cNvSpPr/>
            <p:nvPr/>
          </p:nvSpPr>
          <p:spPr>
            <a:xfrm>
              <a:off x="-60212825" y="373942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14194;p59">
            <a:extLst>
              <a:ext uri="{FF2B5EF4-FFF2-40B4-BE49-F238E27FC236}">
                <a16:creationId xmlns:a16="http://schemas.microsoft.com/office/drawing/2014/main" id="{5F315C75-B81C-4960-9ABB-D669C711D0C4}"/>
              </a:ext>
            </a:extLst>
          </p:cNvPr>
          <p:cNvSpPr/>
          <p:nvPr/>
        </p:nvSpPr>
        <p:spPr>
          <a:xfrm>
            <a:off x="3442826" y="4234515"/>
            <a:ext cx="282151" cy="293675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4" name="Google Shape;13944;p51"/>
          <p:cNvSpPr txBox="1"/>
          <p:nvPr/>
        </p:nvSpPr>
        <p:spPr>
          <a:xfrm>
            <a:off x="5768092" y="2184419"/>
            <a:ext cx="2045100" cy="10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3945" name="Google Shape;13945;p51"/>
          <p:cNvSpPr txBox="1">
            <a:spLocks noGrp="1"/>
          </p:cNvSpPr>
          <p:nvPr>
            <p:ph type="title"/>
          </p:nvPr>
        </p:nvSpPr>
        <p:spPr>
          <a:xfrm>
            <a:off x="1313970" y="673625"/>
            <a:ext cx="676028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What product ordered the most?</a:t>
            </a:r>
          </a:p>
        </p:txBody>
      </p:sp>
      <p:grpSp>
        <p:nvGrpSpPr>
          <p:cNvPr id="5" name="Google Shape;19853;p82">
            <a:extLst>
              <a:ext uri="{FF2B5EF4-FFF2-40B4-BE49-F238E27FC236}">
                <a16:creationId xmlns:a16="http://schemas.microsoft.com/office/drawing/2014/main" id="{761EDB7B-BFFC-4598-A39C-17C7D5A62226}"/>
              </a:ext>
            </a:extLst>
          </p:cNvPr>
          <p:cNvGrpSpPr/>
          <p:nvPr/>
        </p:nvGrpSpPr>
        <p:grpSpPr>
          <a:xfrm>
            <a:off x="942774" y="803150"/>
            <a:ext cx="368186" cy="366364"/>
            <a:chOff x="-62151950" y="4111775"/>
            <a:chExt cx="318225" cy="316650"/>
          </a:xfrm>
        </p:grpSpPr>
        <p:sp>
          <p:nvSpPr>
            <p:cNvPr id="6" name="Google Shape;19854;p82">
              <a:extLst>
                <a:ext uri="{FF2B5EF4-FFF2-40B4-BE49-F238E27FC236}">
                  <a16:creationId xmlns:a16="http://schemas.microsoft.com/office/drawing/2014/main" id="{20AC5A0B-75B4-406D-ACF8-8D24CEB08804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855;p82">
              <a:extLst>
                <a:ext uri="{FF2B5EF4-FFF2-40B4-BE49-F238E27FC236}">
                  <a16:creationId xmlns:a16="http://schemas.microsoft.com/office/drawing/2014/main" id="{BD7EBC1B-1359-423A-BBF8-D7455DE9F3DE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856;p82">
              <a:extLst>
                <a:ext uri="{FF2B5EF4-FFF2-40B4-BE49-F238E27FC236}">
                  <a16:creationId xmlns:a16="http://schemas.microsoft.com/office/drawing/2014/main" id="{9F8449FB-6822-44B0-A43A-DE49CFDA39DA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857;p82">
              <a:extLst>
                <a:ext uri="{FF2B5EF4-FFF2-40B4-BE49-F238E27FC236}">
                  <a16:creationId xmlns:a16="http://schemas.microsoft.com/office/drawing/2014/main" id="{99E98544-6209-449D-9EF1-47F7D6C22C30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6E2BE7C-520A-489F-B51F-5A58E0C552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7" r="11203"/>
          <a:stretch/>
        </p:blipFill>
        <p:spPr>
          <a:xfrm>
            <a:off x="1175186" y="1354633"/>
            <a:ext cx="5842363" cy="35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6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5" name="Google Shape;13945;p51"/>
          <p:cNvSpPr txBox="1">
            <a:spLocks noGrp="1"/>
          </p:cNvSpPr>
          <p:nvPr>
            <p:ph type="title"/>
          </p:nvPr>
        </p:nvSpPr>
        <p:spPr>
          <a:xfrm>
            <a:off x="1069850" y="673625"/>
            <a:ext cx="70044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At any day orders are increased?</a:t>
            </a:r>
          </a:p>
        </p:txBody>
      </p:sp>
      <p:grpSp>
        <p:nvGrpSpPr>
          <p:cNvPr id="7" name="Google Shape;19853;p82">
            <a:extLst>
              <a:ext uri="{FF2B5EF4-FFF2-40B4-BE49-F238E27FC236}">
                <a16:creationId xmlns:a16="http://schemas.microsoft.com/office/drawing/2014/main" id="{50E2940E-14CE-4961-AD84-5EC9FF33149B}"/>
              </a:ext>
            </a:extLst>
          </p:cNvPr>
          <p:cNvGrpSpPr/>
          <p:nvPr/>
        </p:nvGrpSpPr>
        <p:grpSpPr>
          <a:xfrm>
            <a:off x="701564" y="803238"/>
            <a:ext cx="368186" cy="366364"/>
            <a:chOff x="-62151950" y="4111775"/>
            <a:chExt cx="318225" cy="316650"/>
          </a:xfrm>
        </p:grpSpPr>
        <p:sp>
          <p:nvSpPr>
            <p:cNvPr id="8" name="Google Shape;19854;p82">
              <a:extLst>
                <a:ext uri="{FF2B5EF4-FFF2-40B4-BE49-F238E27FC236}">
                  <a16:creationId xmlns:a16="http://schemas.microsoft.com/office/drawing/2014/main" id="{F1B82F7A-C3A5-405E-90E3-DC277BC5CEBF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855;p82">
              <a:extLst>
                <a:ext uri="{FF2B5EF4-FFF2-40B4-BE49-F238E27FC236}">
                  <a16:creationId xmlns:a16="http://schemas.microsoft.com/office/drawing/2014/main" id="{2159AC60-AC75-437B-8D0C-11FC8EE165C5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56;p82">
              <a:extLst>
                <a:ext uri="{FF2B5EF4-FFF2-40B4-BE49-F238E27FC236}">
                  <a16:creationId xmlns:a16="http://schemas.microsoft.com/office/drawing/2014/main" id="{904587C2-6643-4F69-91C8-01EF598C2D3A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857;p82">
              <a:extLst>
                <a:ext uri="{FF2B5EF4-FFF2-40B4-BE49-F238E27FC236}">
                  <a16:creationId xmlns:a16="http://schemas.microsoft.com/office/drawing/2014/main" id="{48B9B9AE-AA4F-455F-A9B6-6A57E58C2CFB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94D41FD-46FF-4C11-B030-839FBE2F0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37" y="1894997"/>
            <a:ext cx="5654530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8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4" name="Google Shape;13944;p51"/>
          <p:cNvSpPr txBox="1"/>
          <p:nvPr/>
        </p:nvSpPr>
        <p:spPr>
          <a:xfrm>
            <a:off x="6316732" y="1963038"/>
            <a:ext cx="2045100" cy="10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3945" name="Google Shape;13945;p51"/>
          <p:cNvSpPr txBox="1">
            <a:spLocks noGrp="1"/>
          </p:cNvSpPr>
          <p:nvPr>
            <p:ph type="title"/>
          </p:nvPr>
        </p:nvSpPr>
        <p:spPr>
          <a:xfrm>
            <a:off x="983223" y="217576"/>
            <a:ext cx="7004400" cy="8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what week have the highest earning in this month?</a:t>
            </a:r>
          </a:p>
        </p:txBody>
      </p:sp>
      <p:grpSp>
        <p:nvGrpSpPr>
          <p:cNvPr id="7" name="Google Shape;19853;p82">
            <a:extLst>
              <a:ext uri="{FF2B5EF4-FFF2-40B4-BE49-F238E27FC236}">
                <a16:creationId xmlns:a16="http://schemas.microsoft.com/office/drawing/2014/main" id="{354A794E-35C6-4115-B9DF-0317D1360C33}"/>
              </a:ext>
            </a:extLst>
          </p:cNvPr>
          <p:cNvGrpSpPr/>
          <p:nvPr/>
        </p:nvGrpSpPr>
        <p:grpSpPr>
          <a:xfrm>
            <a:off x="615037" y="491844"/>
            <a:ext cx="368186" cy="366364"/>
            <a:chOff x="-62151950" y="4111775"/>
            <a:chExt cx="318225" cy="316650"/>
          </a:xfrm>
        </p:grpSpPr>
        <p:sp>
          <p:nvSpPr>
            <p:cNvPr id="8" name="Google Shape;19854;p82">
              <a:extLst>
                <a:ext uri="{FF2B5EF4-FFF2-40B4-BE49-F238E27FC236}">
                  <a16:creationId xmlns:a16="http://schemas.microsoft.com/office/drawing/2014/main" id="{FE3C3664-CBF6-4832-B6F1-799A7BDF5A69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855;p82">
              <a:extLst>
                <a:ext uri="{FF2B5EF4-FFF2-40B4-BE49-F238E27FC236}">
                  <a16:creationId xmlns:a16="http://schemas.microsoft.com/office/drawing/2014/main" id="{E412D36A-D017-4999-9ACC-A5E7E7EB3CA0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856;p82">
              <a:extLst>
                <a:ext uri="{FF2B5EF4-FFF2-40B4-BE49-F238E27FC236}">
                  <a16:creationId xmlns:a16="http://schemas.microsoft.com/office/drawing/2014/main" id="{1FE0859D-6822-406B-A9EC-E026450EC502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857;p82">
              <a:extLst>
                <a:ext uri="{FF2B5EF4-FFF2-40B4-BE49-F238E27FC236}">
                  <a16:creationId xmlns:a16="http://schemas.microsoft.com/office/drawing/2014/main" id="{A6454A46-6EC8-43A7-8DB5-079F451212A8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75F4083-1128-4A81-8905-6ABD6A02A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886" y="1963038"/>
            <a:ext cx="5524979" cy="27891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158DDD-A426-45EB-A289-B1436715F70C}"/>
              </a:ext>
            </a:extLst>
          </p:cNvPr>
          <p:cNvSpPr txBox="1"/>
          <p:nvPr/>
        </p:nvSpPr>
        <p:spPr>
          <a:xfrm>
            <a:off x="952033" y="1344994"/>
            <a:ext cx="717232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As we can see in the chart, the earnings start rising from the second week until it meets the highest price level in the fourth week with more than 790000.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47934734"/>
      </p:ext>
    </p:extLst>
  </p:cSld>
  <p:clrMapOvr>
    <a:masterClrMapping/>
  </p:clrMapOvr>
</p:sld>
</file>

<file path=ppt/theme/theme1.xml><?xml version="1.0" encoding="utf-8"?>
<a:theme xmlns:a="http://schemas.openxmlformats.org/drawingml/2006/main" name="Calms Presentation by Slidesgo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3D464E"/>
      </a:accent1>
      <a:accent2>
        <a:srgbClr val="C1D4D2"/>
      </a:accent2>
      <a:accent3>
        <a:srgbClr val="D7AF85"/>
      </a:accent3>
      <a:accent4>
        <a:srgbClr val="F1F1F1"/>
      </a:accent4>
      <a:accent5>
        <a:srgbClr val="A1ACB7"/>
      </a:accent5>
      <a:accent6>
        <a:srgbClr val="DFE7E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382</Words>
  <Application>Microsoft Office PowerPoint</Application>
  <PresentationFormat>On-screen Show (16:9)</PresentationFormat>
  <Paragraphs>33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Playfair Display</vt:lpstr>
      <vt:lpstr>Courier New</vt:lpstr>
      <vt:lpstr>Oxygen</vt:lpstr>
      <vt:lpstr>Helvetica Neue</vt:lpstr>
      <vt:lpstr>Open Sans</vt:lpstr>
      <vt:lpstr>Arial</vt:lpstr>
      <vt:lpstr>Calms Presentation by Slidesgo</vt:lpstr>
      <vt:lpstr>Product Sales For  Electronic company</vt:lpstr>
      <vt:lpstr>Company Background (Scenario)</vt:lpstr>
      <vt:lpstr>Describe Problem</vt:lpstr>
      <vt:lpstr>Data description</vt:lpstr>
      <vt:lpstr>Data Analysis</vt:lpstr>
      <vt:lpstr>Outliers </vt:lpstr>
      <vt:lpstr>What product ordered the most?</vt:lpstr>
      <vt:lpstr>At any day orders are increased?</vt:lpstr>
      <vt:lpstr>what week have the highest earning in this month?</vt:lpstr>
      <vt:lpstr>Conclusion </vt:lpstr>
      <vt:lpstr>Thak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Sales For  Electronic company</dc:title>
  <dc:creator>modi sultan</dc:creator>
  <cp:lastModifiedBy>مضاوي سلطان محمد القحطاني</cp:lastModifiedBy>
  <cp:revision>8</cp:revision>
  <dcterms:modified xsi:type="dcterms:W3CDTF">2021-11-20T10:31:56Z</dcterms:modified>
</cp:coreProperties>
</file>