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74189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210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odjeskaa/IBM-Data-Analyst-Capstone-Project/blob/main/5%20Dashboard%20with%20IBM%20Cognos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1600" cy="1325563"/>
          </a:xfrm>
        </p:spPr>
        <p:txBody>
          <a:bodyPr anchor="ctr">
            <a:normAutofit fontScale="90000"/>
          </a:bodyPr>
          <a:lstStyle/>
          <a:p>
            <a:r>
              <a:rPr lang="pl-PL" dirty="0" smtClean="0">
                <a:solidFill>
                  <a:srgbClr val="0E659B"/>
                </a:solidFill>
                <a:latin typeface="Arial Black" panose="020B0A04020102020204" pitchFamily="34" charset="0"/>
              </a:rPr>
              <a:t>Technology Trends Findings Report</a:t>
            </a:r>
            <a:endParaRPr lang="en-US" dirty="0">
              <a:solidFill>
                <a:srgbClr val="0E659B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Agata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Rozpendowska</a:t>
            </a:r>
          </a:p>
          <a:p>
            <a:pPr marL="0" indent="0">
              <a:buNone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226579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eclin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popularity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of MySQL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interest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MongoDB</a:t>
            </a:r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Oracle no longer in Top 10 databases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to become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 most popular database used by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developers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Open source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databases will be preferred in the future (PostgreSQL,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MongoDB, Redis)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Developers shifting from Oracle may be linked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such 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high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licensing costs, complexity, and the rise of more cost-effective and simpler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alternatives</a:t>
            </a:r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efficiently store and search great volumes of data due to its search based on index rather then text. It can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handle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 volumes of data and high query loads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Its rising popularity may reflect industry’s demand for tools oriented for data science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purposes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903" y="2032890"/>
            <a:ext cx="2124075" cy="23907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95024" y="4423665"/>
            <a:ext cx="7229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hlinkClick r:id="rId4"/>
              </a:rPr>
              <a:t>https://github.com/modjeskaa/IBM-Data-Analyst-Capstone-Project/blob/main/5%20Dashboard%20with%20IBM%20Cognos.pdf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l-PL" dirty="0" smtClean="0">
                <a:latin typeface="Arial Black" panose="020B0A04020102020204" pitchFamily="34" charset="0"/>
              </a:rPr>
              <a:t>Current Technology Usage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96" y="1483112"/>
            <a:ext cx="7750207" cy="47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l-PL" dirty="0" smtClean="0">
                <a:latin typeface="Arial Black" panose="020B0A04020102020204" pitchFamily="34" charset="0"/>
              </a:rPr>
              <a:t>Future Technology Trend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91" y="1333415"/>
            <a:ext cx="8548154" cy="49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l-PL" dirty="0" smtClean="0">
                <a:latin typeface="Arial Black" panose="020B0A04020102020204" pitchFamily="34" charset="0"/>
              </a:rPr>
              <a:t>Demographics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19" y="1531091"/>
            <a:ext cx="8631161" cy="489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35076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14143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6725" y="1850159"/>
            <a:ext cx="5181600" cy="4351338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en-US" sz="5500" b="1" dirty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4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43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 Trends</a:t>
            </a:r>
            <a:endParaRPr lang="en-US" sz="4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Current Year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: JavaScript, HTML/CSS, SQL, Bash/Shell/PowerShell, Python are the most worked with programming </a:t>
            </a:r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Next Year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: JavaScript, HTML/CSS, Python, SQL,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are the most desired programming languages to </a:t>
            </a:r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4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Trends</a:t>
            </a:r>
            <a:endParaRPr lang="pl-PL" sz="4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l-PL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lining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Popularity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 MySQL is experiencing a decline in popularity</a:t>
            </a:r>
          </a:p>
          <a:p>
            <a:pPr lvl="1" algn="just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Increasing Interest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 PostgreSQL and MongoDB are seeing growing interest</a:t>
            </a:r>
          </a:p>
          <a:p>
            <a:pPr lvl="1" algn="just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Oracle's Decline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 Oracle is no longer in the top 10 databases</a:t>
            </a:r>
          </a:p>
          <a:p>
            <a:pPr lvl="1" algn="just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Rise of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is becoming the second most popular database among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developers</a:t>
            </a:r>
            <a:endParaRPr lang="pl-PL" sz="3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sz="4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</a:p>
          <a:p>
            <a:pPr lvl="1" algn="just"/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Over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90% </a:t>
            </a:r>
            <a:r>
              <a:rPr lang="pl-PL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of developers are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young male</a:t>
            </a:r>
            <a:r>
              <a:rPr lang="pl-PL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Developers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mostly located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pl-PL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developed countries</a:t>
            </a:r>
            <a:endParaRPr lang="pl-P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pl-PL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1615" y="1437697"/>
            <a:ext cx="5889475" cy="49815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Web Development Dominance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high usage of JavaScript and HTML/CSS indicates a strong emphasis on web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development.</a:t>
            </a:r>
            <a:r>
              <a:rPr lang="pl-P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interest in these languages suggests web development will remain a core focus area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Growing Importance of Data Skills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SQL's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high usage highlights the critical role of data management and manipulation in current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applications.</a:t>
            </a:r>
            <a:r>
              <a:rPr lang="pl-P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desire to learn Python and SQL reflects an increasing need for data analysis and machine learning skills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Shift in Database Preferences</a:t>
            </a:r>
            <a:endParaRPr lang="pl-PL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Developers</a:t>
            </a:r>
            <a:r>
              <a:rPr lang="pl-PL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are moving towards 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open source databases, like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PostgreSQL and MongoDB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pl-PL" sz="1200" b="1" dirty="0">
                <a:latin typeface="Arial" panose="020B0604020202020204" pitchFamily="34" charset="0"/>
                <a:cs typeface="Arial" panose="020B0604020202020204" pitchFamily="34" charset="0"/>
              </a:rPr>
              <a:t>Oracle’s declining: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reduced interest in Oracle suggests companies are seeking more cost-effective and user-friendly alternatives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Elasticsearch's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Rise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The increasing popularity of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emphasizes the need for efficient search and analytics capabilities. </a:t>
            </a:r>
            <a:endParaRPr lang="pl-PL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Demographics </a:t>
            </a:r>
          </a:p>
          <a:p>
            <a:pPr lvl="1" algn="just"/>
            <a:r>
              <a:rPr lang="pl-PL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Gender gap </a:t>
            </a:r>
            <a:r>
              <a:rPr lang="pl-P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will affect job hiring </a:t>
            </a:r>
          </a:p>
          <a:p>
            <a:pPr lvl="1" algn="just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services developed by a predominantly young male demographic may not fully address the needs and preferences of a diverse user base. </a:t>
            </a:r>
            <a:endParaRPr lang="pl-PL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l-PL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and HTML/CSS continue to be essential for web development, reflecting the ongoing importance of building and maintaining web applications. The interest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suggests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trend towards creating more scalable and maintainable JavaScript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codebases</a:t>
            </a:r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Growing Demand for Data Skills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SQL remains critical for data management, while the increasing popularity of Python indicates a strong interest in data analysis, machine learning,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Shifts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 Database Preferences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declining use of MySQL and Oracle points to a transition towards more modern, flexible, and cost-effective solutions like PostgreSQL and MongoDB. The rise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underscores the need for powerful search and analytics capabilities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69" y="1524000"/>
            <a:ext cx="6301020" cy="481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 JOB POSTINGS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CCB458AF-9177-46B5-80C2-1FE0128AF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27" t="3925" r="-227"/>
          <a:stretch/>
        </p:blipFill>
        <p:spPr>
          <a:xfrm>
            <a:off x="365254" y="1708614"/>
            <a:ext cx="10903182" cy="4491681"/>
          </a:xfrm>
        </p:spPr>
      </p:pic>
      <p:sp>
        <p:nvSpPr>
          <p:cNvPr id="5" name="Rectangle 4"/>
          <p:cNvSpPr/>
          <p:nvPr/>
        </p:nvSpPr>
        <p:spPr>
          <a:xfrm>
            <a:off x="365254" y="3149600"/>
            <a:ext cx="272055" cy="1302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Visualization – Charts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Findings &amp; Implications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7368079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POPULAR LANGUAGES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44"/>
          <a:stretch/>
        </p:blipFill>
        <p:spPr>
          <a:xfrm>
            <a:off x="637102" y="1507524"/>
            <a:ext cx="10723793" cy="456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Technology Usage Trend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l-P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Language</a:t>
            </a:r>
          </a:p>
          <a:p>
            <a:pPr lvl="1"/>
            <a:r>
              <a:rPr lang="pl-P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l-P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</a:p>
          <a:p>
            <a:pPr lvl="1"/>
            <a:r>
              <a:rPr lang="pl-P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Web frame</a:t>
            </a:r>
          </a:p>
          <a:p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pl-PL" sz="2200" dirty="0">
                <a:latin typeface="Arial" panose="020B0604020202020204" pitchFamily="34" charset="0"/>
                <a:cs typeface="Arial" panose="020B0604020202020204" pitchFamily="34" charset="0"/>
              </a:rPr>
              <a:t>Technology </a:t>
            </a:r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Trend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</a:t>
            </a:r>
          </a:p>
          <a:p>
            <a:pPr lvl="1"/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</a:p>
          <a:p>
            <a:pPr lvl="1"/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pl-P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Demographic Survey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l-P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Country &amp; Gender Difference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2185843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Purpose: Analysis of trends in software development</a:t>
            </a:r>
          </a:p>
          <a:p>
            <a:pPr marL="0" indent="0">
              <a:buNone/>
            </a:pPr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questions:</a:t>
            </a:r>
          </a:p>
          <a:p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the programming languages and databases demanded in the present?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200" dirty="0">
                <a:latin typeface="Arial" panose="020B0604020202020204" pitchFamily="34" charset="0"/>
                <a:cs typeface="Arial" panose="020B0604020202020204" pitchFamily="34" charset="0"/>
              </a:rPr>
              <a:t>What are the programming languages and </a:t>
            </a:r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 trends for the future?</a:t>
            </a:r>
          </a:p>
          <a:p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Characteristics of a software developer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1540" y="2213552"/>
            <a:ext cx="7068725" cy="4351338"/>
          </a:xfrm>
        </p:spPr>
        <p:txBody>
          <a:bodyPr>
            <a:normAutofit/>
          </a:bodyPr>
          <a:lstStyle/>
          <a:p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Collecting data from the following sources: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Stack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overflow developer 2019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survey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job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postings</a:t>
            </a:r>
            <a:endParaRPr lang="pl-P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languages annual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endParaRPr lang="pl-P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Wrangling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Exploration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 lvl="1"/>
            <a:r>
              <a:rPr lang="pl-P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Cognos</a:t>
            </a:r>
            <a:r>
              <a:rPr lang="pl-P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Analytics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58173" y="2451702"/>
            <a:ext cx="7068725" cy="2111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pl-PL" sz="5400" dirty="0" smtClean="0">
                <a:latin typeface="Arial Black" panose="020B0A04020102020204" pitchFamily="34" charset="0"/>
              </a:rPr>
              <a:t>RESULTS</a:t>
            </a:r>
            <a:endParaRPr lang="en-US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3234" y="1655780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29945" y="1655780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74033"/>
            <a:ext cx="4655888" cy="4135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274034"/>
            <a:ext cx="4614949" cy="413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cript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/CSS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preferred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languages this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as well as in the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upcoming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becoming third desired langiage to learn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PowerShell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not in the top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languages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upcoming year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Web development technologies 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still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 demand</a:t>
            </a:r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desire to learn Python reflects industry interest in growing field of data science and research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Scripting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s like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declining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general-purpose programming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Python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becoming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popular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65525" y="1682458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00" y="1680581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9" y="2327564"/>
            <a:ext cx="5777406" cy="4003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196791"/>
            <a:ext cx="6071616" cy="424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f80a141d-92ca-4d3d-9308-f7e7b1d44ce8"/>
    <ds:schemaRef ds:uri="155be751-a274-42e8-93fb-f39d3b9bccc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758</Words>
  <Application>Microsoft Office PowerPoint</Application>
  <PresentationFormat>Widescreen</PresentationFormat>
  <Paragraphs>117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Technology Trends Findings Report</vt:lpstr>
      <vt:lpstr>OUTLINE</vt:lpstr>
      <vt:lpstr>EXECUTIVE SUMMARY</vt:lpstr>
      <vt:lpstr>INTRODUCTION</vt:lpstr>
      <vt:lpstr>METHODOLOGY</vt:lpstr>
      <vt:lpstr>PowerPoint Presentation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Agata R</cp:lastModifiedBy>
  <cp:revision>46</cp:revision>
  <dcterms:created xsi:type="dcterms:W3CDTF">2020-10-28T18:29:43Z</dcterms:created>
  <dcterms:modified xsi:type="dcterms:W3CDTF">2024-05-23T10:04:03Z</dcterms:modified>
</cp:coreProperties>
</file>