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presProps.xml" ContentType="application/vnd.openxmlformats-officedocument.presentationml.presProps+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3957B278-3CAB-4FB9-8542-1F6DB33E761C}"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64FC4D97-900D-4EF8-8A3A-67471197BCD9}"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
          </p:nvPr>
        </p:nvSpPr>
        <p:spPr/>
        <p:txBody>
          <a:bodyPr/>
          <a:p>
            <a:fld id="{6A07CB7B-DE24-45A3-A97F-95199CEE2F28}"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
          </p:nvPr>
        </p:nvSpPr>
        <p:spPr/>
        <p:txBody>
          <a:bodyPr/>
          <a:p>
            <a:fld id="{E342A3B1-3437-4914-B41B-F419973290F1}"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01E6CD19-8FC2-4D9C-8E88-92D1E72BD8C8}"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DCEB124D-0635-4648-B6DD-86E588CF3EAF}"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2"/>
          </p:nvPr>
        </p:nvSpPr>
        <p:spPr/>
        <p:txBody>
          <a:bodyPr/>
          <a:p>
            <a:fld id="{016152FA-7073-4B94-98C8-D4E0DBD6963B}"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FB60FC6B-3433-4304-9C13-F23E0C7CC41F}"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2"/>
          </p:nvPr>
        </p:nvSpPr>
        <p:spPr/>
        <p:txBody>
          <a:bodyPr/>
          <a:p>
            <a:fld id="{485BA0DC-88D7-44CC-801B-8FB04B18478C}"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38D9C613-6A8E-436A-A3DA-5BD59A04A660}"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8F89063E-F948-4F40-922C-61B7B448D568}"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ADB76C90-4456-48D1-AEC3-712ADFCDD111}"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387EADE6-51E8-41C1-8515-10F0B5CCFB58}"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86C7FEC2-7A3F-45DA-BE9E-D23533A204BE}"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7110D879-D002-4B69-9F96-BA515387A7F3}"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2"/>
          </p:nvPr>
        </p:nvSpPr>
        <p:spPr/>
        <p:txBody>
          <a:bodyPr/>
          <a:p>
            <a:fld id="{DB5B34CF-F223-4E33-9D02-933BDB5EE2FB}"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2"/>
          </p:nvPr>
        </p:nvSpPr>
        <p:spPr/>
        <p:txBody>
          <a:bodyPr/>
          <a:p>
            <a:fld id="{B7D721B7-78C9-42B8-8A08-8B27C69C9D35}"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59373B31-F809-4A68-BA48-F3BA5EA46A6F}"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3"/>
          </p:nvPr>
        </p:nvSpPr>
        <p:spPr/>
        <p:txBody>
          <a:bodyPr/>
          <a:p>
            <a:fld id="{7471D19B-915E-4F46-9B81-627AB559225F}"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3"/>
          </p:nvPr>
        </p:nvSpPr>
        <p:spPr/>
        <p:txBody>
          <a:bodyPr/>
          <a:p>
            <a:fld id="{781FE591-79B7-43C5-920A-4F16621F3CF1}"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8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3"/>
          </p:nvPr>
        </p:nvSpPr>
        <p:spPr/>
        <p:txBody>
          <a:bodyPr/>
          <a:p>
            <a:fld id="{A5114A36-0848-4CD9-890E-E78862B598E6}"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3"/>
          </p:nvPr>
        </p:nvSpPr>
        <p:spPr/>
        <p:txBody>
          <a:bodyPr/>
          <a:p>
            <a:fld id="{61015669-18FB-4264-ACAF-62BFF339312F}"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
          </p:nvPr>
        </p:nvSpPr>
        <p:spPr/>
        <p:txBody>
          <a:bodyPr/>
          <a:p>
            <a:fld id="{BACA7C55-A4B6-4C35-B646-F6C0A2DB6C28}"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3"/>
          </p:nvPr>
        </p:nvSpPr>
        <p:spPr/>
        <p:txBody>
          <a:bodyPr/>
          <a:p>
            <a:fld id="{85F7144D-69FC-4B97-A803-1A2A66B6E9A4}"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F5ABFEFA-D588-4C77-B47C-F63B7065D668}"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9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7E232D17-BFAC-4E14-BEA0-C2F645C0A00E}"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0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55A64C22-A8A9-4850-88B3-750CC9FD8665}"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3"/>
          </p:nvPr>
        </p:nvSpPr>
        <p:spPr/>
        <p:txBody>
          <a:bodyPr/>
          <a:p>
            <a:fld id="{810B50A6-53BC-4EDB-8D68-CA177BCD0CE0}"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3"/>
          </p:nvPr>
        </p:nvSpPr>
        <p:spPr/>
        <p:txBody>
          <a:bodyPr/>
          <a:p>
            <a:fld id="{DBF9C9AD-A732-49D7-BF85-CD4C05C38615}"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3"/>
          </p:nvPr>
        </p:nvSpPr>
        <p:spPr/>
        <p:txBody>
          <a:bodyPr/>
          <a:p>
            <a:fld id="{0F701119-C458-4EF2-8BE7-6CA47C2195E3}"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921CC0F5-0324-4875-95DA-7F8522E9467C}"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1"/>
          </p:nvPr>
        </p:nvSpPr>
        <p:spPr/>
        <p:txBody>
          <a:bodyPr/>
          <a:p>
            <a:fld id="{0D6B390A-1698-47B1-8AAC-70AB64964D26}"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D4F610B4-859C-4031-89E9-50CDC829BB0A}"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BE855123-1B8C-41A6-BD72-A89D207B64E6}"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4F45A99C-CC22-49A9-B369-8145AD55017E}"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3AE0B579-21A8-4DFE-AC13-56EBC5551C43}"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555480"/>
            <a:ext cx="2807280" cy="754920"/>
          </a:xfrm>
          <a:prstGeom prst="rect">
            <a:avLst/>
          </a:prstGeom>
          <a:noFill/>
          <a:ln w="0">
            <a:noFill/>
          </a:ln>
        </p:spPr>
        <p:txBody>
          <a:bodyPr lIns="0" rIns="0" tIns="0" bIns="0" anchor="ctr">
            <a:noAutofit/>
          </a:bodyPr>
          <a:p>
            <a:r>
              <a:rPr b="0" lang="en-US" sz="1800" spc="-1" strike="noStrike">
                <a:latin typeface="Arial"/>
              </a:rPr>
              <a:t>C</a:t>
            </a:r>
            <a:r>
              <a:rPr b="0" lang="en-US" sz="1800" spc="-1" strike="noStrike">
                <a:latin typeface="Arial"/>
              </a:rPr>
              <a:t>li</a:t>
            </a:r>
            <a:r>
              <a:rPr b="0" lang="en-US" sz="1800" spc="-1" strike="noStrike">
                <a:latin typeface="Arial"/>
              </a:rPr>
              <a:t>c</a:t>
            </a:r>
            <a:r>
              <a:rPr b="0" lang="en-US" sz="1800" spc="-1" strike="noStrike">
                <a:latin typeface="Arial"/>
              </a:rPr>
              <a:t>k</a:t>
            </a:r>
            <a:r>
              <a:rPr b="0" lang="en-US" sz="1800" spc="-1" strike="noStrike">
                <a:latin typeface="Arial"/>
              </a:rPr>
              <a:t> </a:t>
            </a:r>
            <a:r>
              <a:rPr b="0" lang="en-US" sz="1800" spc="-1" strike="noStrike">
                <a:latin typeface="Arial"/>
              </a:rPr>
              <a:t>t</a:t>
            </a:r>
            <a:r>
              <a:rPr b="0" lang="en-US" sz="1800" spc="-1" strike="noStrike">
                <a:latin typeface="Arial"/>
              </a:rPr>
              <a:t>o</a:t>
            </a:r>
            <a:r>
              <a:rPr b="0" lang="en-US" sz="1800" spc="-1" strike="noStrike">
                <a:latin typeface="Arial"/>
              </a:rPr>
              <a:t> </a:t>
            </a:r>
            <a:r>
              <a:rPr b="0" lang="en-US" sz="1800" spc="-1" strike="noStrike">
                <a:latin typeface="Arial"/>
              </a:rPr>
              <a:t>e</a:t>
            </a:r>
            <a:r>
              <a:rPr b="0" lang="en-US" sz="1800" spc="-1" strike="noStrike">
                <a:latin typeface="Arial"/>
              </a:rPr>
              <a:t>d</a:t>
            </a:r>
            <a:r>
              <a:rPr b="0" lang="en-US" sz="1800" spc="-1" strike="noStrike">
                <a:latin typeface="Arial"/>
              </a:rPr>
              <a:t>it </a:t>
            </a:r>
            <a:r>
              <a:rPr b="0" lang="en-US" sz="1800" spc="-1" strike="noStrike">
                <a:latin typeface="Arial"/>
              </a:rPr>
              <a:t>t</a:t>
            </a:r>
            <a:r>
              <a:rPr b="0" lang="en-US" sz="1800" spc="-1" strike="noStrike">
                <a:latin typeface="Arial"/>
              </a:rPr>
              <a:t>h</a:t>
            </a:r>
            <a:r>
              <a:rPr b="0" lang="en-US" sz="1800" spc="-1" strike="noStrike">
                <a:latin typeface="Arial"/>
              </a:rPr>
              <a:t>e</a:t>
            </a:r>
            <a:r>
              <a:rPr b="0" lang="en-US" sz="1800" spc="-1" strike="noStrike">
                <a:latin typeface="Arial"/>
              </a:rPr>
              <a:t> </a:t>
            </a:r>
            <a:r>
              <a:rPr b="0" lang="en-US" sz="1800" spc="-1" strike="noStrike">
                <a:latin typeface="Arial"/>
              </a:rPr>
              <a:t>ti</a:t>
            </a:r>
            <a:r>
              <a:rPr b="0" lang="en-US" sz="1800" spc="-1" strike="noStrike">
                <a:latin typeface="Arial"/>
              </a:rPr>
              <a:t>tl</a:t>
            </a:r>
            <a:r>
              <a:rPr b="0" lang="en-US" sz="1800" spc="-1" strike="noStrike">
                <a:latin typeface="Arial"/>
              </a:rPr>
              <a:t>e</a:t>
            </a:r>
            <a:r>
              <a:rPr b="0" lang="en-US" sz="1800" spc="-1" strike="noStrike">
                <a:latin typeface="Arial"/>
              </a:rPr>
              <a:t> </a:t>
            </a:r>
            <a:r>
              <a:rPr b="0" lang="en-US" sz="1800" spc="-1" strike="noStrike">
                <a:latin typeface="Arial"/>
              </a:rPr>
              <a:t>t</a:t>
            </a:r>
            <a:r>
              <a:rPr b="0" lang="en-US" sz="1800" spc="-1" strike="noStrike">
                <a:latin typeface="Arial"/>
              </a:rPr>
              <a:t>e</a:t>
            </a:r>
            <a:r>
              <a:rPr b="0" lang="en-US" sz="1800" spc="-1" strike="noStrike">
                <a:latin typeface="Arial"/>
              </a:rPr>
              <a:t>x</a:t>
            </a:r>
            <a:r>
              <a:rPr b="0" lang="en-US" sz="1800" spc="-1" strike="noStrike">
                <a:latin typeface="Arial"/>
              </a:rPr>
              <a:t>t </a:t>
            </a:r>
            <a:r>
              <a:rPr b="0" lang="en-US" sz="1800" spc="-1" strike="noStrike">
                <a:latin typeface="Arial"/>
              </a:rPr>
              <a:t>f</a:t>
            </a:r>
            <a:r>
              <a:rPr b="0" lang="en-US" sz="1800" spc="-1" strike="noStrike">
                <a:latin typeface="Arial"/>
              </a:rPr>
              <a:t>o</a:t>
            </a:r>
            <a:r>
              <a:rPr b="0" lang="en-US" sz="1800" spc="-1" strike="noStrike">
                <a:latin typeface="Arial"/>
              </a:rPr>
              <a:t>r</a:t>
            </a:r>
            <a:r>
              <a:rPr b="0" lang="en-US" sz="1800" spc="-1" strike="noStrike">
                <a:latin typeface="Arial"/>
              </a:rPr>
              <a:t>m</a:t>
            </a:r>
            <a:r>
              <a:rPr b="0" lang="en-US" sz="1800" spc="-1" strike="noStrike">
                <a:latin typeface="Arial"/>
              </a:rPr>
              <a:t>a</a:t>
            </a:r>
            <a:r>
              <a:rPr b="0" lang="en-US" sz="1800" spc="-1" strike="noStrike">
                <a:latin typeface="Arial"/>
              </a:rPr>
              <a:t>t</a:t>
            </a:r>
            <a:endParaRPr b="0" lang="en-US" sz="1800" spc="-1" strike="noStrike">
              <a:latin typeface="Arial"/>
            </a:endParaRPr>
          </a:p>
        </p:txBody>
      </p:sp>
      <p:sp>
        <p:nvSpPr>
          <p:cNvPr id="1" name="PlaceHolder 2"/>
          <p:cNvSpPr>
            <a:spLocks noGrp="1"/>
          </p:cNvSpPr>
          <p:nvPr>
            <p:ph type="sldNum" idx="1"/>
          </p:nvPr>
        </p:nvSpPr>
        <p:spPr>
          <a:xfrm>
            <a:off x="8472600" y="4663080"/>
            <a:ext cx="547920" cy="39276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595959"/>
                </a:solidFill>
                <a:latin typeface="Arial"/>
                <a:ea typeface="Arial"/>
              </a:defRPr>
            </a:lvl1pPr>
          </a:lstStyle>
          <a:p>
            <a:pPr algn="r">
              <a:lnSpc>
                <a:spcPct val="100000"/>
              </a:lnSpc>
              <a:buNone/>
              <a:tabLst>
                <a:tab algn="l" pos="0"/>
              </a:tabLst>
            </a:pPr>
            <a:fld id="{CF630A89-5BB9-4956-A65F-25C96BC61897}" type="slidenum">
              <a:rPr b="0" lang="en"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a:t>
            </a:r>
            <a:r>
              <a:rPr b="0" lang="en-US" sz="3200" spc="-1" strike="noStrike">
                <a:latin typeface="Arial"/>
              </a:rPr>
              <a:t>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a:t>
            </a:r>
            <a:r>
              <a:rPr b="0" lang="en-US" sz="2000" spc="-1" strike="noStrike">
                <a:latin typeface="Arial"/>
              </a:rPr>
              <a:t>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a:t>
            </a:r>
            <a:r>
              <a:rPr b="0" lang="en-US" sz="2000" spc="-1" strike="noStrike">
                <a:latin typeface="Arial"/>
              </a:rPr>
              <a:t>Outline </a:t>
            </a:r>
            <a:r>
              <a:rPr b="0" lang="en-US" sz="2000" spc="-1" strike="noStrike">
                <a:latin typeface="Arial"/>
              </a:rPr>
              <a:t>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555480"/>
            <a:ext cx="2807280" cy="754920"/>
          </a:xfrm>
          <a:prstGeom prst="rect">
            <a:avLst/>
          </a:prstGeom>
          <a:noFill/>
          <a:ln w="0">
            <a:noFill/>
          </a:ln>
        </p:spPr>
        <p:txBody>
          <a:bodyPr lIns="0" rIns="0" tIns="0" bIns="0" anchor="ctr">
            <a:noAutofit/>
          </a:bodyPr>
          <a:p>
            <a:r>
              <a:rPr b="0" lang="en-US" sz="1800" spc="-1" strike="noStrike">
                <a:latin typeface="Arial"/>
              </a:rPr>
              <a:t>C</a:t>
            </a:r>
            <a:r>
              <a:rPr b="0" lang="en-US" sz="1800" spc="-1" strike="noStrike">
                <a:latin typeface="Arial"/>
              </a:rPr>
              <a:t>li</a:t>
            </a:r>
            <a:r>
              <a:rPr b="0" lang="en-US" sz="1800" spc="-1" strike="noStrike">
                <a:latin typeface="Arial"/>
              </a:rPr>
              <a:t>c</a:t>
            </a:r>
            <a:r>
              <a:rPr b="0" lang="en-US" sz="1800" spc="-1" strike="noStrike">
                <a:latin typeface="Arial"/>
              </a:rPr>
              <a:t>k</a:t>
            </a:r>
            <a:r>
              <a:rPr b="0" lang="en-US" sz="1800" spc="-1" strike="noStrike">
                <a:latin typeface="Arial"/>
              </a:rPr>
              <a:t> </a:t>
            </a:r>
            <a:r>
              <a:rPr b="0" lang="en-US" sz="1800" spc="-1" strike="noStrike">
                <a:latin typeface="Arial"/>
              </a:rPr>
              <a:t>t</a:t>
            </a:r>
            <a:r>
              <a:rPr b="0" lang="en-US" sz="1800" spc="-1" strike="noStrike">
                <a:latin typeface="Arial"/>
              </a:rPr>
              <a:t>o</a:t>
            </a:r>
            <a:r>
              <a:rPr b="0" lang="en-US" sz="1800" spc="-1" strike="noStrike">
                <a:latin typeface="Arial"/>
              </a:rPr>
              <a:t> </a:t>
            </a:r>
            <a:r>
              <a:rPr b="0" lang="en-US" sz="1800" spc="-1" strike="noStrike">
                <a:latin typeface="Arial"/>
              </a:rPr>
              <a:t>e</a:t>
            </a:r>
            <a:r>
              <a:rPr b="0" lang="en-US" sz="1800" spc="-1" strike="noStrike">
                <a:latin typeface="Arial"/>
              </a:rPr>
              <a:t>d</a:t>
            </a:r>
            <a:r>
              <a:rPr b="0" lang="en-US" sz="1800" spc="-1" strike="noStrike">
                <a:latin typeface="Arial"/>
              </a:rPr>
              <a:t>it </a:t>
            </a:r>
            <a:r>
              <a:rPr b="0" lang="en-US" sz="1800" spc="-1" strike="noStrike">
                <a:latin typeface="Arial"/>
              </a:rPr>
              <a:t>t</a:t>
            </a:r>
            <a:r>
              <a:rPr b="0" lang="en-US" sz="1800" spc="-1" strike="noStrike">
                <a:latin typeface="Arial"/>
              </a:rPr>
              <a:t>h</a:t>
            </a:r>
            <a:r>
              <a:rPr b="0" lang="en-US" sz="1800" spc="-1" strike="noStrike">
                <a:latin typeface="Arial"/>
              </a:rPr>
              <a:t>e</a:t>
            </a:r>
            <a:r>
              <a:rPr b="0" lang="en-US" sz="1800" spc="-1" strike="noStrike">
                <a:latin typeface="Arial"/>
              </a:rPr>
              <a:t> </a:t>
            </a:r>
            <a:r>
              <a:rPr b="0" lang="en-US" sz="1800" spc="-1" strike="noStrike">
                <a:latin typeface="Arial"/>
              </a:rPr>
              <a:t>ti</a:t>
            </a:r>
            <a:r>
              <a:rPr b="0" lang="en-US" sz="1800" spc="-1" strike="noStrike">
                <a:latin typeface="Arial"/>
              </a:rPr>
              <a:t>tl</a:t>
            </a:r>
            <a:r>
              <a:rPr b="0" lang="en-US" sz="1800" spc="-1" strike="noStrike">
                <a:latin typeface="Arial"/>
              </a:rPr>
              <a:t>e</a:t>
            </a:r>
            <a:r>
              <a:rPr b="0" lang="en-US" sz="1800" spc="-1" strike="noStrike">
                <a:latin typeface="Arial"/>
              </a:rPr>
              <a:t> </a:t>
            </a:r>
            <a:r>
              <a:rPr b="0" lang="en-US" sz="1800" spc="-1" strike="noStrike">
                <a:latin typeface="Arial"/>
              </a:rPr>
              <a:t>t</a:t>
            </a:r>
            <a:r>
              <a:rPr b="0" lang="en-US" sz="1800" spc="-1" strike="noStrike">
                <a:latin typeface="Arial"/>
              </a:rPr>
              <a:t>e</a:t>
            </a:r>
            <a:r>
              <a:rPr b="0" lang="en-US" sz="1800" spc="-1" strike="noStrike">
                <a:latin typeface="Arial"/>
              </a:rPr>
              <a:t>x</a:t>
            </a:r>
            <a:r>
              <a:rPr b="0" lang="en-US" sz="1800" spc="-1" strike="noStrike">
                <a:latin typeface="Arial"/>
              </a:rPr>
              <a:t>t </a:t>
            </a:r>
            <a:r>
              <a:rPr b="0" lang="en-US" sz="1800" spc="-1" strike="noStrike">
                <a:latin typeface="Arial"/>
              </a:rPr>
              <a:t>f</a:t>
            </a:r>
            <a:r>
              <a:rPr b="0" lang="en-US" sz="1800" spc="-1" strike="noStrike">
                <a:latin typeface="Arial"/>
              </a:rPr>
              <a:t>o</a:t>
            </a:r>
            <a:r>
              <a:rPr b="0" lang="en-US" sz="1800" spc="-1" strike="noStrike">
                <a:latin typeface="Arial"/>
              </a:rPr>
              <a:t>r</a:t>
            </a:r>
            <a:r>
              <a:rPr b="0" lang="en-US" sz="1800" spc="-1" strike="noStrike">
                <a:latin typeface="Arial"/>
              </a:rPr>
              <a:t>m</a:t>
            </a:r>
            <a:r>
              <a:rPr b="0" lang="en-US" sz="1800" spc="-1" strike="noStrike">
                <a:latin typeface="Arial"/>
              </a:rPr>
              <a:t>a</a:t>
            </a:r>
            <a:r>
              <a:rPr b="0" lang="en-US" sz="1800" spc="-1" strike="noStrike">
                <a:latin typeface="Arial"/>
              </a:rPr>
              <a:t>t</a:t>
            </a:r>
            <a:endParaRPr b="0" lang="en-US" sz="1800" spc="-1" strike="noStrike">
              <a:latin typeface="Arial"/>
            </a:endParaRPr>
          </a:p>
        </p:txBody>
      </p:sp>
      <p:sp>
        <p:nvSpPr>
          <p:cNvPr id="40" name="PlaceHolder 2"/>
          <p:cNvSpPr>
            <a:spLocks noGrp="1"/>
          </p:cNvSpPr>
          <p:nvPr>
            <p:ph type="body"/>
          </p:nvPr>
        </p:nvSpPr>
        <p:spPr>
          <a:xfrm>
            <a:off x="311760" y="1389600"/>
            <a:ext cx="2807280" cy="3178800"/>
          </a:xfrm>
          <a:prstGeom prst="rect">
            <a:avLst/>
          </a:prstGeom>
          <a:noFill/>
          <a:ln w="0">
            <a:noFill/>
          </a:ln>
        </p:spPr>
        <p:txBody>
          <a:bodyPr lIns="0" rIns="0" tIns="0" bIns="0" anchor="t">
            <a:normAutofit fontScale="69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1" name="PlaceHolder 3"/>
          <p:cNvSpPr>
            <a:spLocks noGrp="1"/>
          </p:cNvSpPr>
          <p:nvPr>
            <p:ph type="sldNum" idx="2"/>
          </p:nvPr>
        </p:nvSpPr>
        <p:spPr>
          <a:xfrm>
            <a:off x="8472600" y="4663080"/>
            <a:ext cx="547920" cy="39276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595959"/>
                </a:solidFill>
                <a:latin typeface="Arial"/>
                <a:ea typeface="Arial"/>
              </a:defRPr>
            </a:lvl1pPr>
          </a:lstStyle>
          <a:p>
            <a:pPr algn="r">
              <a:lnSpc>
                <a:spcPct val="100000"/>
              </a:lnSpc>
              <a:buNone/>
              <a:tabLst>
                <a:tab algn="l" pos="0"/>
              </a:tabLst>
            </a:pPr>
            <a:fld id="{4CE932EB-67DA-4F91-BB74-8996C0960DB6}" type="slidenum">
              <a:rPr b="0" lang="en"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sldNum" idx="3"/>
          </p:nvPr>
        </p:nvSpPr>
        <p:spPr>
          <a:xfrm>
            <a:off x="8472600" y="4663080"/>
            <a:ext cx="547920" cy="392760"/>
          </a:xfrm>
          <a:prstGeom prst="rect">
            <a:avLst/>
          </a:prstGeom>
          <a:noFill/>
          <a:ln w="0">
            <a:noFill/>
          </a:ln>
        </p:spPr>
        <p:txBody>
          <a:bodyPr lIns="90000" rIns="90000" tIns="91440" bIns="91440" anchor="ctr">
            <a:noAutofit/>
          </a:bodyPr>
          <a:lstStyle>
            <a:lvl1pPr algn="r">
              <a:lnSpc>
                <a:spcPct val="100000"/>
              </a:lnSpc>
              <a:buNone/>
              <a:tabLst>
                <a:tab algn="l" pos="0"/>
              </a:tabLst>
              <a:defRPr b="0" lang="en" sz="1000" spc="-1" strike="noStrike">
                <a:solidFill>
                  <a:srgbClr val="595959"/>
                </a:solidFill>
                <a:latin typeface="Arial"/>
                <a:ea typeface="Arial"/>
              </a:defRPr>
            </a:lvl1pPr>
          </a:lstStyle>
          <a:p>
            <a:pPr algn="r">
              <a:lnSpc>
                <a:spcPct val="100000"/>
              </a:lnSpc>
              <a:buNone/>
              <a:tabLst>
                <a:tab algn="l" pos="0"/>
              </a:tabLst>
            </a:pPr>
            <a:fld id="{2AE295FA-63BE-4DFD-98EF-96782CA5A255}" type="slidenum">
              <a:rPr b="0" lang="en" sz="1000" spc="-1" strike="noStrike">
                <a:solidFill>
                  <a:srgbClr val="595959"/>
                </a:solidFill>
                <a:latin typeface="Arial"/>
                <a:ea typeface="Arial"/>
              </a:rPr>
              <a:t>&lt;number&gt;</a:t>
            </a:fld>
            <a:endParaRPr b="0" lang="en-US" sz="1000" spc="-1" strike="noStrike">
              <a:latin typeface="Times New Roman"/>
            </a:endParaRPr>
          </a:p>
        </p:txBody>
      </p:sp>
      <p:sp>
        <p:nvSpPr>
          <p:cNvPr id="79"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a:t>
            </a:r>
            <a:r>
              <a:rPr b="0" lang="en-US" sz="4400" spc="-1" strike="noStrike">
                <a:latin typeface="Arial"/>
              </a:rPr>
              <a: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a:t>
            </a:r>
            <a:r>
              <a:rPr b="0" lang="en-US" sz="4400" spc="-1" strike="noStrike">
                <a:latin typeface="Arial"/>
              </a:rPr>
              <a: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8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311760" y="744480"/>
            <a:ext cx="8519760" cy="2052000"/>
          </a:xfrm>
          <a:prstGeom prst="rect">
            <a:avLst/>
          </a:prstGeom>
          <a:noFill/>
          <a:ln w="0">
            <a:noFill/>
          </a:ln>
        </p:spPr>
        <p:txBody>
          <a:bodyPr lIns="0" rIns="0" tIns="91440" bIns="91440" anchor="b">
            <a:normAutofit/>
          </a:bodyPr>
          <a:p>
            <a:pPr algn="ctr">
              <a:lnSpc>
                <a:spcPct val="100000"/>
              </a:lnSpc>
              <a:buNone/>
              <a:tabLst>
                <a:tab algn="l" pos="0"/>
              </a:tabLst>
            </a:pPr>
            <a:r>
              <a:rPr b="0" lang="en" sz="4000" spc="-1" strike="noStrike">
                <a:solidFill>
                  <a:srgbClr val="000000"/>
                </a:solidFill>
                <a:latin typeface="Caveat"/>
                <a:ea typeface="Caveat"/>
              </a:rPr>
              <a:t>S</a:t>
            </a:r>
            <a:r>
              <a:rPr b="0" lang="en" sz="4000" spc="-1" strike="noStrike">
                <a:solidFill>
                  <a:srgbClr val="000000"/>
                </a:solidFill>
                <a:latin typeface="Caveat"/>
                <a:ea typeface="Caveat"/>
              </a:rPr>
              <a:t>T</a:t>
            </a:r>
            <a:r>
              <a:rPr b="0" lang="en" sz="4000" spc="-1" strike="noStrike">
                <a:solidFill>
                  <a:srgbClr val="000000"/>
                </a:solidFill>
                <a:latin typeface="Caveat"/>
                <a:ea typeface="Caveat"/>
              </a:rPr>
              <a:t>O</a:t>
            </a:r>
            <a:r>
              <a:rPr b="0" lang="en" sz="4000" spc="-1" strike="noStrike">
                <a:solidFill>
                  <a:srgbClr val="000000"/>
                </a:solidFill>
                <a:latin typeface="Caveat"/>
                <a:ea typeface="Caveat"/>
              </a:rPr>
              <a:t>R</a:t>
            </a:r>
            <a:r>
              <a:rPr b="0" lang="en" sz="4000" spc="-1" strike="noStrike">
                <a:solidFill>
                  <a:srgbClr val="000000"/>
                </a:solidFill>
                <a:latin typeface="Caveat"/>
                <a:ea typeface="Caveat"/>
              </a:rPr>
              <a:t>Y</a:t>
            </a:r>
            <a:r>
              <a:rPr b="0" lang="en" sz="4000" spc="-1" strike="noStrike">
                <a:solidFill>
                  <a:srgbClr val="000000"/>
                </a:solidFill>
                <a:latin typeface="Caveat"/>
                <a:ea typeface="Caveat"/>
              </a:rPr>
              <a:t>B</a:t>
            </a:r>
            <a:r>
              <a:rPr b="0" lang="en" sz="4000" spc="-1" strike="noStrike">
                <a:solidFill>
                  <a:srgbClr val="000000"/>
                </a:solidFill>
                <a:latin typeface="Caveat"/>
                <a:ea typeface="Caveat"/>
              </a:rPr>
              <a:t>O</a:t>
            </a:r>
            <a:r>
              <a:rPr b="0" lang="en" sz="4000" spc="-1" strike="noStrike">
                <a:solidFill>
                  <a:srgbClr val="000000"/>
                </a:solidFill>
                <a:latin typeface="Caveat"/>
                <a:ea typeface="Caveat"/>
              </a:rPr>
              <a:t>A</a:t>
            </a:r>
            <a:r>
              <a:rPr b="0" lang="en" sz="4000" spc="-1" strike="noStrike">
                <a:solidFill>
                  <a:srgbClr val="000000"/>
                </a:solidFill>
                <a:latin typeface="Caveat"/>
                <a:ea typeface="Caveat"/>
              </a:rPr>
              <a:t>R</a:t>
            </a:r>
            <a:r>
              <a:rPr b="0" lang="en" sz="4000" spc="-1" strike="noStrike">
                <a:solidFill>
                  <a:srgbClr val="000000"/>
                </a:solidFill>
                <a:latin typeface="Caveat"/>
                <a:ea typeface="Caveat"/>
              </a:rPr>
              <a:t>D</a:t>
            </a:r>
            <a:r>
              <a:rPr b="0" lang="en" sz="4000" spc="-1" strike="noStrike">
                <a:solidFill>
                  <a:srgbClr val="000000"/>
                </a:solidFill>
                <a:latin typeface="Caveat"/>
                <a:ea typeface="Caveat"/>
              </a:rPr>
              <a:t>:</a:t>
            </a:r>
            <a:r>
              <a:rPr b="0" lang="en" sz="4000" spc="-1" strike="noStrike">
                <a:solidFill>
                  <a:srgbClr val="000000"/>
                </a:solidFill>
                <a:latin typeface="Caveat"/>
                <a:ea typeface="Caveat"/>
              </a:rPr>
              <a:t> </a:t>
            </a:r>
            <a:r>
              <a:rPr b="0" lang="en" sz="4000" spc="-1" strike="noStrike">
                <a:solidFill>
                  <a:srgbClr val="000000"/>
                </a:solidFill>
                <a:latin typeface="Caveat"/>
                <a:ea typeface="Caveat"/>
              </a:rPr>
              <a:t>P</a:t>
            </a:r>
            <a:r>
              <a:rPr b="0" lang="en" sz="4000" spc="-1" strike="noStrike">
                <a:solidFill>
                  <a:srgbClr val="000000"/>
                </a:solidFill>
                <a:latin typeface="Caveat"/>
                <a:ea typeface="Caveat"/>
              </a:rPr>
              <a:t>Y</a:t>
            </a:r>
            <a:r>
              <a:rPr b="0" lang="en" sz="4000" spc="-1" strike="noStrike">
                <a:solidFill>
                  <a:srgbClr val="000000"/>
                </a:solidFill>
                <a:latin typeface="Caveat"/>
                <a:ea typeface="Caveat"/>
              </a:rPr>
              <a:t>T</a:t>
            </a:r>
            <a:r>
              <a:rPr b="0" lang="en" sz="4000" spc="-1" strike="noStrike">
                <a:solidFill>
                  <a:srgbClr val="000000"/>
                </a:solidFill>
                <a:latin typeface="Caveat"/>
                <a:ea typeface="Caveat"/>
              </a:rPr>
              <a:t>H</a:t>
            </a:r>
            <a:r>
              <a:rPr b="0" lang="en" sz="4000" spc="-1" strike="noStrike">
                <a:solidFill>
                  <a:srgbClr val="000000"/>
                </a:solidFill>
                <a:latin typeface="Caveat"/>
                <a:ea typeface="Caveat"/>
              </a:rPr>
              <a:t>O</a:t>
            </a:r>
            <a:r>
              <a:rPr b="0" lang="en" sz="4000" spc="-1" strike="noStrike">
                <a:solidFill>
                  <a:srgbClr val="000000"/>
                </a:solidFill>
                <a:latin typeface="Caveat"/>
                <a:ea typeface="Caveat"/>
              </a:rPr>
              <a:t>N</a:t>
            </a:r>
            <a:r>
              <a:rPr b="0" lang="en" sz="4000" spc="-1" strike="noStrike">
                <a:solidFill>
                  <a:srgbClr val="000000"/>
                </a:solidFill>
                <a:latin typeface="Caveat"/>
                <a:ea typeface="Caveat"/>
              </a:rPr>
              <a:t> </a:t>
            </a:r>
            <a:r>
              <a:rPr b="0" lang="en" sz="4000" spc="-1" strike="noStrike">
                <a:solidFill>
                  <a:srgbClr val="000000"/>
                </a:solidFill>
                <a:latin typeface="Caveat"/>
                <a:ea typeface="Caveat"/>
              </a:rPr>
              <a:t>G</a:t>
            </a:r>
            <a:r>
              <a:rPr b="0" lang="en" sz="4000" spc="-1" strike="noStrike">
                <a:solidFill>
                  <a:srgbClr val="000000"/>
                </a:solidFill>
                <a:latin typeface="Caveat"/>
                <a:ea typeface="Caveat"/>
              </a:rPr>
              <a:t>A</a:t>
            </a:r>
            <a:r>
              <a:rPr b="0" lang="en" sz="4000" spc="-1" strike="noStrike">
                <a:solidFill>
                  <a:srgbClr val="000000"/>
                </a:solidFill>
                <a:latin typeface="Caveat"/>
                <a:ea typeface="Caveat"/>
              </a:rPr>
              <a:t>M</a:t>
            </a:r>
            <a:r>
              <a:rPr b="0" lang="en" sz="4000" spc="-1" strike="noStrike">
                <a:solidFill>
                  <a:srgbClr val="000000"/>
                </a:solidFill>
                <a:latin typeface="Caveat"/>
                <a:ea typeface="Caveat"/>
              </a:rPr>
              <a:t>E</a:t>
            </a:r>
            <a:endParaRPr b="0" lang="en-US" sz="4000" spc="-1" strike="noStrike">
              <a:latin typeface="Arial"/>
            </a:endParaRPr>
          </a:p>
        </p:txBody>
      </p:sp>
      <p:sp>
        <p:nvSpPr>
          <p:cNvPr id="118" name="PlaceHolder 2"/>
          <p:cNvSpPr>
            <a:spLocks noGrp="1"/>
          </p:cNvSpPr>
          <p:nvPr>
            <p:ph type="subTitle"/>
          </p:nvPr>
        </p:nvSpPr>
        <p:spPr>
          <a:xfrm>
            <a:off x="311760" y="2834280"/>
            <a:ext cx="8519760" cy="792000"/>
          </a:xfrm>
          <a:prstGeom prst="rect">
            <a:avLst/>
          </a:prstGeom>
          <a:noFill/>
          <a:ln w="0">
            <a:noFill/>
          </a:ln>
        </p:spPr>
        <p:txBody>
          <a:bodyPr lIns="0" rIns="0" tIns="91440" bIns="91440" anchor="t">
            <a:normAutofit/>
          </a:bodyPr>
          <a:p>
            <a:pPr algn="ctr">
              <a:buNone/>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311760" y="444960"/>
            <a:ext cx="8519760" cy="572040"/>
          </a:xfrm>
          <a:prstGeom prst="rect">
            <a:avLst/>
          </a:prstGeom>
          <a:noFill/>
          <a:ln w="0">
            <a:noFill/>
          </a:ln>
        </p:spPr>
        <p:txBody>
          <a:bodyPr lIns="0" rIns="0" tIns="91440" bIns="91440" anchor="t">
            <a:normAutofit fontScale="90000"/>
          </a:bodyPr>
          <a:p>
            <a:pPr>
              <a:lnSpc>
                <a:spcPct val="100000"/>
              </a:lnSpc>
              <a:buNone/>
              <a:tabLst>
                <a:tab algn="l" pos="0"/>
              </a:tabLst>
            </a:pPr>
            <a:r>
              <a:rPr b="0" lang="en" sz="2800" spc="-1" strike="noStrike">
                <a:solidFill>
                  <a:srgbClr val="000000"/>
                </a:solidFill>
                <a:latin typeface="Arial"/>
                <a:ea typeface="Arial"/>
              </a:rPr>
              <a:t>If </a:t>
            </a:r>
            <a:r>
              <a:rPr b="0" lang="en" sz="2800" spc="-1" strike="noStrike">
                <a:solidFill>
                  <a:srgbClr val="000000"/>
                </a:solidFill>
                <a:latin typeface="Arial"/>
                <a:ea typeface="Arial"/>
              </a:rPr>
              <a:t>Falls </a:t>
            </a:r>
            <a:r>
              <a:rPr b="0" lang="en" sz="2800" spc="-1" strike="noStrike">
                <a:solidFill>
                  <a:srgbClr val="000000"/>
                </a:solidFill>
                <a:latin typeface="Arial"/>
                <a:ea typeface="Arial"/>
              </a:rPr>
              <a:t>1 </a:t>
            </a:r>
            <a:r>
              <a:rPr b="0" lang="en" sz="1300" spc="-1" strike="noStrike">
                <a:solidFill>
                  <a:srgbClr val="000000"/>
                </a:solidFill>
                <a:latin typeface="Arial"/>
                <a:ea typeface="Arial"/>
              </a:rPr>
              <a:t>Is </a:t>
            </a:r>
            <a:r>
              <a:rPr b="0" lang="en" sz="1300" spc="-1" strike="noStrike">
                <a:solidFill>
                  <a:srgbClr val="000000"/>
                </a:solidFill>
                <a:latin typeface="Arial"/>
                <a:ea typeface="Arial"/>
              </a:rPr>
              <a:t>water </a:t>
            </a:r>
            <a:r>
              <a:rPr b="0" lang="en" sz="1300" spc="-1" strike="noStrike">
                <a:solidFill>
                  <a:srgbClr val="000000"/>
                </a:solidFill>
                <a:latin typeface="Arial"/>
                <a:ea typeface="Arial"/>
              </a:rPr>
              <a:t>doable? </a:t>
            </a:r>
            <a:r>
              <a:rPr b="0" lang="en" sz="1300" spc="-1" strike="noStrike">
                <a:solidFill>
                  <a:srgbClr val="000000"/>
                </a:solidFill>
                <a:latin typeface="Arial"/>
                <a:ea typeface="Arial"/>
              </a:rPr>
              <a:t>Discuss </a:t>
            </a:r>
            <a:r>
              <a:rPr b="0" lang="en" sz="1300" spc="-1" strike="noStrike">
                <a:solidFill>
                  <a:srgbClr val="000000"/>
                </a:solidFill>
                <a:latin typeface="Arial"/>
                <a:ea typeface="Arial"/>
              </a:rPr>
              <a:t>with the </a:t>
            </a:r>
            <a:r>
              <a:rPr b="0" lang="en" sz="1300" spc="-1" strike="noStrike">
                <a:solidFill>
                  <a:srgbClr val="000000"/>
                </a:solidFill>
                <a:latin typeface="Arial"/>
                <a:ea typeface="Arial"/>
              </a:rPr>
              <a:t>team. </a:t>
            </a:r>
            <a:r>
              <a:rPr b="0" lang="en" sz="1300" spc="-1" strike="noStrike">
                <a:solidFill>
                  <a:srgbClr val="000000"/>
                </a:solidFill>
                <a:latin typeface="Arial"/>
                <a:ea typeface="Arial"/>
              </a:rPr>
              <a:t>Possibly </a:t>
            </a:r>
            <a:r>
              <a:rPr b="0" lang="en" sz="1300" spc="-1" strike="noStrike">
                <a:solidFill>
                  <a:srgbClr val="000000"/>
                </a:solidFill>
                <a:latin typeface="Arial"/>
                <a:ea typeface="Arial"/>
              </a:rPr>
              <a:t>brainstorm </a:t>
            </a:r>
            <a:r>
              <a:rPr b="0" lang="en" sz="1300" spc="-1" strike="noStrike">
                <a:solidFill>
                  <a:srgbClr val="000000"/>
                </a:solidFill>
                <a:latin typeface="Arial"/>
                <a:ea typeface="Arial"/>
              </a:rPr>
              <a:t>other ways </a:t>
            </a:r>
            <a:r>
              <a:rPr b="0" lang="en" sz="1300" spc="-1" strike="noStrike">
                <a:solidFill>
                  <a:srgbClr val="000000"/>
                </a:solidFill>
                <a:latin typeface="Arial"/>
                <a:ea typeface="Arial"/>
              </a:rPr>
              <a:t>to gamify </a:t>
            </a:r>
            <a:r>
              <a:rPr b="0" lang="en" sz="1300" spc="-1" strike="noStrike">
                <a:solidFill>
                  <a:srgbClr val="000000"/>
                </a:solidFill>
                <a:latin typeface="Arial"/>
                <a:ea typeface="Arial"/>
              </a:rPr>
              <a:t>if/else </a:t>
            </a:r>
            <a:r>
              <a:rPr b="0" lang="en" sz="1300" spc="-1" strike="noStrike">
                <a:solidFill>
                  <a:srgbClr val="000000"/>
                </a:solidFill>
                <a:latin typeface="Arial"/>
                <a:ea typeface="Arial"/>
              </a:rPr>
              <a:t>statements</a:t>
            </a:r>
            <a:endParaRPr b="0" lang="en-US" sz="1300" spc="-1" strike="noStrike">
              <a:latin typeface="Arial"/>
            </a:endParaRPr>
          </a:p>
        </p:txBody>
      </p:sp>
      <p:sp>
        <p:nvSpPr>
          <p:cNvPr id="204" name="PlaceHolder 2"/>
          <p:cNvSpPr>
            <a:spLocks noGrp="1"/>
          </p:cNvSpPr>
          <p:nvPr>
            <p:ph/>
          </p:nvPr>
        </p:nvSpPr>
        <p:spPr>
          <a:xfrm>
            <a:off x="311760" y="1152360"/>
            <a:ext cx="4259520" cy="3415680"/>
          </a:xfrm>
          <a:prstGeom prst="rect">
            <a:avLst/>
          </a:prstGeom>
          <a:noFill/>
          <a:ln w="0">
            <a:noFill/>
          </a:ln>
        </p:spPr>
        <p:txBody>
          <a:bodyPr lIns="0" rIns="0" tIns="91440" bIns="91440" anchor="t">
            <a:normAutofit/>
          </a:bodyPr>
          <a:p>
            <a:pPr>
              <a:lnSpc>
                <a:spcPct val="115000"/>
              </a:lnSpc>
              <a:spcAft>
                <a:spcPts val="1199"/>
              </a:spcAft>
              <a:buNone/>
              <a:tabLst>
                <a:tab algn="l" pos="0"/>
              </a:tabLst>
            </a:pPr>
            <a:r>
              <a:rPr b="0" lang="en" sz="1800" spc="-1" strike="noStrike">
                <a:solidFill>
                  <a:srgbClr val="595959"/>
                </a:solidFill>
                <a:latin typeface="Arial"/>
                <a:ea typeface="Arial"/>
              </a:rPr>
              <a:t>Snek ascends from the burial grounds into the cavernous If Falls - there are so many waterways and waterfalls, Snek isn't sure how to navigate them. Ancient hieroglyphs inform Snek that with the knowledge of if/else statements, the flow of the water can be controlled and lead Snek towards the exit.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311760" y="444960"/>
            <a:ext cx="8519760" cy="572040"/>
          </a:xfrm>
          <a:prstGeom prst="rect">
            <a:avLst/>
          </a:prstGeom>
          <a:noFill/>
          <a:ln w="0">
            <a:noFill/>
          </a:ln>
        </p:spPr>
        <p:txBody>
          <a:bodyPr lIns="0" rIns="0" tIns="91440" bIns="91440" anchor="t">
            <a:normAutofit fontScale="91000"/>
          </a:bodyPr>
          <a:p>
            <a:pPr>
              <a:lnSpc>
                <a:spcPct val="100000"/>
              </a:lnSpc>
              <a:buNone/>
              <a:tabLst>
                <a:tab algn="l" pos="0"/>
              </a:tabLst>
            </a:pPr>
            <a:r>
              <a:rPr b="0" lang="en" sz="2800" spc="-1" strike="noStrike">
                <a:solidFill>
                  <a:srgbClr val="000000"/>
                </a:solidFill>
                <a:latin typeface="Arial"/>
                <a:ea typeface="Arial"/>
              </a:rPr>
              <a:t>I</a:t>
            </a:r>
            <a:r>
              <a:rPr b="0" lang="en" sz="2800" spc="-1" strike="noStrike">
                <a:solidFill>
                  <a:srgbClr val="000000"/>
                </a:solidFill>
                <a:latin typeface="Arial"/>
                <a:ea typeface="Arial"/>
              </a:rPr>
              <a:t>f</a:t>
            </a:r>
            <a:r>
              <a:rPr b="0" lang="en" sz="2800" spc="-1" strike="noStrike">
                <a:solidFill>
                  <a:srgbClr val="000000"/>
                </a:solidFill>
                <a:latin typeface="Arial"/>
                <a:ea typeface="Arial"/>
              </a:rPr>
              <a:t> </a:t>
            </a:r>
            <a:r>
              <a:rPr b="0" lang="en" sz="2800" spc="-1" strike="noStrike">
                <a:solidFill>
                  <a:srgbClr val="000000"/>
                </a:solidFill>
                <a:latin typeface="Arial"/>
                <a:ea typeface="Arial"/>
              </a:rPr>
              <a:t>F</a:t>
            </a:r>
            <a:r>
              <a:rPr b="0" lang="en" sz="2800" spc="-1" strike="noStrike">
                <a:solidFill>
                  <a:srgbClr val="000000"/>
                </a:solidFill>
                <a:latin typeface="Arial"/>
                <a:ea typeface="Arial"/>
              </a:rPr>
              <a:t>a</a:t>
            </a:r>
            <a:r>
              <a:rPr b="0" lang="en" sz="2800" spc="-1" strike="noStrike">
                <a:solidFill>
                  <a:srgbClr val="000000"/>
                </a:solidFill>
                <a:latin typeface="Arial"/>
                <a:ea typeface="Arial"/>
              </a:rPr>
              <a:t>l</a:t>
            </a:r>
            <a:r>
              <a:rPr b="0" lang="en" sz="2800" spc="-1" strike="noStrike">
                <a:solidFill>
                  <a:srgbClr val="000000"/>
                </a:solidFill>
                <a:latin typeface="Arial"/>
                <a:ea typeface="Arial"/>
              </a:rPr>
              <a:t>l</a:t>
            </a:r>
            <a:r>
              <a:rPr b="0" lang="en" sz="2800" spc="-1" strike="noStrike">
                <a:solidFill>
                  <a:srgbClr val="000000"/>
                </a:solidFill>
                <a:latin typeface="Arial"/>
                <a:ea typeface="Arial"/>
              </a:rPr>
              <a:t>s</a:t>
            </a:r>
            <a:r>
              <a:rPr b="0" lang="en" sz="2800" spc="-1" strike="noStrike">
                <a:solidFill>
                  <a:srgbClr val="000000"/>
                </a:solidFill>
                <a:latin typeface="Arial"/>
                <a:ea typeface="Arial"/>
              </a:rPr>
              <a:t> </a:t>
            </a:r>
            <a:r>
              <a:rPr b="0" lang="en" sz="2800" spc="-1" strike="noStrike">
                <a:solidFill>
                  <a:srgbClr val="000000"/>
                </a:solidFill>
                <a:latin typeface="Arial"/>
                <a:ea typeface="Arial"/>
              </a:rPr>
              <a:t>2</a:t>
            </a:r>
            <a:endParaRPr b="0" lang="en-US" sz="2800" spc="-1" strike="noStrike">
              <a:latin typeface="Arial"/>
            </a:endParaRPr>
          </a:p>
        </p:txBody>
      </p:sp>
      <p:sp>
        <p:nvSpPr>
          <p:cNvPr id="206" name="PlaceHolder 2"/>
          <p:cNvSpPr>
            <a:spLocks noGrp="1"/>
          </p:cNvSpPr>
          <p:nvPr>
            <p:ph/>
          </p:nvPr>
        </p:nvSpPr>
        <p:spPr>
          <a:xfrm>
            <a:off x="311760" y="1152360"/>
            <a:ext cx="4259520" cy="3415680"/>
          </a:xfrm>
          <a:prstGeom prst="rect">
            <a:avLst/>
          </a:prstGeom>
          <a:noFill/>
          <a:ln w="0">
            <a:noFill/>
          </a:ln>
        </p:spPr>
        <p:txBody>
          <a:bodyPr lIns="0" rIns="0" tIns="91440" bIns="91440" anchor="t">
            <a:normAutofit/>
          </a:bodyPr>
          <a:p>
            <a:pPr>
              <a:lnSpc>
                <a:spcPct val="115000"/>
              </a:lnSpc>
              <a:spcAft>
                <a:spcPts val="1199"/>
              </a:spcAft>
              <a:buNone/>
              <a:tabLst>
                <a:tab algn="l" pos="0"/>
              </a:tabLst>
            </a:pPr>
            <a:r>
              <a:rPr b="0" lang="en" sz="1800" spc="-1" strike="noStrike">
                <a:solidFill>
                  <a:srgbClr val="595959"/>
                </a:solidFill>
                <a:latin typeface="Arial"/>
                <a:ea typeface="Arial"/>
              </a:rPr>
              <a:t>Snek has to navigate pulling the right levers to ensure that the waterways are flowing the proper way. Snek learns the difference between multiple sequential if statements and multiple sequential if/else statements.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311760" y="555480"/>
            <a:ext cx="2807280" cy="754920"/>
          </a:xfrm>
          <a:prstGeom prst="rect">
            <a:avLst/>
          </a:prstGeom>
          <a:noFill/>
          <a:ln w="0">
            <a:noFill/>
          </a:ln>
        </p:spPr>
        <p:txBody>
          <a:bodyPr lIns="90000" rIns="90000" tIns="91440" bIns="91440" anchor="b">
            <a:normAutofit/>
          </a:bodyPr>
          <a:p>
            <a:pPr>
              <a:lnSpc>
                <a:spcPct val="100000"/>
              </a:lnSpc>
              <a:buNone/>
              <a:tabLst>
                <a:tab algn="l" pos="0"/>
              </a:tabLst>
            </a:pPr>
            <a:r>
              <a:rPr b="0" lang="en" sz="2400" spc="-1" strike="noStrike">
                <a:solidFill>
                  <a:srgbClr val="000000"/>
                </a:solidFill>
                <a:latin typeface="Arial"/>
                <a:ea typeface="Arial"/>
              </a:rPr>
              <a:t>If Falls 3</a:t>
            </a:r>
            <a:endParaRPr b="0" lang="en-US" sz="2400" spc="-1" strike="noStrike">
              <a:latin typeface="Arial"/>
            </a:endParaRPr>
          </a:p>
        </p:txBody>
      </p:sp>
      <p:sp>
        <p:nvSpPr>
          <p:cNvPr id="208" name="PlaceHolder 2"/>
          <p:cNvSpPr>
            <a:spLocks noGrp="1"/>
          </p:cNvSpPr>
          <p:nvPr>
            <p:ph/>
          </p:nvPr>
        </p:nvSpPr>
        <p:spPr>
          <a:xfrm>
            <a:off x="311760" y="1389600"/>
            <a:ext cx="2807280" cy="3178800"/>
          </a:xfrm>
          <a:prstGeom prst="rect">
            <a:avLst/>
          </a:prstGeom>
          <a:noFill/>
          <a:ln w="0">
            <a:noFill/>
          </a:ln>
        </p:spPr>
        <p:txBody>
          <a:bodyPr lIns="90000" rIns="90000" tIns="91440" bIns="91440" anchor="t">
            <a:normAutofit/>
          </a:bodyPr>
          <a:p>
            <a:pPr>
              <a:lnSpc>
                <a:spcPct val="115000"/>
              </a:lnSpc>
              <a:spcAft>
                <a:spcPts val="1199"/>
              </a:spcAft>
              <a:buNone/>
              <a:tabLst>
                <a:tab algn="l" pos="0"/>
              </a:tabLst>
            </a:pPr>
            <a:r>
              <a:rPr b="0" lang="en" sz="1200" spc="-1" strike="noStrike">
                <a:solidFill>
                  <a:srgbClr val="595959"/>
                </a:solidFill>
                <a:latin typeface="Arial"/>
                <a:ea typeface="Arial"/>
              </a:rPr>
              <a:t>Oh man, the Ancients aren't making leaving easy. But Snek is determined to flow into the next area.</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311760" y="555480"/>
            <a:ext cx="2807280" cy="754920"/>
          </a:xfrm>
          <a:prstGeom prst="rect">
            <a:avLst/>
          </a:prstGeom>
          <a:noFill/>
          <a:ln w="0">
            <a:noFill/>
          </a:ln>
        </p:spPr>
        <p:txBody>
          <a:bodyPr lIns="90000" rIns="90000" tIns="91440" bIns="91440" anchor="b">
            <a:normAutofit/>
          </a:bodyPr>
          <a:p>
            <a:pPr>
              <a:lnSpc>
                <a:spcPct val="100000"/>
              </a:lnSpc>
              <a:buNone/>
              <a:tabLst>
                <a:tab algn="l" pos="0"/>
              </a:tabLst>
            </a:pPr>
            <a:r>
              <a:rPr b="0" lang="en" sz="2400" spc="-1" strike="noStrike">
                <a:solidFill>
                  <a:srgbClr val="000000"/>
                </a:solidFill>
                <a:latin typeface="Arial"/>
                <a:ea typeface="Arial"/>
              </a:rPr>
              <a:t>For-</a:t>
            </a:r>
            <a:r>
              <a:rPr b="0" lang="en" sz="2400" spc="-1" strike="noStrike">
                <a:solidFill>
                  <a:srgbClr val="000000"/>
                </a:solidFill>
                <a:latin typeface="Arial"/>
                <a:ea typeface="Arial"/>
              </a:rPr>
              <a:t>ward </a:t>
            </a:r>
            <a:r>
              <a:rPr b="0" lang="en" sz="2400" spc="-1" strike="noStrike">
                <a:solidFill>
                  <a:srgbClr val="000000"/>
                </a:solidFill>
                <a:latin typeface="Arial"/>
                <a:ea typeface="Arial"/>
              </a:rPr>
              <a:t>Exit </a:t>
            </a:r>
            <a:r>
              <a:rPr b="0" lang="en" sz="2400" spc="-1" strike="noStrike">
                <a:solidFill>
                  <a:srgbClr val="000000"/>
                </a:solidFill>
                <a:latin typeface="Arial"/>
                <a:ea typeface="Arial"/>
              </a:rPr>
              <a:t>1 </a:t>
            </a:r>
            <a:endParaRPr b="0" lang="en-US" sz="2400" spc="-1" strike="noStrike">
              <a:latin typeface="Arial"/>
            </a:endParaRPr>
          </a:p>
        </p:txBody>
      </p:sp>
      <p:sp>
        <p:nvSpPr>
          <p:cNvPr id="210" name="PlaceHolder 2"/>
          <p:cNvSpPr>
            <a:spLocks noGrp="1"/>
          </p:cNvSpPr>
          <p:nvPr>
            <p:ph/>
          </p:nvPr>
        </p:nvSpPr>
        <p:spPr>
          <a:xfrm>
            <a:off x="311760" y="1389600"/>
            <a:ext cx="2807280" cy="3178800"/>
          </a:xfrm>
          <a:prstGeom prst="rect">
            <a:avLst/>
          </a:prstGeom>
          <a:noFill/>
          <a:ln w="0">
            <a:noFill/>
          </a:ln>
        </p:spPr>
        <p:txBody>
          <a:bodyPr lIns="90000" rIns="90000" tIns="91440" bIns="91440" anchor="t">
            <a:normAutofit/>
          </a:bodyPr>
          <a:p>
            <a:pPr>
              <a:lnSpc>
                <a:spcPct val="115000"/>
              </a:lnSpc>
              <a:spcAft>
                <a:spcPts val="1199"/>
              </a:spcAft>
              <a:buNone/>
              <a:tabLst>
                <a:tab algn="l" pos="0"/>
              </a:tabLst>
            </a:pPr>
            <a:r>
              <a:rPr b="0" lang="en" sz="1200" spc="-1" strike="noStrike">
                <a:solidFill>
                  <a:srgbClr val="595959"/>
                </a:solidFill>
                <a:latin typeface="Arial"/>
                <a:ea typeface="Arial"/>
              </a:rPr>
              <a:t>The Ancients have set up a system of powered up and down doors to keep would be thieves from leaving the tomb. Snek learns about lists and for loops and how the Ancients have used them to supply or cut off power to the doors. Armed with this knowledge, Snek creates for loops to get power to the proper doors and get out of the tomb</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311760" y="555480"/>
            <a:ext cx="2807280" cy="754920"/>
          </a:xfrm>
          <a:prstGeom prst="rect">
            <a:avLst/>
          </a:prstGeom>
          <a:noFill/>
          <a:ln w="0">
            <a:noFill/>
          </a:ln>
        </p:spPr>
        <p:txBody>
          <a:bodyPr lIns="90000" rIns="90000" tIns="91440" bIns="91440" anchor="b">
            <a:normAutofit/>
          </a:bodyPr>
          <a:p>
            <a:pPr>
              <a:lnSpc>
                <a:spcPct val="100000"/>
              </a:lnSpc>
              <a:buNone/>
              <a:tabLst>
                <a:tab algn="l" pos="0"/>
              </a:tabLst>
            </a:pPr>
            <a:r>
              <a:rPr b="0" lang="en" sz="2400" spc="-1" strike="noStrike">
                <a:solidFill>
                  <a:srgbClr val="000000"/>
                </a:solidFill>
                <a:latin typeface="Arial"/>
                <a:ea typeface="Arial"/>
              </a:rPr>
              <a:t>For-</a:t>
            </a:r>
            <a:r>
              <a:rPr b="0" lang="en" sz="2400" spc="-1" strike="noStrike">
                <a:solidFill>
                  <a:srgbClr val="000000"/>
                </a:solidFill>
                <a:latin typeface="Arial"/>
                <a:ea typeface="Arial"/>
              </a:rPr>
              <a:t>ward </a:t>
            </a:r>
            <a:r>
              <a:rPr b="0" lang="en" sz="2400" spc="-1" strike="noStrike">
                <a:solidFill>
                  <a:srgbClr val="000000"/>
                </a:solidFill>
                <a:latin typeface="Arial"/>
                <a:ea typeface="Arial"/>
              </a:rPr>
              <a:t>Exit</a:t>
            </a:r>
            <a:endParaRPr b="0" lang="en-US" sz="2400" spc="-1" strike="noStrike">
              <a:latin typeface="Arial"/>
            </a:endParaRPr>
          </a:p>
        </p:txBody>
      </p:sp>
      <p:sp>
        <p:nvSpPr>
          <p:cNvPr id="212" name="PlaceHolder 2"/>
          <p:cNvSpPr>
            <a:spLocks noGrp="1"/>
          </p:cNvSpPr>
          <p:nvPr>
            <p:ph/>
          </p:nvPr>
        </p:nvSpPr>
        <p:spPr>
          <a:xfrm>
            <a:off x="311760" y="1389600"/>
            <a:ext cx="2807280" cy="3178800"/>
          </a:xfrm>
          <a:prstGeom prst="rect">
            <a:avLst/>
          </a:prstGeom>
          <a:noFill/>
          <a:ln w="0">
            <a:noFill/>
          </a:ln>
        </p:spPr>
        <p:txBody>
          <a:bodyPr lIns="90000" rIns="90000" tIns="91440" bIns="91440" anchor="t">
            <a:normAutofit/>
          </a:bodyPr>
          <a:p>
            <a:pPr>
              <a:lnSpc>
                <a:spcPct val="115000"/>
              </a:lnSpc>
              <a:spcAft>
                <a:spcPts val="1199"/>
              </a:spcAft>
              <a:buNone/>
              <a:tabLst>
                <a:tab algn="l" pos="0"/>
              </a:tabLst>
            </a:pPr>
            <a:r>
              <a:rPr b="0" lang="en" sz="1200" spc="-1" strike="noStrike">
                <a:solidFill>
                  <a:srgbClr val="595959"/>
                </a:solidFill>
                <a:latin typeface="Arial"/>
                <a:ea typeface="Arial"/>
              </a:rPr>
              <a:t>More of the same. A little bit harder, though</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311760" y="555480"/>
            <a:ext cx="2807280" cy="754920"/>
          </a:xfrm>
          <a:prstGeom prst="rect">
            <a:avLst/>
          </a:prstGeom>
          <a:noFill/>
          <a:ln w="0">
            <a:noFill/>
          </a:ln>
        </p:spPr>
        <p:txBody>
          <a:bodyPr lIns="90000" rIns="90000" tIns="91440" bIns="91440" anchor="b">
            <a:normAutofit/>
          </a:bodyPr>
          <a:p>
            <a:pPr>
              <a:lnSpc>
                <a:spcPct val="100000"/>
              </a:lnSpc>
              <a:buNone/>
              <a:tabLst>
                <a:tab algn="l" pos="0"/>
              </a:tabLst>
            </a:pPr>
            <a:r>
              <a:rPr b="0" lang="en" sz="2400" spc="-1" strike="noStrike">
                <a:solidFill>
                  <a:srgbClr val="000000"/>
                </a:solidFill>
                <a:latin typeface="Arial"/>
                <a:ea typeface="Arial"/>
              </a:rPr>
              <a:t>For</a:t>
            </a:r>
            <a:r>
              <a:rPr b="0" lang="en" sz="2400" spc="-1" strike="noStrike">
                <a:solidFill>
                  <a:srgbClr val="000000"/>
                </a:solidFill>
                <a:latin typeface="Arial"/>
                <a:ea typeface="Arial"/>
              </a:rPr>
              <a:t>-</a:t>
            </a:r>
            <a:r>
              <a:rPr b="0" lang="en" sz="2400" spc="-1" strike="noStrike">
                <a:solidFill>
                  <a:srgbClr val="000000"/>
                </a:solidFill>
                <a:latin typeface="Arial"/>
                <a:ea typeface="Arial"/>
              </a:rPr>
              <a:t>war</a:t>
            </a:r>
            <a:r>
              <a:rPr b="0" lang="en" sz="2400" spc="-1" strike="noStrike">
                <a:solidFill>
                  <a:srgbClr val="000000"/>
                </a:solidFill>
                <a:latin typeface="Arial"/>
                <a:ea typeface="Arial"/>
              </a:rPr>
              <a:t>d </a:t>
            </a:r>
            <a:r>
              <a:rPr b="0" lang="en" sz="2400" spc="-1" strike="noStrike">
                <a:solidFill>
                  <a:srgbClr val="000000"/>
                </a:solidFill>
                <a:latin typeface="Arial"/>
                <a:ea typeface="Arial"/>
              </a:rPr>
              <a:t>Exit </a:t>
            </a:r>
            <a:r>
              <a:rPr b="0" lang="en" sz="2400" spc="-1" strike="noStrike">
                <a:solidFill>
                  <a:srgbClr val="000000"/>
                </a:solidFill>
                <a:latin typeface="Arial"/>
                <a:ea typeface="Arial"/>
              </a:rPr>
              <a:t>3</a:t>
            </a:r>
            <a:endParaRPr b="0" lang="en-US" sz="2400" spc="-1" strike="noStrike">
              <a:latin typeface="Arial"/>
            </a:endParaRPr>
          </a:p>
        </p:txBody>
      </p:sp>
      <p:sp>
        <p:nvSpPr>
          <p:cNvPr id="214" name="PlaceHolder 2"/>
          <p:cNvSpPr>
            <a:spLocks noGrp="1"/>
          </p:cNvSpPr>
          <p:nvPr>
            <p:ph/>
          </p:nvPr>
        </p:nvSpPr>
        <p:spPr>
          <a:xfrm>
            <a:off x="311760" y="1389600"/>
            <a:ext cx="2807280" cy="3178800"/>
          </a:xfrm>
          <a:prstGeom prst="rect">
            <a:avLst/>
          </a:prstGeom>
          <a:noFill/>
          <a:ln w="0">
            <a:noFill/>
          </a:ln>
        </p:spPr>
        <p:txBody>
          <a:bodyPr lIns="90000" rIns="90000" tIns="91440" bIns="91440" anchor="t">
            <a:normAutofit/>
          </a:bodyPr>
          <a:p>
            <a:pPr>
              <a:lnSpc>
                <a:spcPct val="115000"/>
              </a:lnSpc>
              <a:spcAft>
                <a:spcPts val="1199"/>
              </a:spcAft>
              <a:buNone/>
              <a:tabLst>
                <a:tab algn="l" pos="0"/>
              </a:tabLst>
            </a:pPr>
            <a:r>
              <a:rPr b="0" lang="en" sz="1200" spc="-1" strike="noStrike">
                <a:solidFill>
                  <a:srgbClr val="595959"/>
                </a:solidFill>
                <a:latin typeface="Arial"/>
                <a:ea typeface="Arial"/>
              </a:rPr>
              <a:t>Oh wow. The biggest challenge yet. Snek can see sunlight on the other side of the portcullis! But getting out is going to require Snek to use all of the knowledge of the Ancients to open the final door.</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311760" y="444960"/>
            <a:ext cx="8519760" cy="572040"/>
          </a:xfrm>
          <a:prstGeom prst="rect">
            <a:avLst/>
          </a:prstGeom>
          <a:noFill/>
          <a:ln w="0">
            <a:noFill/>
          </a:ln>
        </p:spPr>
        <p:txBody>
          <a:bodyPr lIns="0" rIns="0" tIns="91440" bIns="91440" anchor="t">
            <a:normAutofit fontScale="91000"/>
          </a:bodyPr>
          <a:p>
            <a:pPr>
              <a:lnSpc>
                <a:spcPct val="100000"/>
              </a:lnSpc>
              <a:buNone/>
              <a:tabLst>
                <a:tab algn="l" pos="0"/>
              </a:tabLst>
            </a:pPr>
            <a:r>
              <a:rPr b="0" lang="en" sz="2800" spc="-1" strike="noStrike">
                <a:solidFill>
                  <a:srgbClr val="000000"/>
                </a:solidFill>
                <a:latin typeface="Arial"/>
                <a:ea typeface="Arial"/>
              </a:rPr>
              <a:t>Intro </a:t>
            </a:r>
            <a:r>
              <a:rPr b="0" lang="en" sz="1300" spc="-1" strike="noStrike">
                <a:solidFill>
                  <a:srgbClr val="000000"/>
                </a:solidFill>
                <a:latin typeface="Arial"/>
                <a:ea typeface="Arial"/>
              </a:rPr>
              <a:t>Nice, but not necessary</a:t>
            </a:r>
            <a:endParaRPr b="0" lang="en-US" sz="1300" spc="-1" strike="noStrike">
              <a:latin typeface="Arial"/>
            </a:endParaRPr>
          </a:p>
        </p:txBody>
      </p:sp>
      <p:sp>
        <p:nvSpPr>
          <p:cNvPr id="120" name="PlaceHolder 2"/>
          <p:cNvSpPr>
            <a:spLocks noGrp="1"/>
          </p:cNvSpPr>
          <p:nvPr>
            <p:ph/>
          </p:nvPr>
        </p:nvSpPr>
        <p:spPr>
          <a:xfrm>
            <a:off x="311760" y="1152360"/>
            <a:ext cx="4259520" cy="3415680"/>
          </a:xfrm>
          <a:prstGeom prst="rect">
            <a:avLst/>
          </a:prstGeom>
          <a:noFill/>
          <a:ln w="0">
            <a:noFill/>
          </a:ln>
        </p:spPr>
        <p:txBody>
          <a:bodyPr lIns="0" rIns="0" tIns="91440" bIns="91440" anchor="t">
            <a:normAutofit/>
          </a:bodyPr>
          <a:p>
            <a:pPr>
              <a:lnSpc>
                <a:spcPct val="115000"/>
              </a:lnSpc>
              <a:spcAft>
                <a:spcPts val="1199"/>
              </a:spcAft>
              <a:buNone/>
              <a:tabLst>
                <a:tab algn="l" pos="0"/>
              </a:tabLst>
            </a:pPr>
            <a:r>
              <a:rPr b="0" lang="en" sz="1800" spc="-1" strike="noStrike">
                <a:solidFill>
                  <a:srgbClr val="595959"/>
                </a:solidFill>
                <a:latin typeface="Arial"/>
                <a:ea typeface="Arial"/>
              </a:rPr>
              <a:t>Snek is lost in the tomb of an ancient civilization! Snek needs to learn the ancients secret programming techniques to escape!</a:t>
            </a:r>
            <a:endParaRPr b="0" lang="en-US" sz="1800" spc="-1" strike="noStrike">
              <a:latin typeface="Arial"/>
            </a:endParaRPr>
          </a:p>
        </p:txBody>
      </p:sp>
      <p:pic>
        <p:nvPicPr>
          <p:cNvPr id="121" name="Google Shape;62;p14" descr=""/>
          <p:cNvPicPr/>
          <p:nvPr/>
        </p:nvPicPr>
        <p:blipFill>
          <a:blip r:embed="rId1"/>
          <a:stretch/>
        </p:blipFill>
        <p:spPr>
          <a:xfrm>
            <a:off x="5859720" y="2175480"/>
            <a:ext cx="2843640" cy="2128680"/>
          </a:xfrm>
          <a:prstGeom prst="rect">
            <a:avLst/>
          </a:prstGeom>
          <a:ln w="0">
            <a:noFill/>
          </a:ln>
        </p:spPr>
      </p:pic>
      <p:pic>
        <p:nvPicPr>
          <p:cNvPr id="122" name="Google Shape;63;p14" descr=""/>
          <p:cNvPicPr/>
          <p:nvPr/>
        </p:nvPicPr>
        <p:blipFill>
          <a:blip r:embed="rId2"/>
          <a:stretch/>
        </p:blipFill>
        <p:spPr>
          <a:xfrm>
            <a:off x="5133600" y="444960"/>
            <a:ext cx="3569760" cy="189144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311760" y="444960"/>
            <a:ext cx="2804760" cy="572040"/>
          </a:xfrm>
          <a:prstGeom prst="rect">
            <a:avLst/>
          </a:prstGeom>
          <a:noFill/>
          <a:ln w="0">
            <a:noFill/>
          </a:ln>
        </p:spPr>
        <p:txBody>
          <a:bodyPr lIns="0" rIns="0" tIns="91440" bIns="91440" anchor="t">
            <a:normAutofit fontScale="91000"/>
          </a:bodyPr>
          <a:p>
            <a:pPr>
              <a:lnSpc>
                <a:spcPct val="100000"/>
              </a:lnSpc>
              <a:buNone/>
              <a:tabLst>
                <a:tab algn="l" pos="0"/>
              </a:tabLst>
            </a:pPr>
            <a:r>
              <a:rPr b="0" lang="en" sz="2800" spc="-1" strike="noStrike">
                <a:solidFill>
                  <a:srgbClr val="000000"/>
                </a:solidFill>
                <a:latin typeface="Arial"/>
                <a:ea typeface="Arial"/>
              </a:rPr>
              <a:t>Variable Valley 1</a:t>
            </a:r>
            <a:endParaRPr b="0" lang="en-US" sz="2800" spc="-1" strike="noStrike">
              <a:latin typeface="Arial"/>
            </a:endParaRPr>
          </a:p>
        </p:txBody>
      </p:sp>
      <p:sp>
        <p:nvSpPr>
          <p:cNvPr id="124" name="PlaceHolder 2"/>
          <p:cNvSpPr>
            <a:spLocks noGrp="1"/>
          </p:cNvSpPr>
          <p:nvPr>
            <p:ph/>
          </p:nvPr>
        </p:nvSpPr>
        <p:spPr>
          <a:xfrm>
            <a:off x="311760" y="1152360"/>
            <a:ext cx="4259520" cy="3415680"/>
          </a:xfrm>
          <a:prstGeom prst="rect">
            <a:avLst/>
          </a:prstGeom>
          <a:noFill/>
          <a:ln w="0">
            <a:noFill/>
          </a:ln>
        </p:spPr>
        <p:txBody>
          <a:bodyPr lIns="0" rIns="0" tIns="91440" bIns="91440" anchor="t">
            <a:normAutofit/>
          </a:bodyPr>
          <a:p>
            <a:pPr>
              <a:lnSpc>
                <a:spcPct val="115000"/>
              </a:lnSpc>
              <a:spcAft>
                <a:spcPts val="1199"/>
              </a:spcAft>
              <a:buNone/>
              <a:tabLst>
                <a:tab algn="l" pos="0"/>
              </a:tabLst>
            </a:pPr>
            <a:r>
              <a:rPr b="0" lang="en" sz="1800" spc="-1" strike="noStrike">
                <a:solidFill>
                  <a:srgbClr val="595959"/>
                </a:solidFill>
                <a:latin typeface="Arial"/>
                <a:ea typeface="Arial"/>
              </a:rPr>
              <a:t>Snek learns about variables and Pythonic variable conventions via ancient hieroglyphs and uses that knowledge to progress forward</a:t>
            </a:r>
            <a:endParaRPr b="0" lang="en-US" sz="1800" spc="-1" strike="noStrike">
              <a:latin typeface="Arial"/>
            </a:endParaRPr>
          </a:p>
        </p:txBody>
      </p:sp>
      <p:pic>
        <p:nvPicPr>
          <p:cNvPr id="125" name="Google Shape;70;p15" descr=""/>
          <p:cNvPicPr/>
          <p:nvPr/>
        </p:nvPicPr>
        <p:blipFill>
          <a:blip r:embed="rId1"/>
          <a:stretch/>
        </p:blipFill>
        <p:spPr>
          <a:xfrm>
            <a:off x="5734800" y="2095200"/>
            <a:ext cx="2843640" cy="2128680"/>
          </a:xfrm>
          <a:prstGeom prst="rect">
            <a:avLst/>
          </a:prstGeom>
          <a:ln w="0">
            <a:noFill/>
          </a:ln>
        </p:spPr>
      </p:pic>
      <p:sp>
        <p:nvSpPr>
          <p:cNvPr id="126" name="Google Shape;71;p15"/>
          <p:cNvSpPr/>
          <p:nvPr/>
        </p:nvSpPr>
        <p:spPr>
          <a:xfrm rot="16200000">
            <a:off x="8050680" y="1256400"/>
            <a:ext cx="828720" cy="848880"/>
          </a:xfrm>
          <a:prstGeom prst="flowChartDelay">
            <a:avLst/>
          </a:prstGeom>
          <a:solidFill>
            <a:schemeClr val="lt2"/>
          </a:solidFill>
          <a:ln w="9525">
            <a:solidFill>
              <a:srgbClr val="595959"/>
            </a:solidFill>
            <a:round/>
          </a:ln>
        </p:spPr>
        <p:style>
          <a:lnRef idx="0"/>
          <a:fillRef idx="0"/>
          <a:effectRef idx="0"/>
          <a:fontRef idx="minor"/>
        </p:style>
      </p:sp>
      <p:sp>
        <p:nvSpPr>
          <p:cNvPr id="127" name="Google Shape;72;p15"/>
          <p:cNvSpPr/>
          <p:nvPr/>
        </p:nvSpPr>
        <p:spPr>
          <a:xfrm rot="16200000">
            <a:off x="6800040" y="1256400"/>
            <a:ext cx="828720" cy="848880"/>
          </a:xfrm>
          <a:prstGeom prst="flowChartDelay">
            <a:avLst/>
          </a:prstGeom>
          <a:solidFill>
            <a:schemeClr val="lt2"/>
          </a:solidFill>
          <a:ln w="9525">
            <a:solidFill>
              <a:srgbClr val="595959"/>
            </a:solidFill>
            <a:round/>
          </a:ln>
        </p:spPr>
        <p:style>
          <a:lnRef idx="0"/>
          <a:fillRef idx="0"/>
          <a:effectRef idx="0"/>
          <a:fontRef idx="minor"/>
        </p:style>
      </p:sp>
      <p:sp>
        <p:nvSpPr>
          <p:cNvPr id="128" name="Google Shape;73;p15"/>
          <p:cNvSpPr/>
          <p:nvPr/>
        </p:nvSpPr>
        <p:spPr>
          <a:xfrm rot="16200000">
            <a:off x="5445720" y="1256400"/>
            <a:ext cx="828720" cy="848880"/>
          </a:xfrm>
          <a:prstGeom prst="flowChartDelay">
            <a:avLst/>
          </a:prstGeom>
          <a:solidFill>
            <a:schemeClr val="lt2"/>
          </a:solidFill>
          <a:ln w="9525">
            <a:solidFill>
              <a:srgbClr val="595959"/>
            </a:solidFill>
            <a:round/>
          </a:ln>
        </p:spPr>
        <p:style>
          <a:lnRef idx="0"/>
          <a:fillRef idx="0"/>
          <a:effectRef idx="0"/>
          <a:fontRef idx="minor"/>
        </p:style>
      </p:sp>
      <p:sp>
        <p:nvSpPr>
          <p:cNvPr id="129" name="Google Shape;74;p15"/>
          <p:cNvSpPr/>
          <p:nvPr/>
        </p:nvSpPr>
        <p:spPr>
          <a:xfrm>
            <a:off x="5230800" y="3444480"/>
            <a:ext cx="3852360" cy="399600"/>
          </a:xfrm>
          <a:prstGeom prst="rect">
            <a:avLst/>
          </a:prstGeom>
          <a:noFill/>
          <a:ln w="0">
            <a:noFill/>
          </a:ln>
        </p:spPr>
        <p:style>
          <a:lnRef idx="0"/>
          <a:fillRef idx="0"/>
          <a:effectRef idx="0"/>
          <a:fontRef idx="minor"/>
        </p:style>
      </p:sp>
      <p:sp>
        <p:nvSpPr>
          <p:cNvPr id="130" name="Google Shape;75;p15"/>
          <p:cNvSpPr/>
          <p:nvPr/>
        </p:nvSpPr>
        <p:spPr>
          <a:xfrm>
            <a:off x="5526000" y="795600"/>
            <a:ext cx="668160" cy="3956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 sz="1400" spc="-1" strike="noStrike">
                <a:solidFill>
                  <a:srgbClr val="000000"/>
                </a:solidFill>
                <a:latin typeface="Arial"/>
                <a:ea typeface="Arial"/>
              </a:rPr>
              <a:t>Path1</a:t>
            </a:r>
            <a:endParaRPr b="0" lang="en-US" sz="1400" spc="-1" strike="noStrike">
              <a:latin typeface="Arial"/>
            </a:endParaRPr>
          </a:p>
        </p:txBody>
      </p:sp>
      <p:sp>
        <p:nvSpPr>
          <p:cNvPr id="131" name="Google Shape;76;p15"/>
          <p:cNvSpPr/>
          <p:nvPr/>
        </p:nvSpPr>
        <p:spPr>
          <a:xfrm>
            <a:off x="6695280" y="795600"/>
            <a:ext cx="1038960" cy="3956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 sz="1400" spc="-1" strike="noStrike">
                <a:solidFill>
                  <a:srgbClr val="000000"/>
                </a:solidFill>
                <a:latin typeface="Arial"/>
                <a:ea typeface="Arial"/>
              </a:rPr>
              <a:t>2nd_path</a:t>
            </a:r>
            <a:endParaRPr b="0" lang="en-US" sz="1400" spc="-1" strike="noStrike">
              <a:latin typeface="Arial"/>
            </a:endParaRPr>
          </a:p>
        </p:txBody>
      </p:sp>
      <p:sp>
        <p:nvSpPr>
          <p:cNvPr id="132" name="Google Shape;77;p15"/>
          <p:cNvSpPr/>
          <p:nvPr/>
        </p:nvSpPr>
        <p:spPr>
          <a:xfrm>
            <a:off x="7945560" y="795600"/>
            <a:ext cx="1038960" cy="3956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 sz="1400" spc="-1" strike="noStrike">
                <a:solidFill>
                  <a:srgbClr val="000000"/>
                </a:solidFill>
                <a:latin typeface="Arial"/>
                <a:ea typeface="Arial"/>
              </a:rPr>
              <a:t>third_path</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Google Shape;82;p16"/>
          <p:cNvSpPr/>
          <p:nvPr/>
        </p:nvSpPr>
        <p:spPr>
          <a:xfrm>
            <a:off x="6495120" y="528120"/>
            <a:ext cx="720000" cy="614880"/>
          </a:xfrm>
          <a:prstGeom prst="rect">
            <a:avLst/>
          </a:prstGeom>
          <a:solidFill>
            <a:schemeClr val="lt2"/>
          </a:solidFill>
          <a:ln w="9525">
            <a:solidFill>
              <a:srgbClr val="595959"/>
            </a:solidFill>
            <a:round/>
          </a:ln>
        </p:spPr>
        <p:style>
          <a:lnRef idx="0"/>
          <a:fillRef idx="0"/>
          <a:effectRef idx="0"/>
          <a:fontRef idx="minor"/>
        </p:style>
      </p:sp>
      <p:sp>
        <p:nvSpPr>
          <p:cNvPr id="134" name="Google Shape;83;p16"/>
          <p:cNvSpPr/>
          <p:nvPr/>
        </p:nvSpPr>
        <p:spPr>
          <a:xfrm>
            <a:off x="7712280" y="528120"/>
            <a:ext cx="848880" cy="614880"/>
          </a:xfrm>
          <a:prstGeom prst="rect">
            <a:avLst/>
          </a:prstGeom>
          <a:solidFill>
            <a:schemeClr val="lt2"/>
          </a:solidFill>
          <a:ln w="9525">
            <a:solidFill>
              <a:srgbClr val="595959"/>
            </a:solidFill>
            <a:round/>
          </a:ln>
        </p:spPr>
        <p:style>
          <a:lnRef idx="0"/>
          <a:fillRef idx="0"/>
          <a:effectRef idx="0"/>
          <a:fontRef idx="minor"/>
        </p:style>
      </p:sp>
      <p:sp>
        <p:nvSpPr>
          <p:cNvPr id="135" name="Google Shape;84;p16"/>
          <p:cNvSpPr/>
          <p:nvPr/>
        </p:nvSpPr>
        <p:spPr>
          <a:xfrm>
            <a:off x="5244120" y="566640"/>
            <a:ext cx="928080" cy="588240"/>
          </a:xfrm>
          <a:prstGeom prst="rect">
            <a:avLst/>
          </a:prstGeom>
          <a:solidFill>
            <a:schemeClr val="lt2"/>
          </a:solidFill>
          <a:ln w="9525">
            <a:solidFill>
              <a:srgbClr val="595959"/>
            </a:solidFill>
            <a:round/>
          </a:ln>
        </p:spPr>
        <p:style>
          <a:lnRef idx="0"/>
          <a:fillRef idx="0"/>
          <a:effectRef idx="0"/>
          <a:fontRef idx="minor"/>
        </p:style>
      </p:sp>
      <p:sp>
        <p:nvSpPr>
          <p:cNvPr id="136" name="PlaceHolder 1"/>
          <p:cNvSpPr>
            <a:spLocks noGrp="1"/>
          </p:cNvSpPr>
          <p:nvPr>
            <p:ph type="title"/>
          </p:nvPr>
        </p:nvSpPr>
        <p:spPr>
          <a:xfrm>
            <a:off x="311760" y="444960"/>
            <a:ext cx="2771280" cy="572040"/>
          </a:xfrm>
          <a:prstGeom prst="rect">
            <a:avLst/>
          </a:prstGeom>
          <a:noFill/>
          <a:ln w="0">
            <a:noFill/>
          </a:ln>
        </p:spPr>
        <p:txBody>
          <a:bodyPr lIns="0" rIns="0" tIns="91440" bIns="91440" anchor="t">
            <a:normAutofit fontScale="91000"/>
          </a:bodyPr>
          <a:p>
            <a:pPr>
              <a:lnSpc>
                <a:spcPct val="100000"/>
              </a:lnSpc>
              <a:buNone/>
              <a:tabLst>
                <a:tab algn="l" pos="0"/>
              </a:tabLst>
            </a:pPr>
            <a:r>
              <a:rPr b="0" lang="en" sz="2800" spc="-1" strike="noStrike">
                <a:solidFill>
                  <a:srgbClr val="000000"/>
                </a:solidFill>
                <a:latin typeface="Arial"/>
                <a:ea typeface="Arial"/>
              </a:rPr>
              <a:t>V</a:t>
            </a:r>
            <a:r>
              <a:rPr b="0" lang="en" sz="2800" spc="-1" strike="noStrike">
                <a:solidFill>
                  <a:srgbClr val="000000"/>
                </a:solidFill>
                <a:latin typeface="Arial"/>
                <a:ea typeface="Arial"/>
              </a:rPr>
              <a:t>a</a:t>
            </a:r>
            <a:r>
              <a:rPr b="0" lang="en" sz="2800" spc="-1" strike="noStrike">
                <a:solidFill>
                  <a:srgbClr val="000000"/>
                </a:solidFill>
                <a:latin typeface="Arial"/>
                <a:ea typeface="Arial"/>
              </a:rPr>
              <a:t>r</a:t>
            </a:r>
            <a:r>
              <a:rPr b="0" lang="en" sz="2800" spc="-1" strike="noStrike">
                <a:solidFill>
                  <a:srgbClr val="000000"/>
                </a:solidFill>
                <a:latin typeface="Arial"/>
                <a:ea typeface="Arial"/>
              </a:rPr>
              <a:t>i</a:t>
            </a:r>
            <a:r>
              <a:rPr b="0" lang="en" sz="2800" spc="-1" strike="noStrike">
                <a:solidFill>
                  <a:srgbClr val="000000"/>
                </a:solidFill>
                <a:latin typeface="Arial"/>
                <a:ea typeface="Arial"/>
              </a:rPr>
              <a:t>a</a:t>
            </a:r>
            <a:r>
              <a:rPr b="0" lang="en" sz="2800" spc="-1" strike="noStrike">
                <a:solidFill>
                  <a:srgbClr val="000000"/>
                </a:solidFill>
                <a:latin typeface="Arial"/>
                <a:ea typeface="Arial"/>
              </a:rPr>
              <a:t>b</a:t>
            </a:r>
            <a:r>
              <a:rPr b="0" lang="en" sz="2800" spc="-1" strike="noStrike">
                <a:solidFill>
                  <a:srgbClr val="000000"/>
                </a:solidFill>
                <a:latin typeface="Arial"/>
                <a:ea typeface="Arial"/>
              </a:rPr>
              <a:t>l</a:t>
            </a:r>
            <a:r>
              <a:rPr b="0" lang="en" sz="2800" spc="-1" strike="noStrike">
                <a:solidFill>
                  <a:srgbClr val="000000"/>
                </a:solidFill>
                <a:latin typeface="Arial"/>
                <a:ea typeface="Arial"/>
              </a:rPr>
              <a:t>e</a:t>
            </a:r>
            <a:r>
              <a:rPr b="0" lang="en" sz="2800" spc="-1" strike="noStrike">
                <a:solidFill>
                  <a:srgbClr val="000000"/>
                </a:solidFill>
                <a:latin typeface="Arial"/>
                <a:ea typeface="Arial"/>
              </a:rPr>
              <a:t> </a:t>
            </a:r>
            <a:r>
              <a:rPr b="0" lang="en" sz="2800" spc="-1" strike="noStrike">
                <a:solidFill>
                  <a:srgbClr val="000000"/>
                </a:solidFill>
                <a:latin typeface="Arial"/>
                <a:ea typeface="Arial"/>
              </a:rPr>
              <a:t>V</a:t>
            </a:r>
            <a:r>
              <a:rPr b="0" lang="en" sz="2800" spc="-1" strike="noStrike">
                <a:solidFill>
                  <a:srgbClr val="000000"/>
                </a:solidFill>
                <a:latin typeface="Arial"/>
                <a:ea typeface="Arial"/>
              </a:rPr>
              <a:t>a</a:t>
            </a:r>
            <a:r>
              <a:rPr b="0" lang="en" sz="2800" spc="-1" strike="noStrike">
                <a:solidFill>
                  <a:srgbClr val="000000"/>
                </a:solidFill>
                <a:latin typeface="Arial"/>
                <a:ea typeface="Arial"/>
              </a:rPr>
              <a:t>l</a:t>
            </a:r>
            <a:r>
              <a:rPr b="0" lang="en" sz="2800" spc="-1" strike="noStrike">
                <a:solidFill>
                  <a:srgbClr val="000000"/>
                </a:solidFill>
                <a:latin typeface="Arial"/>
                <a:ea typeface="Arial"/>
              </a:rPr>
              <a:t>l</a:t>
            </a:r>
            <a:r>
              <a:rPr b="0" lang="en" sz="2800" spc="-1" strike="noStrike">
                <a:solidFill>
                  <a:srgbClr val="000000"/>
                </a:solidFill>
                <a:latin typeface="Arial"/>
                <a:ea typeface="Arial"/>
              </a:rPr>
              <a:t>e</a:t>
            </a:r>
            <a:r>
              <a:rPr b="0" lang="en" sz="2800" spc="-1" strike="noStrike">
                <a:solidFill>
                  <a:srgbClr val="000000"/>
                </a:solidFill>
                <a:latin typeface="Arial"/>
                <a:ea typeface="Arial"/>
              </a:rPr>
              <a:t>y</a:t>
            </a:r>
            <a:r>
              <a:rPr b="0" lang="en" sz="2800" spc="-1" strike="noStrike">
                <a:solidFill>
                  <a:srgbClr val="000000"/>
                </a:solidFill>
                <a:latin typeface="Arial"/>
                <a:ea typeface="Arial"/>
              </a:rPr>
              <a:t> </a:t>
            </a:r>
            <a:r>
              <a:rPr b="0" lang="en" sz="2800" spc="-1" strike="noStrike">
                <a:solidFill>
                  <a:srgbClr val="000000"/>
                </a:solidFill>
                <a:latin typeface="Arial"/>
                <a:ea typeface="Arial"/>
              </a:rPr>
              <a:t>2</a:t>
            </a:r>
            <a:endParaRPr b="0" lang="en-US" sz="2800" spc="-1" strike="noStrike">
              <a:latin typeface="Arial"/>
            </a:endParaRPr>
          </a:p>
        </p:txBody>
      </p:sp>
      <p:sp>
        <p:nvSpPr>
          <p:cNvPr id="137" name="PlaceHolder 2"/>
          <p:cNvSpPr>
            <a:spLocks noGrp="1"/>
          </p:cNvSpPr>
          <p:nvPr>
            <p:ph/>
          </p:nvPr>
        </p:nvSpPr>
        <p:spPr>
          <a:xfrm>
            <a:off x="311760" y="1152360"/>
            <a:ext cx="4259520" cy="3415680"/>
          </a:xfrm>
          <a:prstGeom prst="rect">
            <a:avLst/>
          </a:prstGeom>
          <a:noFill/>
          <a:ln w="0">
            <a:noFill/>
          </a:ln>
        </p:spPr>
        <p:txBody>
          <a:bodyPr lIns="0" rIns="0" tIns="91440" bIns="91440" anchor="t">
            <a:normAutofit/>
          </a:bodyPr>
          <a:p>
            <a:pPr>
              <a:lnSpc>
                <a:spcPct val="115000"/>
              </a:lnSpc>
              <a:spcAft>
                <a:spcPts val="1199"/>
              </a:spcAft>
              <a:buNone/>
              <a:tabLst>
                <a:tab algn="l" pos="0"/>
              </a:tabLst>
            </a:pPr>
            <a:r>
              <a:rPr b="0" lang="en" sz="1800" spc="-1" strike="noStrike">
                <a:solidFill>
                  <a:srgbClr val="595959"/>
                </a:solidFill>
                <a:latin typeface="Arial"/>
                <a:ea typeface="Arial"/>
              </a:rPr>
              <a:t>Snek learn about assigning data to variables and about data types, specifically integers. The Ancients programmed spike traps that are only disarmed when the variables are assigned the correct value.</a:t>
            </a:r>
            <a:endParaRPr b="0" lang="en-US" sz="1800" spc="-1" strike="noStrike">
              <a:latin typeface="Arial"/>
            </a:endParaRPr>
          </a:p>
        </p:txBody>
      </p:sp>
      <p:pic>
        <p:nvPicPr>
          <p:cNvPr id="138" name="Google Shape;87;p16" descr=""/>
          <p:cNvPicPr/>
          <p:nvPr/>
        </p:nvPicPr>
        <p:blipFill>
          <a:blip r:embed="rId1"/>
          <a:stretch/>
        </p:blipFill>
        <p:spPr>
          <a:xfrm flipH="1">
            <a:off x="4465080" y="1914480"/>
            <a:ext cx="1107000" cy="828720"/>
          </a:xfrm>
          <a:prstGeom prst="rect">
            <a:avLst/>
          </a:prstGeom>
          <a:ln w="0">
            <a:noFill/>
          </a:ln>
        </p:spPr>
      </p:pic>
      <p:sp>
        <p:nvSpPr>
          <p:cNvPr id="139" name="Google Shape;88;p16"/>
          <p:cNvSpPr/>
          <p:nvPr/>
        </p:nvSpPr>
        <p:spPr>
          <a:xfrm>
            <a:off x="3511800" y="755280"/>
            <a:ext cx="3852360" cy="399600"/>
          </a:xfrm>
          <a:prstGeom prst="rect">
            <a:avLst/>
          </a:prstGeom>
          <a:noFill/>
          <a:ln w="0">
            <a:noFill/>
          </a:ln>
        </p:spPr>
        <p:style>
          <a:lnRef idx="0"/>
          <a:fillRef idx="0"/>
          <a:effectRef idx="0"/>
          <a:fontRef idx="minor"/>
        </p:style>
      </p:sp>
      <p:sp>
        <p:nvSpPr>
          <p:cNvPr id="140" name="Google Shape;89;p16"/>
          <p:cNvSpPr/>
          <p:nvPr/>
        </p:nvSpPr>
        <p:spPr>
          <a:xfrm>
            <a:off x="5465520" y="685800"/>
            <a:ext cx="1029600" cy="3956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 sz="1400" spc="-1" strike="noStrike">
                <a:solidFill>
                  <a:srgbClr val="000000"/>
                </a:solidFill>
                <a:latin typeface="Arial"/>
                <a:ea typeface="Arial"/>
              </a:rPr>
              <a:t>x =</a:t>
            </a:r>
            <a:endParaRPr b="0" lang="en-US" sz="1400" spc="-1" strike="noStrike">
              <a:latin typeface="Arial"/>
            </a:endParaRPr>
          </a:p>
        </p:txBody>
      </p:sp>
      <p:sp>
        <p:nvSpPr>
          <p:cNvPr id="141" name="Google Shape;90;p16"/>
          <p:cNvSpPr/>
          <p:nvPr/>
        </p:nvSpPr>
        <p:spPr>
          <a:xfrm>
            <a:off x="3664080" y="907920"/>
            <a:ext cx="3852360" cy="399600"/>
          </a:xfrm>
          <a:prstGeom prst="rect">
            <a:avLst/>
          </a:prstGeom>
          <a:noFill/>
          <a:ln w="0">
            <a:noFill/>
          </a:ln>
        </p:spPr>
        <p:style>
          <a:lnRef idx="0"/>
          <a:fillRef idx="0"/>
          <a:effectRef idx="0"/>
          <a:fontRef idx="minor"/>
        </p:style>
      </p:sp>
      <p:sp>
        <p:nvSpPr>
          <p:cNvPr id="142" name="Google Shape;91;p16"/>
          <p:cNvSpPr/>
          <p:nvPr/>
        </p:nvSpPr>
        <p:spPr>
          <a:xfrm>
            <a:off x="6593760" y="685800"/>
            <a:ext cx="1029600" cy="3956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 sz="1400" spc="-1" strike="noStrike">
                <a:solidFill>
                  <a:srgbClr val="000000"/>
                </a:solidFill>
                <a:latin typeface="Arial"/>
                <a:ea typeface="Arial"/>
              </a:rPr>
              <a:t>y =</a:t>
            </a:r>
            <a:endParaRPr b="0" lang="en-US" sz="1400" spc="-1" strike="noStrike">
              <a:latin typeface="Arial"/>
            </a:endParaRPr>
          </a:p>
        </p:txBody>
      </p:sp>
      <p:sp>
        <p:nvSpPr>
          <p:cNvPr id="143" name="Google Shape;92;p16"/>
          <p:cNvSpPr/>
          <p:nvPr/>
        </p:nvSpPr>
        <p:spPr>
          <a:xfrm>
            <a:off x="5632200" y="929520"/>
            <a:ext cx="2089080" cy="399600"/>
          </a:xfrm>
          <a:prstGeom prst="rect">
            <a:avLst/>
          </a:prstGeom>
          <a:noFill/>
          <a:ln w="0">
            <a:noFill/>
          </a:ln>
        </p:spPr>
        <p:style>
          <a:lnRef idx="0"/>
          <a:fillRef idx="0"/>
          <a:effectRef idx="0"/>
          <a:fontRef idx="minor"/>
        </p:style>
      </p:sp>
      <p:sp>
        <p:nvSpPr>
          <p:cNvPr id="144" name="Google Shape;93;p16"/>
          <p:cNvSpPr/>
          <p:nvPr/>
        </p:nvSpPr>
        <p:spPr>
          <a:xfrm>
            <a:off x="7989120" y="685800"/>
            <a:ext cx="926280" cy="3956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 sz="1400" spc="-1" strike="noStrike">
                <a:solidFill>
                  <a:srgbClr val="000000"/>
                </a:solidFill>
                <a:latin typeface="Arial"/>
                <a:ea typeface="Arial"/>
              </a:rPr>
              <a:t>z =</a:t>
            </a:r>
            <a:endParaRPr b="0" lang="en-US" sz="1400" spc="-1" strike="noStrike">
              <a:latin typeface="Arial"/>
            </a:endParaRPr>
          </a:p>
        </p:txBody>
      </p:sp>
      <p:cxnSp>
        <p:nvCxnSpPr>
          <p:cNvPr id="145" name=""/>
          <p:cNvCxnSpPr/>
          <p:nvPr/>
        </p:nvCxnSpPr>
        <p:spPr>
          <a:xfrm>
            <a:off x="0" y="0"/>
            <a:ext cx="360" cy="360"/>
          </a:xfrm>
          <a:prstGeom prst="line">
            <a:avLst/>
          </a:prstGeom>
          <a:ln w="0">
            <a:solidFill>
              <a:srgbClr val="3465a4"/>
            </a:solidFill>
          </a:ln>
        </p:spPr>
      </p:cxnSp>
      <p:sp>
        <p:nvSpPr>
          <p:cNvPr id="146" name=""/>
          <p:cNvSpPr/>
          <p:nvPr/>
        </p:nvSpPr>
        <p:spPr>
          <a:xfrm>
            <a:off x="5257800" y="2743200"/>
            <a:ext cx="360" cy="457200"/>
          </a:xfrm>
          <a:custGeom>
            <a:avLst/>
            <a:gdLst/>
            <a:ahLst/>
            <a:rect l="l" t="t" r="r" b="b"/>
            <a:pathLst>
              <a:path w="21600" h="21600">
                <a:moveTo>
                  <a:pt x="10800" y="0"/>
                </a:moveTo>
                <a:lnTo>
                  <a:pt x="21600" y="21600"/>
                </a:lnTo>
                <a:lnTo>
                  <a:pt x="0" y="21600"/>
                </a:lnTo>
                <a:close/>
              </a:path>
            </a:pathLst>
          </a:custGeom>
          <a:solidFill>
            <a:srgbClr val="729fcf"/>
          </a:solidFill>
          <a:ln w="0">
            <a:solidFill>
              <a:srgbClr val="3465a4"/>
            </a:solidFill>
          </a:ln>
        </p:spPr>
        <p:style>
          <a:lnRef idx="0"/>
          <a:fillRef idx="0"/>
          <a:effectRef idx="0"/>
          <a:fontRef idx="minor"/>
        </p:style>
      </p:sp>
      <p:sp>
        <p:nvSpPr>
          <p:cNvPr id="147" name=""/>
          <p:cNvSpPr/>
          <p:nvPr/>
        </p:nvSpPr>
        <p:spPr>
          <a:xfrm>
            <a:off x="5257800" y="2286000"/>
            <a:ext cx="228600" cy="1056960"/>
          </a:xfrm>
          <a:custGeom>
            <a:avLst/>
            <a:gdLst/>
            <a:ahLst/>
            <a:rect l="l" t="t" r="r" b="b"/>
            <a:pathLst>
              <a:path w="21600" h="21600">
                <a:moveTo>
                  <a:pt x="10800" y="0"/>
                </a:moveTo>
                <a:lnTo>
                  <a:pt x="21600" y="21600"/>
                </a:lnTo>
                <a:lnTo>
                  <a:pt x="0" y="21600"/>
                </a:lnTo>
                <a:close/>
              </a:path>
            </a:pathLst>
          </a:custGeom>
          <a:solidFill>
            <a:srgbClr val="729fcf"/>
          </a:solidFill>
          <a:ln w="0">
            <a:solidFill>
              <a:srgbClr val="3465a4"/>
            </a:solidFill>
          </a:ln>
        </p:spPr>
        <p:style>
          <a:lnRef idx="0"/>
          <a:fillRef idx="0"/>
          <a:effectRef idx="0"/>
          <a:fontRef idx="minor"/>
        </p:style>
      </p:sp>
      <p:sp>
        <p:nvSpPr>
          <p:cNvPr id="148" name=""/>
          <p:cNvSpPr/>
          <p:nvPr/>
        </p:nvSpPr>
        <p:spPr>
          <a:xfrm>
            <a:off x="5486400" y="2286360"/>
            <a:ext cx="228600" cy="1056960"/>
          </a:xfrm>
          <a:custGeom>
            <a:avLst/>
            <a:gdLst/>
            <a:ahLst/>
            <a:rect l="l" t="t" r="r" b="b"/>
            <a:pathLst>
              <a:path w="21600" h="21600">
                <a:moveTo>
                  <a:pt x="10800" y="0"/>
                </a:moveTo>
                <a:lnTo>
                  <a:pt x="21600" y="21600"/>
                </a:lnTo>
                <a:lnTo>
                  <a:pt x="0" y="21600"/>
                </a:lnTo>
                <a:close/>
              </a:path>
            </a:pathLst>
          </a:custGeom>
          <a:solidFill>
            <a:srgbClr val="729fcf"/>
          </a:solidFill>
          <a:ln w="0">
            <a:solidFill>
              <a:srgbClr val="3465a4"/>
            </a:solidFill>
          </a:ln>
        </p:spPr>
        <p:style>
          <a:lnRef idx="0"/>
          <a:fillRef idx="0"/>
          <a:effectRef idx="0"/>
          <a:fontRef idx="minor"/>
        </p:style>
      </p:sp>
      <p:sp>
        <p:nvSpPr>
          <p:cNvPr id="149" name=""/>
          <p:cNvSpPr/>
          <p:nvPr/>
        </p:nvSpPr>
        <p:spPr>
          <a:xfrm>
            <a:off x="5715000" y="2286360"/>
            <a:ext cx="228600" cy="1056960"/>
          </a:xfrm>
          <a:custGeom>
            <a:avLst/>
            <a:gdLst/>
            <a:ahLst/>
            <a:rect l="l" t="t" r="r" b="b"/>
            <a:pathLst>
              <a:path w="21600" h="21600">
                <a:moveTo>
                  <a:pt x="10800" y="0"/>
                </a:moveTo>
                <a:lnTo>
                  <a:pt x="21600" y="21600"/>
                </a:lnTo>
                <a:lnTo>
                  <a:pt x="0" y="21600"/>
                </a:lnTo>
                <a:close/>
              </a:path>
            </a:pathLst>
          </a:custGeom>
          <a:solidFill>
            <a:srgbClr val="729fcf"/>
          </a:solidFill>
          <a:ln w="0">
            <a:solidFill>
              <a:srgbClr val="3465a4"/>
            </a:solidFill>
          </a:ln>
        </p:spPr>
        <p:style>
          <a:lnRef idx="0"/>
          <a:fillRef idx="0"/>
          <a:effectRef idx="0"/>
          <a:fontRef idx="minor"/>
        </p:style>
      </p:sp>
      <p:sp>
        <p:nvSpPr>
          <p:cNvPr id="150" name=""/>
          <p:cNvSpPr/>
          <p:nvPr/>
        </p:nvSpPr>
        <p:spPr>
          <a:xfrm>
            <a:off x="5343480" y="2286360"/>
            <a:ext cx="228600" cy="1056960"/>
          </a:xfrm>
          <a:custGeom>
            <a:avLst/>
            <a:gdLst/>
            <a:ahLst/>
            <a:rect l="l" t="t" r="r" b="b"/>
            <a:pathLst>
              <a:path w="21600" h="21600">
                <a:moveTo>
                  <a:pt x="10800" y="0"/>
                </a:moveTo>
                <a:lnTo>
                  <a:pt x="21600" y="21600"/>
                </a:lnTo>
                <a:lnTo>
                  <a:pt x="0" y="21600"/>
                </a:lnTo>
                <a:close/>
              </a:path>
            </a:pathLst>
          </a:custGeom>
          <a:solidFill>
            <a:srgbClr val="729fcf"/>
          </a:solidFill>
          <a:ln w="0">
            <a:solidFill>
              <a:srgbClr val="3465a4"/>
            </a:solidFill>
          </a:ln>
        </p:spPr>
        <p:style>
          <a:lnRef idx="0"/>
          <a:fillRef idx="0"/>
          <a:effectRef idx="0"/>
          <a:fontRef idx="minor"/>
        </p:style>
      </p:sp>
      <p:sp>
        <p:nvSpPr>
          <p:cNvPr id="151" name=""/>
          <p:cNvSpPr/>
          <p:nvPr/>
        </p:nvSpPr>
        <p:spPr>
          <a:xfrm>
            <a:off x="5572080" y="2286360"/>
            <a:ext cx="228600" cy="1056960"/>
          </a:xfrm>
          <a:custGeom>
            <a:avLst/>
            <a:gdLst/>
            <a:ahLst/>
            <a:rect l="l" t="t" r="r" b="b"/>
            <a:pathLst>
              <a:path w="21600" h="21600">
                <a:moveTo>
                  <a:pt x="10800" y="0"/>
                </a:moveTo>
                <a:lnTo>
                  <a:pt x="21600" y="21600"/>
                </a:lnTo>
                <a:lnTo>
                  <a:pt x="0" y="21600"/>
                </a:lnTo>
                <a:close/>
              </a:path>
            </a:pathLst>
          </a:custGeom>
          <a:solidFill>
            <a:srgbClr val="729fcf"/>
          </a:solidFill>
          <a:ln w="0">
            <a:solidFill>
              <a:srgbClr val="3465a4"/>
            </a:solidFill>
          </a:ln>
        </p:spPr>
        <p:style>
          <a:lnRef idx="0"/>
          <a:fillRef idx="0"/>
          <a:effectRef idx="0"/>
          <a:fontRef idx="minor"/>
        </p:style>
      </p:sp>
      <p:sp>
        <p:nvSpPr>
          <p:cNvPr id="152" name=""/>
          <p:cNvSpPr/>
          <p:nvPr/>
        </p:nvSpPr>
        <p:spPr>
          <a:xfrm flipV="1">
            <a:off x="5943600" y="2514600"/>
            <a:ext cx="0" cy="828720"/>
          </a:xfrm>
          <a:prstGeom prst="line">
            <a:avLst/>
          </a:prstGeom>
          <a:ln w="0">
            <a:solidFill>
              <a:srgbClr val="3465a4"/>
            </a:solidFill>
          </a:ln>
        </p:spPr>
        <p:style>
          <a:lnRef idx="0"/>
          <a:fillRef idx="0"/>
          <a:effectRef idx="0"/>
          <a:fontRef idx="minor"/>
        </p:style>
      </p:sp>
      <p:sp>
        <p:nvSpPr>
          <p:cNvPr id="153" name=""/>
          <p:cNvSpPr/>
          <p:nvPr/>
        </p:nvSpPr>
        <p:spPr>
          <a:xfrm>
            <a:off x="5943600" y="2514600"/>
            <a:ext cx="457200" cy="0"/>
          </a:xfrm>
          <a:prstGeom prst="line">
            <a:avLst/>
          </a:prstGeom>
          <a:ln w="0">
            <a:solidFill>
              <a:srgbClr val="3465a4"/>
            </a:solidFill>
          </a:ln>
        </p:spPr>
        <p:style>
          <a:lnRef idx="0"/>
          <a:fillRef idx="0"/>
          <a:effectRef idx="0"/>
          <a:fontRef idx="minor"/>
        </p:style>
      </p:sp>
      <p:sp>
        <p:nvSpPr>
          <p:cNvPr id="154" name=""/>
          <p:cNvSpPr/>
          <p:nvPr/>
        </p:nvSpPr>
        <p:spPr>
          <a:xfrm flipV="1">
            <a:off x="6400800" y="2514600"/>
            <a:ext cx="0" cy="828720"/>
          </a:xfrm>
          <a:prstGeom prst="line">
            <a:avLst/>
          </a:prstGeom>
          <a:ln w="0">
            <a:solidFill>
              <a:srgbClr val="3465a4"/>
            </a:solidFill>
          </a:ln>
        </p:spPr>
        <p:style>
          <a:lnRef idx="0"/>
          <a:fillRef idx="0"/>
          <a:effectRef idx="0"/>
          <a:fontRef idx="minor"/>
        </p:style>
      </p:sp>
      <p:sp>
        <p:nvSpPr>
          <p:cNvPr id="155" name=""/>
          <p:cNvSpPr/>
          <p:nvPr/>
        </p:nvSpPr>
        <p:spPr>
          <a:xfrm>
            <a:off x="6400800" y="3343320"/>
            <a:ext cx="457200" cy="0"/>
          </a:xfrm>
          <a:prstGeom prst="line">
            <a:avLst/>
          </a:prstGeom>
          <a:ln w="0">
            <a:solidFill>
              <a:srgbClr val="3465a4"/>
            </a:solidFill>
          </a:ln>
        </p:spPr>
        <p:style>
          <a:lnRef idx="0"/>
          <a:fillRef idx="0"/>
          <a:effectRef idx="0"/>
          <a:fontRef idx="minor"/>
        </p:style>
      </p:sp>
      <p:sp>
        <p:nvSpPr>
          <p:cNvPr id="156" name=""/>
          <p:cNvSpPr/>
          <p:nvPr/>
        </p:nvSpPr>
        <p:spPr>
          <a:xfrm flipV="1">
            <a:off x="6858000" y="2514600"/>
            <a:ext cx="0" cy="828720"/>
          </a:xfrm>
          <a:prstGeom prst="line">
            <a:avLst/>
          </a:prstGeom>
          <a:ln w="0">
            <a:solidFill>
              <a:srgbClr val="3465a4"/>
            </a:solidFill>
          </a:ln>
        </p:spPr>
        <p:style>
          <a:lnRef idx="0"/>
          <a:fillRef idx="0"/>
          <a:effectRef idx="0"/>
          <a:fontRef idx="minor"/>
        </p:style>
      </p:sp>
      <p:sp>
        <p:nvSpPr>
          <p:cNvPr id="157" name=""/>
          <p:cNvSpPr/>
          <p:nvPr/>
        </p:nvSpPr>
        <p:spPr>
          <a:xfrm flipV="1">
            <a:off x="7772400" y="2514600"/>
            <a:ext cx="0" cy="828720"/>
          </a:xfrm>
          <a:prstGeom prst="line">
            <a:avLst/>
          </a:prstGeom>
          <a:ln w="0">
            <a:solidFill>
              <a:srgbClr val="3465a4"/>
            </a:solidFill>
          </a:ln>
        </p:spPr>
        <p:style>
          <a:lnRef idx="0"/>
          <a:fillRef idx="0"/>
          <a:effectRef idx="0"/>
          <a:fontRef idx="minor"/>
        </p:style>
      </p:sp>
      <p:sp>
        <p:nvSpPr>
          <p:cNvPr id="158" name=""/>
          <p:cNvSpPr/>
          <p:nvPr/>
        </p:nvSpPr>
        <p:spPr>
          <a:xfrm flipV="1">
            <a:off x="8686800" y="2514600"/>
            <a:ext cx="0" cy="828720"/>
          </a:xfrm>
          <a:prstGeom prst="line">
            <a:avLst/>
          </a:prstGeom>
          <a:ln w="0">
            <a:solidFill>
              <a:srgbClr val="3465a4"/>
            </a:solidFill>
          </a:ln>
        </p:spPr>
        <p:style>
          <a:lnRef idx="0"/>
          <a:fillRef idx="0"/>
          <a:effectRef idx="0"/>
          <a:fontRef idx="minor"/>
        </p:style>
      </p:sp>
      <p:sp>
        <p:nvSpPr>
          <p:cNvPr id="159" name=""/>
          <p:cNvSpPr/>
          <p:nvPr/>
        </p:nvSpPr>
        <p:spPr>
          <a:xfrm>
            <a:off x="7315200" y="2514600"/>
            <a:ext cx="457200" cy="0"/>
          </a:xfrm>
          <a:prstGeom prst="line">
            <a:avLst/>
          </a:prstGeom>
          <a:ln w="0">
            <a:solidFill>
              <a:srgbClr val="3465a4"/>
            </a:solidFill>
          </a:ln>
        </p:spPr>
        <p:style>
          <a:lnRef idx="0"/>
          <a:fillRef idx="0"/>
          <a:effectRef idx="0"/>
          <a:fontRef idx="minor"/>
        </p:style>
      </p:sp>
      <p:sp>
        <p:nvSpPr>
          <p:cNvPr id="160" name=""/>
          <p:cNvSpPr/>
          <p:nvPr/>
        </p:nvSpPr>
        <p:spPr>
          <a:xfrm>
            <a:off x="6858000" y="2514600"/>
            <a:ext cx="457200" cy="0"/>
          </a:xfrm>
          <a:prstGeom prst="line">
            <a:avLst/>
          </a:prstGeom>
          <a:ln w="0">
            <a:solidFill>
              <a:srgbClr val="3465a4"/>
            </a:solidFill>
          </a:ln>
        </p:spPr>
        <p:style>
          <a:lnRef idx="0"/>
          <a:fillRef idx="0"/>
          <a:effectRef idx="0"/>
          <a:fontRef idx="minor"/>
        </p:style>
      </p:sp>
      <p:sp>
        <p:nvSpPr>
          <p:cNvPr id="161" name=""/>
          <p:cNvSpPr/>
          <p:nvPr/>
        </p:nvSpPr>
        <p:spPr>
          <a:xfrm>
            <a:off x="8229600" y="3343320"/>
            <a:ext cx="457200" cy="0"/>
          </a:xfrm>
          <a:prstGeom prst="line">
            <a:avLst/>
          </a:prstGeom>
          <a:ln w="0">
            <a:solidFill>
              <a:srgbClr val="3465a4"/>
            </a:solidFill>
          </a:ln>
        </p:spPr>
        <p:style>
          <a:lnRef idx="0"/>
          <a:fillRef idx="0"/>
          <a:effectRef idx="0"/>
          <a:fontRef idx="minor"/>
        </p:style>
      </p:sp>
      <p:sp>
        <p:nvSpPr>
          <p:cNvPr id="162" name=""/>
          <p:cNvSpPr/>
          <p:nvPr/>
        </p:nvSpPr>
        <p:spPr>
          <a:xfrm>
            <a:off x="7772400" y="3343320"/>
            <a:ext cx="457200" cy="0"/>
          </a:xfrm>
          <a:prstGeom prst="line">
            <a:avLst/>
          </a:prstGeom>
          <a:ln w="0">
            <a:solidFill>
              <a:srgbClr val="3465a4"/>
            </a:solidFill>
          </a:ln>
        </p:spPr>
        <p:style>
          <a:lnRef idx="0"/>
          <a:fillRef idx="0"/>
          <a:effectRef idx="0"/>
          <a:fontRef idx="minor"/>
        </p:style>
      </p:sp>
      <p:sp>
        <p:nvSpPr>
          <p:cNvPr id="163" name=""/>
          <p:cNvSpPr/>
          <p:nvPr/>
        </p:nvSpPr>
        <p:spPr>
          <a:xfrm>
            <a:off x="6629400" y="2286000"/>
            <a:ext cx="228600" cy="1056960"/>
          </a:xfrm>
          <a:custGeom>
            <a:avLst/>
            <a:gdLst/>
            <a:ahLst/>
            <a:rect l="l" t="t" r="r" b="b"/>
            <a:pathLst>
              <a:path w="21600" h="21600">
                <a:moveTo>
                  <a:pt x="10800" y="0"/>
                </a:moveTo>
                <a:lnTo>
                  <a:pt x="21600" y="21600"/>
                </a:lnTo>
                <a:lnTo>
                  <a:pt x="0" y="21600"/>
                </a:lnTo>
                <a:close/>
              </a:path>
            </a:pathLst>
          </a:custGeom>
          <a:solidFill>
            <a:srgbClr val="729fcf"/>
          </a:solidFill>
          <a:ln w="0">
            <a:solidFill>
              <a:srgbClr val="3465a4"/>
            </a:solidFill>
          </a:ln>
        </p:spPr>
        <p:style>
          <a:lnRef idx="0"/>
          <a:fillRef idx="0"/>
          <a:effectRef idx="0"/>
          <a:fontRef idx="minor"/>
        </p:style>
      </p:sp>
      <p:sp>
        <p:nvSpPr>
          <p:cNvPr id="164" name=""/>
          <p:cNvSpPr/>
          <p:nvPr/>
        </p:nvSpPr>
        <p:spPr>
          <a:xfrm>
            <a:off x="6400800" y="2286360"/>
            <a:ext cx="228600" cy="1056960"/>
          </a:xfrm>
          <a:custGeom>
            <a:avLst/>
            <a:gdLst/>
            <a:ahLst/>
            <a:rect l="l" t="t" r="r" b="b"/>
            <a:pathLst>
              <a:path w="21600" h="21600">
                <a:moveTo>
                  <a:pt x="10800" y="0"/>
                </a:moveTo>
                <a:lnTo>
                  <a:pt x="21600" y="21600"/>
                </a:lnTo>
                <a:lnTo>
                  <a:pt x="0" y="21600"/>
                </a:lnTo>
                <a:close/>
              </a:path>
            </a:pathLst>
          </a:custGeom>
          <a:solidFill>
            <a:srgbClr val="729fcf"/>
          </a:solidFill>
          <a:ln w="0">
            <a:solidFill>
              <a:srgbClr val="3465a4"/>
            </a:solidFill>
          </a:ln>
        </p:spPr>
        <p:style>
          <a:lnRef idx="0"/>
          <a:fillRef idx="0"/>
          <a:effectRef idx="0"/>
          <a:fontRef idx="minor"/>
        </p:style>
      </p:sp>
      <p:sp>
        <p:nvSpPr>
          <p:cNvPr id="165" name=""/>
          <p:cNvSpPr/>
          <p:nvPr/>
        </p:nvSpPr>
        <p:spPr>
          <a:xfrm>
            <a:off x="7772400" y="2286000"/>
            <a:ext cx="228600" cy="1056960"/>
          </a:xfrm>
          <a:custGeom>
            <a:avLst/>
            <a:gdLst/>
            <a:ahLst/>
            <a:rect l="l" t="t" r="r" b="b"/>
            <a:pathLst>
              <a:path w="21600" h="21600">
                <a:moveTo>
                  <a:pt x="10800" y="0"/>
                </a:moveTo>
                <a:lnTo>
                  <a:pt x="21600" y="21600"/>
                </a:lnTo>
                <a:lnTo>
                  <a:pt x="0" y="21600"/>
                </a:lnTo>
                <a:close/>
              </a:path>
            </a:pathLst>
          </a:custGeom>
          <a:solidFill>
            <a:srgbClr val="729fcf"/>
          </a:solidFill>
          <a:ln w="0">
            <a:solidFill>
              <a:srgbClr val="3465a4"/>
            </a:solidFill>
          </a:ln>
        </p:spPr>
        <p:style>
          <a:lnRef idx="0"/>
          <a:fillRef idx="0"/>
          <a:effectRef idx="0"/>
          <a:fontRef idx="minor"/>
        </p:style>
      </p:sp>
      <p:sp>
        <p:nvSpPr>
          <p:cNvPr id="166" name=""/>
          <p:cNvSpPr/>
          <p:nvPr/>
        </p:nvSpPr>
        <p:spPr>
          <a:xfrm>
            <a:off x="8229600" y="2286000"/>
            <a:ext cx="228600" cy="1056960"/>
          </a:xfrm>
          <a:custGeom>
            <a:avLst/>
            <a:gdLst/>
            <a:ahLst/>
            <a:rect l="l" t="t" r="r" b="b"/>
            <a:pathLst>
              <a:path w="21600" h="21600">
                <a:moveTo>
                  <a:pt x="10800" y="0"/>
                </a:moveTo>
                <a:lnTo>
                  <a:pt x="21600" y="21600"/>
                </a:lnTo>
                <a:lnTo>
                  <a:pt x="0" y="21600"/>
                </a:lnTo>
                <a:close/>
              </a:path>
            </a:pathLst>
          </a:custGeom>
          <a:solidFill>
            <a:srgbClr val="729fcf"/>
          </a:solidFill>
          <a:ln w="0">
            <a:solidFill>
              <a:srgbClr val="3465a4"/>
            </a:solidFill>
          </a:ln>
        </p:spPr>
        <p:style>
          <a:lnRef idx="0"/>
          <a:fillRef idx="0"/>
          <a:effectRef idx="0"/>
          <a:fontRef idx="minor"/>
        </p:style>
      </p:sp>
      <p:sp>
        <p:nvSpPr>
          <p:cNvPr id="167" name=""/>
          <p:cNvSpPr/>
          <p:nvPr/>
        </p:nvSpPr>
        <p:spPr>
          <a:xfrm>
            <a:off x="8001000" y="2286360"/>
            <a:ext cx="228600" cy="1056960"/>
          </a:xfrm>
          <a:custGeom>
            <a:avLst/>
            <a:gdLst/>
            <a:ahLst/>
            <a:rect l="l" t="t" r="r" b="b"/>
            <a:pathLst>
              <a:path w="21600" h="21600">
                <a:moveTo>
                  <a:pt x="10800" y="0"/>
                </a:moveTo>
                <a:lnTo>
                  <a:pt x="21600" y="21600"/>
                </a:lnTo>
                <a:lnTo>
                  <a:pt x="0" y="21600"/>
                </a:lnTo>
                <a:close/>
              </a:path>
            </a:pathLst>
          </a:custGeom>
          <a:solidFill>
            <a:srgbClr val="729fcf"/>
          </a:solidFill>
          <a:ln w="0">
            <a:solidFill>
              <a:srgbClr val="3465a4"/>
            </a:solidFill>
          </a:ln>
        </p:spPr>
        <p:style>
          <a:lnRef idx="0"/>
          <a:fillRef idx="0"/>
          <a:effectRef idx="0"/>
          <a:fontRef idx="minor"/>
        </p:style>
      </p:sp>
      <p:sp>
        <p:nvSpPr>
          <p:cNvPr id="168" name=""/>
          <p:cNvSpPr/>
          <p:nvPr/>
        </p:nvSpPr>
        <p:spPr>
          <a:xfrm>
            <a:off x="5572080" y="2286720"/>
            <a:ext cx="228600" cy="1056960"/>
          </a:xfrm>
          <a:custGeom>
            <a:avLst/>
            <a:gdLst/>
            <a:ahLst/>
            <a:rect l="l" t="t" r="r" b="b"/>
            <a:pathLst>
              <a:path w="21600" h="21600">
                <a:moveTo>
                  <a:pt x="10800" y="0"/>
                </a:moveTo>
                <a:lnTo>
                  <a:pt x="21600" y="21600"/>
                </a:lnTo>
                <a:lnTo>
                  <a:pt x="0" y="21600"/>
                </a:lnTo>
                <a:close/>
              </a:path>
            </a:pathLst>
          </a:custGeom>
          <a:solidFill>
            <a:srgbClr val="729fcf"/>
          </a:solidFill>
          <a:ln w="0">
            <a:solidFill>
              <a:srgbClr val="3465a4"/>
            </a:solidFill>
          </a:ln>
        </p:spPr>
        <p:style>
          <a:lnRef idx="0"/>
          <a:fillRef idx="0"/>
          <a:effectRef idx="0"/>
          <a:fontRef idx="minor"/>
        </p:style>
      </p:sp>
      <p:sp>
        <p:nvSpPr>
          <p:cNvPr id="169" name=""/>
          <p:cNvSpPr/>
          <p:nvPr/>
        </p:nvSpPr>
        <p:spPr>
          <a:xfrm>
            <a:off x="8458200" y="2286360"/>
            <a:ext cx="228600" cy="1056960"/>
          </a:xfrm>
          <a:custGeom>
            <a:avLst/>
            <a:gdLst/>
            <a:ahLst/>
            <a:rect l="l" t="t" r="r" b="b"/>
            <a:pathLst>
              <a:path w="21600" h="21600">
                <a:moveTo>
                  <a:pt x="10800" y="0"/>
                </a:moveTo>
                <a:lnTo>
                  <a:pt x="21600" y="21600"/>
                </a:lnTo>
                <a:lnTo>
                  <a:pt x="0" y="21600"/>
                </a:lnTo>
                <a:close/>
              </a:path>
            </a:pathLst>
          </a:custGeom>
          <a:solidFill>
            <a:srgbClr val="729fcf"/>
          </a:solidFill>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311760" y="444960"/>
            <a:ext cx="8519760" cy="572040"/>
          </a:xfrm>
          <a:prstGeom prst="rect">
            <a:avLst/>
          </a:prstGeom>
          <a:noFill/>
          <a:ln w="0">
            <a:noFill/>
          </a:ln>
        </p:spPr>
        <p:txBody>
          <a:bodyPr lIns="0" rIns="0" tIns="91440" bIns="91440" anchor="t">
            <a:normAutofit fontScale="91000"/>
          </a:bodyPr>
          <a:p>
            <a:pPr>
              <a:lnSpc>
                <a:spcPct val="100000"/>
              </a:lnSpc>
              <a:buNone/>
              <a:tabLst>
                <a:tab algn="l" pos="0"/>
              </a:tabLst>
            </a:pPr>
            <a:r>
              <a:rPr b="0" lang="en" sz="2800" spc="-1" strike="noStrike">
                <a:solidFill>
                  <a:srgbClr val="000000"/>
                </a:solidFill>
                <a:latin typeface="Arial"/>
                <a:ea typeface="Arial"/>
              </a:rPr>
              <a:t>V</a:t>
            </a:r>
            <a:r>
              <a:rPr b="0" lang="en" sz="2800" spc="-1" strike="noStrike">
                <a:solidFill>
                  <a:srgbClr val="000000"/>
                </a:solidFill>
                <a:latin typeface="Arial"/>
                <a:ea typeface="Arial"/>
              </a:rPr>
              <a:t>a</a:t>
            </a:r>
            <a:r>
              <a:rPr b="0" lang="en" sz="2800" spc="-1" strike="noStrike">
                <a:solidFill>
                  <a:srgbClr val="000000"/>
                </a:solidFill>
                <a:latin typeface="Arial"/>
                <a:ea typeface="Arial"/>
              </a:rPr>
              <a:t>ri</a:t>
            </a:r>
            <a:r>
              <a:rPr b="0" lang="en" sz="2800" spc="-1" strike="noStrike">
                <a:solidFill>
                  <a:srgbClr val="000000"/>
                </a:solidFill>
                <a:latin typeface="Arial"/>
                <a:ea typeface="Arial"/>
              </a:rPr>
              <a:t>a</a:t>
            </a:r>
            <a:r>
              <a:rPr b="0" lang="en" sz="2800" spc="-1" strike="noStrike">
                <a:solidFill>
                  <a:srgbClr val="000000"/>
                </a:solidFill>
                <a:latin typeface="Arial"/>
                <a:ea typeface="Arial"/>
              </a:rPr>
              <a:t>bl</a:t>
            </a:r>
            <a:r>
              <a:rPr b="0" lang="en" sz="2800" spc="-1" strike="noStrike">
                <a:solidFill>
                  <a:srgbClr val="000000"/>
                </a:solidFill>
                <a:latin typeface="Arial"/>
                <a:ea typeface="Arial"/>
              </a:rPr>
              <a:t>e </a:t>
            </a:r>
            <a:r>
              <a:rPr b="0" lang="en" sz="2800" spc="-1" strike="noStrike">
                <a:solidFill>
                  <a:srgbClr val="000000"/>
                </a:solidFill>
                <a:latin typeface="Arial"/>
                <a:ea typeface="Arial"/>
              </a:rPr>
              <a:t>V</a:t>
            </a:r>
            <a:r>
              <a:rPr b="0" lang="en" sz="2800" spc="-1" strike="noStrike">
                <a:solidFill>
                  <a:srgbClr val="000000"/>
                </a:solidFill>
                <a:latin typeface="Arial"/>
                <a:ea typeface="Arial"/>
              </a:rPr>
              <a:t>al</a:t>
            </a:r>
            <a:r>
              <a:rPr b="0" lang="en" sz="2800" spc="-1" strike="noStrike">
                <a:solidFill>
                  <a:srgbClr val="000000"/>
                </a:solidFill>
                <a:latin typeface="Arial"/>
                <a:ea typeface="Arial"/>
              </a:rPr>
              <a:t>le</a:t>
            </a:r>
            <a:r>
              <a:rPr b="0" lang="en" sz="2800" spc="-1" strike="noStrike">
                <a:solidFill>
                  <a:srgbClr val="000000"/>
                </a:solidFill>
                <a:latin typeface="Arial"/>
                <a:ea typeface="Arial"/>
              </a:rPr>
              <a:t>y </a:t>
            </a:r>
            <a:r>
              <a:rPr b="0" lang="en" sz="2800" spc="-1" strike="noStrike">
                <a:solidFill>
                  <a:srgbClr val="000000"/>
                </a:solidFill>
                <a:latin typeface="Arial"/>
                <a:ea typeface="Arial"/>
              </a:rPr>
              <a:t>3</a:t>
            </a:r>
            <a:endParaRPr b="0" lang="en-US" sz="2800" spc="-1" strike="noStrike">
              <a:latin typeface="Arial"/>
            </a:endParaRPr>
          </a:p>
        </p:txBody>
      </p:sp>
      <p:sp>
        <p:nvSpPr>
          <p:cNvPr id="171" name="PlaceHolder 2"/>
          <p:cNvSpPr>
            <a:spLocks noGrp="1"/>
          </p:cNvSpPr>
          <p:nvPr>
            <p:ph/>
          </p:nvPr>
        </p:nvSpPr>
        <p:spPr>
          <a:xfrm>
            <a:off x="311760" y="1152360"/>
            <a:ext cx="4259520" cy="3415680"/>
          </a:xfrm>
          <a:prstGeom prst="rect">
            <a:avLst/>
          </a:prstGeom>
          <a:noFill/>
          <a:ln w="0">
            <a:noFill/>
          </a:ln>
        </p:spPr>
        <p:txBody>
          <a:bodyPr lIns="0" rIns="0" tIns="91440" bIns="91440" anchor="t">
            <a:normAutofit/>
          </a:bodyPr>
          <a:p>
            <a:pPr>
              <a:lnSpc>
                <a:spcPct val="115000"/>
              </a:lnSpc>
              <a:spcAft>
                <a:spcPts val="1199"/>
              </a:spcAft>
              <a:buNone/>
              <a:tabLst>
                <a:tab algn="l" pos="0"/>
              </a:tabLst>
            </a:pPr>
            <a:r>
              <a:rPr b="0" lang="en" sz="1800" spc="-1" strike="noStrike">
                <a:solidFill>
                  <a:srgbClr val="595959"/>
                </a:solidFill>
                <a:latin typeface="Arial"/>
                <a:ea typeface="Arial"/>
              </a:rPr>
              <a:t>Snek learns about the string data type. Snek has to be careful about the difference between similar seeming data (i.e. 5 &amp; 'five') in order to escape Variable Valley! Snek has to choose the correct data types to put into the passcode to leave Variable Valley</a:t>
            </a:r>
            <a:endParaRPr b="0" lang="en-US" sz="1800" spc="-1" strike="noStrike">
              <a:latin typeface="Arial"/>
            </a:endParaRPr>
          </a:p>
        </p:txBody>
      </p:sp>
      <p:pic>
        <p:nvPicPr>
          <p:cNvPr id="172" name="Google Shape;109;p17" descr=""/>
          <p:cNvPicPr/>
          <p:nvPr/>
        </p:nvPicPr>
        <p:blipFill>
          <a:blip r:embed="rId1"/>
          <a:stretch/>
        </p:blipFill>
        <p:spPr>
          <a:xfrm flipH="1">
            <a:off x="4571280" y="2971800"/>
            <a:ext cx="1371600" cy="1026720"/>
          </a:xfrm>
          <a:prstGeom prst="rect">
            <a:avLst/>
          </a:prstGeom>
          <a:ln w="0">
            <a:noFill/>
          </a:ln>
        </p:spPr>
      </p:pic>
      <p:sp>
        <p:nvSpPr>
          <p:cNvPr id="173" name=""/>
          <p:cNvSpPr/>
          <p:nvPr/>
        </p:nvSpPr>
        <p:spPr>
          <a:xfrm>
            <a:off x="6172200" y="1980360"/>
            <a:ext cx="685800" cy="1143000"/>
          </a:xfrm>
          <a:prstGeom prst="rect">
            <a:avLst/>
          </a:prstGeom>
          <a:solidFill>
            <a:srgbClr val="cccccc"/>
          </a:solidFill>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Google Shape;114;p18"/>
          <p:cNvSpPr/>
          <p:nvPr/>
        </p:nvSpPr>
        <p:spPr>
          <a:xfrm rot="16200000">
            <a:off x="5324400" y="659520"/>
            <a:ext cx="3885840" cy="3457800"/>
          </a:xfrm>
          <a:prstGeom prst="flowChartDelay">
            <a:avLst/>
          </a:prstGeom>
          <a:solidFill>
            <a:schemeClr val="lt2"/>
          </a:solidFill>
          <a:ln w="9525">
            <a:solidFill>
              <a:srgbClr val="595959"/>
            </a:solidFill>
            <a:round/>
          </a:ln>
        </p:spPr>
        <p:style>
          <a:lnRef idx="0"/>
          <a:fillRef idx="0"/>
          <a:effectRef idx="0"/>
          <a:fontRef idx="minor"/>
        </p:style>
      </p:sp>
      <p:sp>
        <p:nvSpPr>
          <p:cNvPr id="175" name="PlaceHolder 1"/>
          <p:cNvSpPr>
            <a:spLocks noGrp="1"/>
          </p:cNvSpPr>
          <p:nvPr>
            <p:ph type="title"/>
          </p:nvPr>
        </p:nvSpPr>
        <p:spPr>
          <a:xfrm>
            <a:off x="311760" y="444960"/>
            <a:ext cx="4590360" cy="572040"/>
          </a:xfrm>
          <a:prstGeom prst="rect">
            <a:avLst/>
          </a:prstGeom>
          <a:noFill/>
          <a:ln w="0">
            <a:noFill/>
          </a:ln>
        </p:spPr>
        <p:txBody>
          <a:bodyPr lIns="0" rIns="0" tIns="91440" bIns="91440" anchor="t">
            <a:normAutofit fontScale="90000"/>
          </a:bodyPr>
          <a:p>
            <a:pPr>
              <a:lnSpc>
                <a:spcPct val="100000"/>
              </a:lnSpc>
              <a:buNone/>
              <a:tabLst>
                <a:tab algn="l" pos="0"/>
              </a:tabLst>
            </a:pPr>
            <a:r>
              <a:rPr b="0" lang="en" sz="2800" spc="-1" strike="noStrike">
                <a:solidFill>
                  <a:srgbClr val="000000"/>
                </a:solidFill>
                <a:latin typeface="Arial"/>
                <a:ea typeface="Arial"/>
              </a:rPr>
              <a:t>T</a:t>
            </a:r>
            <a:r>
              <a:rPr b="0" lang="en" sz="2800" spc="-1" strike="noStrike">
                <a:solidFill>
                  <a:srgbClr val="000000"/>
                </a:solidFill>
                <a:latin typeface="Arial"/>
                <a:ea typeface="Arial"/>
              </a:rPr>
              <a:t>r</a:t>
            </a:r>
            <a:r>
              <a:rPr b="0" lang="en" sz="2800" spc="-1" strike="noStrike">
                <a:solidFill>
                  <a:srgbClr val="000000"/>
                </a:solidFill>
                <a:latin typeface="Arial"/>
                <a:ea typeface="Arial"/>
              </a:rPr>
              <a:t>a</a:t>
            </a:r>
            <a:r>
              <a:rPr b="0" lang="en" sz="2800" spc="-1" strike="noStrike">
                <a:solidFill>
                  <a:srgbClr val="000000"/>
                </a:solidFill>
                <a:latin typeface="Arial"/>
                <a:ea typeface="Arial"/>
              </a:rPr>
              <a:t>n</a:t>
            </a:r>
            <a:r>
              <a:rPr b="0" lang="en" sz="2800" spc="-1" strike="noStrike">
                <a:solidFill>
                  <a:srgbClr val="000000"/>
                </a:solidFill>
                <a:latin typeface="Arial"/>
                <a:ea typeface="Arial"/>
              </a:rPr>
              <a:t>s</a:t>
            </a:r>
            <a:r>
              <a:rPr b="0" lang="en" sz="2800" spc="-1" strike="noStrike">
                <a:solidFill>
                  <a:srgbClr val="000000"/>
                </a:solidFill>
                <a:latin typeface="Arial"/>
                <a:ea typeface="Arial"/>
              </a:rPr>
              <a:t>i</a:t>
            </a:r>
            <a:r>
              <a:rPr b="0" lang="en" sz="2800" spc="-1" strike="noStrike">
                <a:solidFill>
                  <a:srgbClr val="000000"/>
                </a:solidFill>
                <a:latin typeface="Arial"/>
                <a:ea typeface="Arial"/>
              </a:rPr>
              <a:t>t</a:t>
            </a:r>
            <a:r>
              <a:rPr b="0" lang="en" sz="2800" spc="-1" strike="noStrike">
                <a:solidFill>
                  <a:srgbClr val="000000"/>
                </a:solidFill>
                <a:latin typeface="Arial"/>
                <a:ea typeface="Arial"/>
              </a:rPr>
              <a:t>i</a:t>
            </a:r>
            <a:r>
              <a:rPr b="0" lang="en" sz="2800" spc="-1" strike="noStrike">
                <a:solidFill>
                  <a:srgbClr val="000000"/>
                </a:solidFill>
                <a:latin typeface="Arial"/>
                <a:ea typeface="Arial"/>
              </a:rPr>
              <a:t>o</a:t>
            </a:r>
            <a:r>
              <a:rPr b="0" lang="en" sz="2800" spc="-1" strike="noStrike">
                <a:solidFill>
                  <a:srgbClr val="000000"/>
                </a:solidFill>
                <a:latin typeface="Arial"/>
                <a:ea typeface="Arial"/>
              </a:rPr>
              <a:t>n</a:t>
            </a:r>
            <a:r>
              <a:rPr b="0" lang="en" sz="2800" spc="-1" strike="noStrike">
                <a:solidFill>
                  <a:srgbClr val="000000"/>
                </a:solidFill>
                <a:latin typeface="Arial"/>
                <a:ea typeface="Arial"/>
              </a:rPr>
              <a:t> </a:t>
            </a:r>
            <a:r>
              <a:rPr b="0" lang="en" sz="2800" spc="-1" strike="noStrike">
                <a:solidFill>
                  <a:srgbClr val="000000"/>
                </a:solidFill>
                <a:latin typeface="Arial"/>
                <a:ea typeface="Arial"/>
              </a:rPr>
              <a:t>t</a:t>
            </a:r>
            <a:r>
              <a:rPr b="0" lang="en" sz="2800" spc="-1" strike="noStrike">
                <a:solidFill>
                  <a:srgbClr val="000000"/>
                </a:solidFill>
                <a:latin typeface="Arial"/>
                <a:ea typeface="Arial"/>
              </a:rPr>
              <a:t>o</a:t>
            </a:r>
            <a:r>
              <a:rPr b="0" lang="en" sz="2800" spc="-1" strike="noStrike">
                <a:solidFill>
                  <a:srgbClr val="000000"/>
                </a:solidFill>
                <a:latin typeface="Arial"/>
                <a:ea typeface="Arial"/>
              </a:rPr>
              <a:t> </a:t>
            </a:r>
            <a:r>
              <a:rPr b="0" lang="en" sz="2800" spc="-1" strike="noStrike">
                <a:solidFill>
                  <a:srgbClr val="000000"/>
                </a:solidFill>
                <a:latin typeface="Arial"/>
                <a:ea typeface="Arial"/>
              </a:rPr>
              <a:t>B</a:t>
            </a:r>
            <a:r>
              <a:rPr b="0" lang="en" sz="2800" spc="-1" strike="noStrike">
                <a:solidFill>
                  <a:srgbClr val="000000"/>
                </a:solidFill>
                <a:latin typeface="Arial"/>
                <a:ea typeface="Arial"/>
              </a:rPr>
              <a:t>B</a:t>
            </a:r>
            <a:r>
              <a:rPr b="0" lang="en" sz="2800" spc="-1" strike="noStrike">
                <a:solidFill>
                  <a:srgbClr val="000000"/>
                </a:solidFill>
                <a:latin typeface="Arial"/>
                <a:ea typeface="Arial"/>
              </a:rPr>
              <a:t>G</a:t>
            </a:r>
            <a:r>
              <a:rPr b="0" lang="en" sz="2800" spc="-1" strike="noStrike">
                <a:solidFill>
                  <a:srgbClr val="000000"/>
                </a:solidFill>
                <a:latin typeface="Arial"/>
                <a:ea typeface="Arial"/>
              </a:rPr>
              <a:t> </a:t>
            </a:r>
            <a:r>
              <a:rPr b="0" lang="en" sz="1300" spc="-1" strike="noStrike">
                <a:solidFill>
                  <a:srgbClr val="000000"/>
                </a:solidFill>
                <a:latin typeface="Arial"/>
                <a:ea typeface="Arial"/>
              </a:rPr>
              <a:t>N</a:t>
            </a:r>
            <a:r>
              <a:rPr b="0" lang="en" sz="1300" spc="-1" strike="noStrike">
                <a:solidFill>
                  <a:srgbClr val="000000"/>
                </a:solidFill>
                <a:latin typeface="Arial"/>
                <a:ea typeface="Arial"/>
              </a:rPr>
              <a:t>i</a:t>
            </a:r>
            <a:r>
              <a:rPr b="0" lang="en" sz="1300" spc="-1" strike="noStrike">
                <a:solidFill>
                  <a:srgbClr val="000000"/>
                </a:solidFill>
                <a:latin typeface="Arial"/>
                <a:ea typeface="Arial"/>
              </a:rPr>
              <a:t>c</a:t>
            </a:r>
            <a:r>
              <a:rPr b="0" lang="en" sz="1300" spc="-1" strike="noStrike">
                <a:solidFill>
                  <a:srgbClr val="000000"/>
                </a:solidFill>
                <a:latin typeface="Arial"/>
                <a:ea typeface="Arial"/>
              </a:rPr>
              <a:t>e</a:t>
            </a:r>
            <a:r>
              <a:rPr b="0" lang="en" sz="1300" spc="-1" strike="noStrike">
                <a:solidFill>
                  <a:srgbClr val="000000"/>
                </a:solidFill>
                <a:latin typeface="Arial"/>
                <a:ea typeface="Arial"/>
              </a:rPr>
              <a:t>, </a:t>
            </a:r>
            <a:r>
              <a:rPr b="0" lang="en" sz="1300" spc="-1" strike="noStrike">
                <a:solidFill>
                  <a:srgbClr val="000000"/>
                </a:solidFill>
                <a:latin typeface="Arial"/>
                <a:ea typeface="Arial"/>
              </a:rPr>
              <a:t>b</a:t>
            </a:r>
            <a:r>
              <a:rPr b="0" lang="en" sz="1300" spc="-1" strike="noStrike">
                <a:solidFill>
                  <a:srgbClr val="000000"/>
                </a:solidFill>
                <a:latin typeface="Arial"/>
                <a:ea typeface="Arial"/>
              </a:rPr>
              <a:t>u</a:t>
            </a:r>
            <a:r>
              <a:rPr b="0" lang="en" sz="1300" spc="-1" strike="noStrike">
                <a:solidFill>
                  <a:srgbClr val="000000"/>
                </a:solidFill>
                <a:latin typeface="Arial"/>
                <a:ea typeface="Arial"/>
              </a:rPr>
              <a:t>t </a:t>
            </a:r>
            <a:r>
              <a:rPr b="0" lang="en" sz="1300" spc="-1" strike="noStrike">
                <a:solidFill>
                  <a:srgbClr val="000000"/>
                </a:solidFill>
                <a:latin typeface="Arial"/>
                <a:ea typeface="Arial"/>
              </a:rPr>
              <a:t>n</a:t>
            </a:r>
            <a:r>
              <a:rPr b="0" lang="en" sz="1300" spc="-1" strike="noStrike">
                <a:solidFill>
                  <a:srgbClr val="000000"/>
                </a:solidFill>
                <a:latin typeface="Arial"/>
                <a:ea typeface="Arial"/>
              </a:rPr>
              <a:t>o</a:t>
            </a:r>
            <a:r>
              <a:rPr b="0" lang="en" sz="1300" spc="-1" strike="noStrike">
                <a:solidFill>
                  <a:srgbClr val="000000"/>
                </a:solidFill>
                <a:latin typeface="Arial"/>
                <a:ea typeface="Arial"/>
              </a:rPr>
              <a:t>t </a:t>
            </a:r>
            <a:r>
              <a:rPr b="0" lang="en" sz="1300" spc="-1" strike="noStrike">
                <a:solidFill>
                  <a:srgbClr val="000000"/>
                </a:solidFill>
                <a:latin typeface="Arial"/>
                <a:ea typeface="Arial"/>
              </a:rPr>
              <a:t>n</a:t>
            </a:r>
            <a:r>
              <a:rPr b="0" lang="en" sz="1300" spc="-1" strike="noStrike">
                <a:solidFill>
                  <a:srgbClr val="000000"/>
                </a:solidFill>
                <a:latin typeface="Arial"/>
                <a:ea typeface="Arial"/>
              </a:rPr>
              <a:t>e</a:t>
            </a:r>
            <a:r>
              <a:rPr b="0" lang="en" sz="1300" spc="-1" strike="noStrike">
                <a:solidFill>
                  <a:srgbClr val="000000"/>
                </a:solidFill>
                <a:latin typeface="Arial"/>
                <a:ea typeface="Arial"/>
              </a:rPr>
              <a:t>c</a:t>
            </a:r>
            <a:r>
              <a:rPr b="0" lang="en" sz="1300" spc="-1" strike="noStrike">
                <a:solidFill>
                  <a:srgbClr val="000000"/>
                </a:solidFill>
                <a:latin typeface="Arial"/>
                <a:ea typeface="Arial"/>
              </a:rPr>
              <a:t>e</a:t>
            </a:r>
            <a:r>
              <a:rPr b="0" lang="en" sz="1300" spc="-1" strike="noStrike">
                <a:solidFill>
                  <a:srgbClr val="000000"/>
                </a:solidFill>
                <a:latin typeface="Arial"/>
                <a:ea typeface="Arial"/>
              </a:rPr>
              <a:t>s</a:t>
            </a:r>
            <a:r>
              <a:rPr b="0" lang="en" sz="1300" spc="-1" strike="noStrike">
                <a:solidFill>
                  <a:srgbClr val="000000"/>
                </a:solidFill>
                <a:latin typeface="Arial"/>
                <a:ea typeface="Arial"/>
              </a:rPr>
              <a:t>s</a:t>
            </a:r>
            <a:r>
              <a:rPr b="0" lang="en" sz="1300" spc="-1" strike="noStrike">
                <a:solidFill>
                  <a:srgbClr val="000000"/>
                </a:solidFill>
                <a:latin typeface="Arial"/>
                <a:ea typeface="Arial"/>
              </a:rPr>
              <a:t>a</a:t>
            </a:r>
            <a:r>
              <a:rPr b="0" lang="en" sz="1300" spc="-1" strike="noStrike">
                <a:solidFill>
                  <a:srgbClr val="000000"/>
                </a:solidFill>
                <a:latin typeface="Arial"/>
                <a:ea typeface="Arial"/>
              </a:rPr>
              <a:t>r</a:t>
            </a:r>
            <a:r>
              <a:rPr b="0" lang="en" sz="1300" spc="-1" strike="noStrike">
                <a:solidFill>
                  <a:srgbClr val="000000"/>
                </a:solidFill>
                <a:latin typeface="Arial"/>
                <a:ea typeface="Arial"/>
              </a:rPr>
              <a:t>y</a:t>
            </a:r>
            <a:endParaRPr b="0" lang="en-US" sz="1300" spc="-1" strike="noStrike">
              <a:latin typeface="Arial"/>
            </a:endParaRPr>
          </a:p>
        </p:txBody>
      </p:sp>
      <p:sp>
        <p:nvSpPr>
          <p:cNvPr id="176" name="PlaceHolder 2"/>
          <p:cNvSpPr>
            <a:spLocks noGrp="1"/>
          </p:cNvSpPr>
          <p:nvPr>
            <p:ph/>
          </p:nvPr>
        </p:nvSpPr>
        <p:spPr>
          <a:xfrm>
            <a:off x="311760" y="1152360"/>
            <a:ext cx="4259520" cy="3415680"/>
          </a:xfrm>
          <a:prstGeom prst="rect">
            <a:avLst/>
          </a:prstGeom>
          <a:noFill/>
          <a:ln w="0">
            <a:noFill/>
          </a:ln>
        </p:spPr>
        <p:txBody>
          <a:bodyPr lIns="0" rIns="0" tIns="91440" bIns="91440" anchor="t">
            <a:normAutofit/>
          </a:bodyPr>
          <a:p>
            <a:pPr>
              <a:lnSpc>
                <a:spcPct val="115000"/>
              </a:lnSpc>
              <a:spcAft>
                <a:spcPts val="1199"/>
              </a:spcAft>
              <a:buNone/>
              <a:tabLst>
                <a:tab algn="l" pos="0"/>
              </a:tabLst>
            </a:pPr>
            <a:r>
              <a:rPr b="0" lang="en" sz="1800" spc="-1" strike="noStrike">
                <a:solidFill>
                  <a:srgbClr val="595959"/>
                </a:solidFill>
                <a:latin typeface="Arial"/>
                <a:ea typeface="Arial"/>
              </a:rPr>
              <a:t>Snek puts Variable Valley behind him. He is ready for whatever comes next</a:t>
            </a:r>
            <a:endParaRPr b="0" lang="en-US" sz="1800" spc="-1" strike="noStrike">
              <a:latin typeface="Arial"/>
            </a:endParaRPr>
          </a:p>
        </p:txBody>
      </p:sp>
      <p:sp>
        <p:nvSpPr>
          <p:cNvPr id="177" name="Google Shape;117;p18"/>
          <p:cNvSpPr/>
          <p:nvPr/>
        </p:nvSpPr>
        <p:spPr>
          <a:xfrm>
            <a:off x="6167160" y="0"/>
            <a:ext cx="2474280" cy="39564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 sz="1400" spc="-1" strike="noStrike">
                <a:solidFill>
                  <a:srgbClr val="000000"/>
                </a:solidFill>
                <a:latin typeface="Spectral"/>
                <a:ea typeface="Spectral"/>
              </a:rPr>
              <a:t>To Boolean Burial Grounds</a:t>
            </a:r>
            <a:endParaRPr b="0" lang="en-US" sz="1400" spc="-1" strike="noStrike">
              <a:latin typeface="Arial"/>
            </a:endParaRPr>
          </a:p>
        </p:txBody>
      </p:sp>
      <p:pic>
        <p:nvPicPr>
          <p:cNvPr id="178" name="Google Shape;118;p18" descr=""/>
          <p:cNvPicPr/>
          <p:nvPr/>
        </p:nvPicPr>
        <p:blipFill>
          <a:blip r:embed="rId1"/>
          <a:stretch/>
        </p:blipFill>
        <p:spPr>
          <a:xfrm flipH="1">
            <a:off x="4364640" y="3544920"/>
            <a:ext cx="1107000" cy="8287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311760" y="444960"/>
            <a:ext cx="8519760" cy="572040"/>
          </a:xfrm>
          <a:prstGeom prst="rect">
            <a:avLst/>
          </a:prstGeom>
          <a:noFill/>
          <a:ln w="0">
            <a:noFill/>
          </a:ln>
        </p:spPr>
        <p:txBody>
          <a:bodyPr lIns="0" rIns="0" tIns="91440" bIns="91440" anchor="t">
            <a:normAutofit fontScale="91000"/>
          </a:bodyPr>
          <a:p>
            <a:pPr>
              <a:lnSpc>
                <a:spcPct val="100000"/>
              </a:lnSpc>
              <a:buNone/>
              <a:tabLst>
                <a:tab algn="l" pos="0"/>
              </a:tabLst>
            </a:pPr>
            <a:r>
              <a:rPr b="0" lang="en" sz="2800" spc="-1" strike="noStrike">
                <a:solidFill>
                  <a:srgbClr val="000000"/>
                </a:solidFill>
                <a:latin typeface="Arial"/>
                <a:ea typeface="Arial"/>
              </a:rPr>
              <a:t>B</a:t>
            </a:r>
            <a:r>
              <a:rPr b="0" lang="en" sz="2800" spc="-1" strike="noStrike">
                <a:solidFill>
                  <a:srgbClr val="000000"/>
                </a:solidFill>
                <a:latin typeface="Arial"/>
                <a:ea typeface="Arial"/>
              </a:rPr>
              <a:t>B</a:t>
            </a:r>
            <a:r>
              <a:rPr b="0" lang="en" sz="2800" spc="-1" strike="noStrike">
                <a:solidFill>
                  <a:srgbClr val="000000"/>
                </a:solidFill>
                <a:latin typeface="Arial"/>
                <a:ea typeface="Arial"/>
              </a:rPr>
              <a:t>G</a:t>
            </a:r>
            <a:r>
              <a:rPr b="0" lang="en" sz="2800" spc="-1" strike="noStrike">
                <a:solidFill>
                  <a:srgbClr val="000000"/>
                </a:solidFill>
                <a:latin typeface="Arial"/>
                <a:ea typeface="Arial"/>
              </a:rPr>
              <a:t> </a:t>
            </a:r>
            <a:r>
              <a:rPr b="0" lang="en" sz="2800" spc="-1" strike="noStrike">
                <a:solidFill>
                  <a:srgbClr val="000000"/>
                </a:solidFill>
                <a:latin typeface="Arial"/>
                <a:ea typeface="Arial"/>
              </a:rPr>
              <a:t>1</a:t>
            </a:r>
            <a:endParaRPr b="0" lang="en-US" sz="2800" spc="-1" strike="noStrike">
              <a:latin typeface="Arial"/>
            </a:endParaRPr>
          </a:p>
        </p:txBody>
      </p:sp>
      <p:sp>
        <p:nvSpPr>
          <p:cNvPr id="180" name="PlaceHolder 2"/>
          <p:cNvSpPr>
            <a:spLocks noGrp="1"/>
          </p:cNvSpPr>
          <p:nvPr>
            <p:ph/>
          </p:nvPr>
        </p:nvSpPr>
        <p:spPr>
          <a:xfrm>
            <a:off x="311760" y="1152360"/>
            <a:ext cx="4259520" cy="3415680"/>
          </a:xfrm>
          <a:prstGeom prst="rect">
            <a:avLst/>
          </a:prstGeom>
          <a:noFill/>
          <a:ln w="0">
            <a:noFill/>
          </a:ln>
        </p:spPr>
        <p:txBody>
          <a:bodyPr lIns="0" rIns="0" tIns="91440" bIns="91440" anchor="t">
            <a:normAutofit/>
          </a:bodyPr>
          <a:p>
            <a:pPr>
              <a:lnSpc>
                <a:spcPct val="115000"/>
              </a:lnSpc>
              <a:spcAft>
                <a:spcPts val="1199"/>
              </a:spcAft>
              <a:buNone/>
              <a:tabLst>
                <a:tab algn="l" pos="0"/>
              </a:tabLst>
            </a:pPr>
            <a:r>
              <a:rPr b="0" lang="en" sz="1800" spc="-1" strike="noStrike">
                <a:solidFill>
                  <a:srgbClr val="595959"/>
                </a:solidFill>
                <a:latin typeface="Arial"/>
                <a:ea typeface="Arial"/>
              </a:rPr>
              <a:t>Snek is out of the deepest part of the tomb, but is now in the Boolean Burial Grounds. The tomb was locked down long ago, and Snek is stuck behind several locked doors and gates. Snek learns about AND, OR, and NOT. And not a moment too soon, because that's the secret to start escaping the burial grounds</a:t>
            </a:r>
            <a:endParaRPr b="0" lang="en-US" sz="1800" spc="-1" strike="noStrike">
              <a:latin typeface="Arial"/>
            </a:endParaRPr>
          </a:p>
        </p:txBody>
      </p:sp>
      <p:pic>
        <p:nvPicPr>
          <p:cNvPr id="181" name="Google Shape;125;p19" descr=""/>
          <p:cNvPicPr/>
          <p:nvPr/>
        </p:nvPicPr>
        <p:blipFill>
          <a:blip r:embed="rId1"/>
          <a:stretch/>
        </p:blipFill>
        <p:spPr>
          <a:xfrm>
            <a:off x="4710960" y="380880"/>
            <a:ext cx="3761640" cy="1218600"/>
          </a:xfrm>
          <a:prstGeom prst="rect">
            <a:avLst/>
          </a:prstGeom>
          <a:ln w="0">
            <a:noFill/>
          </a:ln>
        </p:spPr>
      </p:pic>
      <p:sp>
        <p:nvSpPr>
          <p:cNvPr id="182" name="Google Shape;126;p19"/>
          <p:cNvSpPr/>
          <p:nvPr/>
        </p:nvSpPr>
        <p:spPr>
          <a:xfrm>
            <a:off x="4806000" y="1152360"/>
            <a:ext cx="133200" cy="1250280"/>
          </a:xfrm>
          <a:prstGeom prst="flowChartExtract">
            <a:avLst/>
          </a:prstGeom>
          <a:solidFill>
            <a:schemeClr val="lt1"/>
          </a:solidFill>
          <a:ln w="9525">
            <a:solidFill>
              <a:srgbClr val="595959"/>
            </a:solidFill>
            <a:round/>
          </a:ln>
        </p:spPr>
        <p:style>
          <a:lnRef idx="0"/>
          <a:fillRef idx="0"/>
          <a:effectRef idx="0"/>
          <a:fontRef idx="minor"/>
        </p:style>
      </p:sp>
      <p:sp>
        <p:nvSpPr>
          <p:cNvPr id="183" name="Google Shape;127;p19"/>
          <p:cNvSpPr/>
          <p:nvPr/>
        </p:nvSpPr>
        <p:spPr>
          <a:xfrm>
            <a:off x="4842720" y="976320"/>
            <a:ext cx="59760" cy="106560"/>
          </a:xfrm>
          <a:prstGeom prst="rect">
            <a:avLst/>
          </a:prstGeom>
          <a:solidFill>
            <a:schemeClr val="lt2"/>
          </a:solidFill>
          <a:ln w="9525">
            <a:solidFill>
              <a:srgbClr val="595959"/>
            </a:solidFill>
            <a:round/>
          </a:ln>
        </p:spPr>
        <p:style>
          <a:lnRef idx="0"/>
          <a:fillRef idx="0"/>
          <a:effectRef idx="0"/>
          <a:fontRef idx="minor"/>
        </p:style>
      </p:sp>
      <p:sp>
        <p:nvSpPr>
          <p:cNvPr id="184" name="Google Shape;128;p19"/>
          <p:cNvSpPr/>
          <p:nvPr/>
        </p:nvSpPr>
        <p:spPr>
          <a:xfrm>
            <a:off x="4675680" y="2655000"/>
            <a:ext cx="875520" cy="1490760"/>
          </a:xfrm>
          <a:prstGeom prst="rect">
            <a:avLst/>
          </a:prstGeom>
          <a:solidFill>
            <a:schemeClr val="lt2"/>
          </a:solidFill>
          <a:ln w="9525">
            <a:solidFill>
              <a:srgbClr val="595959"/>
            </a:solidFill>
            <a:round/>
          </a:ln>
        </p:spPr>
        <p:style>
          <a:lnRef idx="0"/>
          <a:fillRef idx="0"/>
          <a:effectRef idx="0"/>
          <a:fontRef idx="minor"/>
        </p:style>
      </p:sp>
      <p:sp>
        <p:nvSpPr>
          <p:cNvPr id="185" name="Google Shape;129;p19"/>
          <p:cNvSpPr/>
          <p:nvPr/>
        </p:nvSpPr>
        <p:spPr>
          <a:xfrm>
            <a:off x="4715640" y="2735280"/>
            <a:ext cx="795240" cy="365760"/>
          </a:xfrm>
          <a:prstGeom prst="rect">
            <a:avLst/>
          </a:prstGeom>
          <a:noFill/>
          <a:ln w="0">
            <a:noFill/>
          </a:ln>
        </p:spPr>
        <p:style>
          <a:lnRef idx="0"/>
          <a:fillRef idx="0"/>
          <a:effectRef idx="0"/>
          <a:fontRef idx="minor"/>
        </p:style>
        <p:txBody>
          <a:bodyPr lIns="90000" rIns="90000" tIns="183600" bIns="183600" anchor="t">
            <a:spAutoFit/>
          </a:bodyPr>
          <a:p>
            <a:pPr>
              <a:lnSpc>
                <a:spcPct val="100000"/>
              </a:lnSpc>
              <a:buNone/>
              <a:tabLst>
                <a:tab algn="l" pos="0"/>
              </a:tabLst>
            </a:pPr>
            <a:r>
              <a:rPr b="0" lang="en" sz="1200" spc="-1" strike="noStrike">
                <a:solidFill>
                  <a:srgbClr val="000000"/>
                </a:solidFill>
                <a:latin typeface="Arial"/>
                <a:ea typeface="Arial"/>
              </a:rPr>
              <a:t>1 AND 6</a:t>
            </a:r>
            <a:endParaRPr b="0" lang="en-US" sz="1200" spc="-1" strike="noStrike">
              <a:latin typeface="Arial"/>
            </a:endParaRPr>
          </a:p>
        </p:txBody>
      </p:sp>
      <p:sp>
        <p:nvSpPr>
          <p:cNvPr id="186" name="Google Shape;130;p19"/>
          <p:cNvSpPr/>
          <p:nvPr/>
        </p:nvSpPr>
        <p:spPr>
          <a:xfrm>
            <a:off x="4762440" y="3163680"/>
            <a:ext cx="714960" cy="902160"/>
          </a:xfrm>
          <a:prstGeom prst="roundRect">
            <a:avLst>
              <a:gd name="adj" fmla="val 16667"/>
            </a:avLst>
          </a:prstGeom>
          <a:solidFill>
            <a:schemeClr val="lt2"/>
          </a:solidFill>
          <a:ln w="9525">
            <a:solidFill>
              <a:srgbClr val="595959"/>
            </a:solidFill>
            <a:round/>
          </a:ln>
        </p:spPr>
        <p:style>
          <a:lnRef idx="0"/>
          <a:fillRef idx="0"/>
          <a:effectRef idx="0"/>
          <a:fontRef idx="minor"/>
        </p:style>
      </p:sp>
      <p:sp>
        <p:nvSpPr>
          <p:cNvPr id="187" name="Google Shape;131;p19"/>
          <p:cNvSpPr/>
          <p:nvPr/>
        </p:nvSpPr>
        <p:spPr>
          <a:xfrm>
            <a:off x="5120280" y="3163680"/>
            <a:ext cx="360" cy="90216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
        <p:nvSpPr>
          <p:cNvPr id="188" name="Google Shape;132;p19"/>
          <p:cNvSpPr/>
          <p:nvPr/>
        </p:nvSpPr>
        <p:spPr>
          <a:xfrm>
            <a:off x="4769280" y="3390840"/>
            <a:ext cx="721800" cy="576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
        <p:nvSpPr>
          <p:cNvPr id="189" name="Google Shape;133;p19"/>
          <p:cNvSpPr/>
          <p:nvPr/>
        </p:nvSpPr>
        <p:spPr>
          <a:xfrm>
            <a:off x="4762440" y="3615120"/>
            <a:ext cx="714960" cy="36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
        <p:nvSpPr>
          <p:cNvPr id="190" name="Google Shape;134;p19"/>
          <p:cNvSpPr/>
          <p:nvPr/>
        </p:nvSpPr>
        <p:spPr>
          <a:xfrm>
            <a:off x="4762440" y="3839040"/>
            <a:ext cx="708480" cy="576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
        <p:nvSpPr>
          <p:cNvPr id="191" name="Google Shape;135;p19"/>
          <p:cNvSpPr/>
          <p:nvPr/>
        </p:nvSpPr>
        <p:spPr>
          <a:xfrm>
            <a:off x="4842720" y="3104640"/>
            <a:ext cx="293760" cy="305280"/>
          </a:xfrm>
          <a:prstGeom prst="rect">
            <a:avLst/>
          </a:prstGeom>
          <a:noFill/>
          <a:ln w="0">
            <a:noFill/>
          </a:ln>
        </p:spPr>
        <p:style>
          <a:lnRef idx="0"/>
          <a:fillRef idx="0"/>
          <a:effectRef idx="0"/>
          <a:fontRef idx="minor"/>
        </p:style>
        <p:txBody>
          <a:bodyPr lIns="90000" rIns="90000" tIns="153360" bIns="153360" anchor="t">
            <a:spAutoFit/>
          </a:bodyPr>
          <a:p>
            <a:pPr>
              <a:lnSpc>
                <a:spcPct val="100000"/>
              </a:lnSpc>
              <a:buNone/>
              <a:tabLst>
                <a:tab algn="l" pos="0"/>
              </a:tabLst>
            </a:pPr>
            <a:r>
              <a:rPr b="0" lang="en" sz="1000" spc="-1" strike="noStrike">
                <a:solidFill>
                  <a:srgbClr val="000000"/>
                </a:solidFill>
                <a:latin typeface="Arial"/>
                <a:ea typeface="Arial"/>
              </a:rPr>
              <a:t>1</a:t>
            </a:r>
            <a:endParaRPr b="0" lang="en-US" sz="1000" spc="-1" strike="noStrike">
              <a:latin typeface="Arial"/>
            </a:endParaRPr>
          </a:p>
        </p:txBody>
      </p:sp>
      <p:sp>
        <p:nvSpPr>
          <p:cNvPr id="192" name="Google Shape;136;p19"/>
          <p:cNvSpPr/>
          <p:nvPr/>
        </p:nvSpPr>
        <p:spPr>
          <a:xfrm>
            <a:off x="5137200" y="3302640"/>
            <a:ext cx="293760" cy="305280"/>
          </a:xfrm>
          <a:prstGeom prst="rect">
            <a:avLst/>
          </a:prstGeom>
          <a:noFill/>
          <a:ln w="0">
            <a:noFill/>
          </a:ln>
        </p:spPr>
        <p:style>
          <a:lnRef idx="0"/>
          <a:fillRef idx="0"/>
          <a:effectRef idx="0"/>
          <a:fontRef idx="minor"/>
        </p:style>
        <p:txBody>
          <a:bodyPr lIns="90000" rIns="90000" tIns="153360" bIns="153360" anchor="t">
            <a:spAutoFit/>
          </a:bodyPr>
          <a:p>
            <a:pPr>
              <a:lnSpc>
                <a:spcPct val="100000"/>
              </a:lnSpc>
              <a:buNone/>
              <a:tabLst>
                <a:tab algn="l" pos="0"/>
              </a:tabLst>
            </a:pPr>
            <a:r>
              <a:rPr b="0" lang="en" sz="1000" spc="-1" strike="noStrike">
                <a:solidFill>
                  <a:srgbClr val="000000"/>
                </a:solidFill>
                <a:latin typeface="Arial"/>
                <a:ea typeface="Arial"/>
              </a:rPr>
              <a:t>4</a:t>
            </a:r>
            <a:endParaRPr b="0" lang="en-US" sz="1000" spc="-1" strike="noStrike">
              <a:latin typeface="Arial"/>
            </a:endParaRPr>
          </a:p>
        </p:txBody>
      </p:sp>
      <p:sp>
        <p:nvSpPr>
          <p:cNvPr id="193" name="Google Shape;137;p19"/>
          <p:cNvSpPr/>
          <p:nvPr/>
        </p:nvSpPr>
        <p:spPr>
          <a:xfrm>
            <a:off x="5137200" y="3104640"/>
            <a:ext cx="293760" cy="305280"/>
          </a:xfrm>
          <a:prstGeom prst="rect">
            <a:avLst/>
          </a:prstGeom>
          <a:noFill/>
          <a:ln w="0">
            <a:noFill/>
          </a:ln>
        </p:spPr>
        <p:style>
          <a:lnRef idx="0"/>
          <a:fillRef idx="0"/>
          <a:effectRef idx="0"/>
          <a:fontRef idx="minor"/>
        </p:style>
        <p:txBody>
          <a:bodyPr lIns="90000" rIns="90000" tIns="153360" bIns="153360" anchor="t">
            <a:spAutoFit/>
          </a:bodyPr>
          <a:p>
            <a:pPr>
              <a:lnSpc>
                <a:spcPct val="100000"/>
              </a:lnSpc>
              <a:buNone/>
              <a:tabLst>
                <a:tab algn="l" pos="0"/>
              </a:tabLst>
            </a:pPr>
            <a:r>
              <a:rPr b="0" lang="en" sz="1000" spc="-1" strike="noStrike">
                <a:solidFill>
                  <a:srgbClr val="000000"/>
                </a:solidFill>
                <a:latin typeface="Arial"/>
                <a:ea typeface="Arial"/>
              </a:rPr>
              <a:t>2</a:t>
            </a:r>
            <a:endParaRPr b="0" lang="en-US" sz="1000" spc="-1" strike="noStrike">
              <a:latin typeface="Arial"/>
            </a:endParaRPr>
          </a:p>
        </p:txBody>
      </p:sp>
      <p:sp>
        <p:nvSpPr>
          <p:cNvPr id="194" name="Google Shape;138;p19"/>
          <p:cNvSpPr/>
          <p:nvPr/>
        </p:nvSpPr>
        <p:spPr>
          <a:xfrm>
            <a:off x="4842720" y="3528000"/>
            <a:ext cx="293760" cy="305280"/>
          </a:xfrm>
          <a:prstGeom prst="rect">
            <a:avLst/>
          </a:prstGeom>
          <a:noFill/>
          <a:ln w="0">
            <a:noFill/>
          </a:ln>
        </p:spPr>
        <p:style>
          <a:lnRef idx="0"/>
          <a:fillRef idx="0"/>
          <a:effectRef idx="0"/>
          <a:fontRef idx="minor"/>
        </p:style>
        <p:txBody>
          <a:bodyPr lIns="90000" rIns="90000" tIns="153360" bIns="153360" anchor="t">
            <a:spAutoFit/>
          </a:bodyPr>
          <a:p>
            <a:pPr>
              <a:lnSpc>
                <a:spcPct val="100000"/>
              </a:lnSpc>
              <a:buNone/>
              <a:tabLst>
                <a:tab algn="l" pos="0"/>
              </a:tabLst>
            </a:pPr>
            <a:r>
              <a:rPr b="0" lang="en" sz="1000" spc="-1" strike="noStrike">
                <a:solidFill>
                  <a:srgbClr val="000000"/>
                </a:solidFill>
                <a:latin typeface="Arial"/>
                <a:ea typeface="Arial"/>
              </a:rPr>
              <a:t>5</a:t>
            </a:r>
            <a:endParaRPr b="0" lang="en-US" sz="1000" spc="-1" strike="noStrike">
              <a:latin typeface="Arial"/>
            </a:endParaRPr>
          </a:p>
        </p:txBody>
      </p:sp>
      <p:sp>
        <p:nvSpPr>
          <p:cNvPr id="195" name="Google Shape;139;p19"/>
          <p:cNvSpPr/>
          <p:nvPr/>
        </p:nvSpPr>
        <p:spPr>
          <a:xfrm>
            <a:off x="4842720" y="3302640"/>
            <a:ext cx="293760" cy="305280"/>
          </a:xfrm>
          <a:prstGeom prst="rect">
            <a:avLst/>
          </a:prstGeom>
          <a:noFill/>
          <a:ln w="0">
            <a:noFill/>
          </a:ln>
        </p:spPr>
        <p:style>
          <a:lnRef idx="0"/>
          <a:fillRef idx="0"/>
          <a:effectRef idx="0"/>
          <a:fontRef idx="minor"/>
        </p:style>
        <p:txBody>
          <a:bodyPr lIns="90000" rIns="90000" tIns="153360" bIns="153360" anchor="t">
            <a:spAutoFit/>
          </a:bodyPr>
          <a:p>
            <a:pPr>
              <a:lnSpc>
                <a:spcPct val="100000"/>
              </a:lnSpc>
              <a:buNone/>
              <a:tabLst>
                <a:tab algn="l" pos="0"/>
              </a:tabLst>
            </a:pPr>
            <a:r>
              <a:rPr b="0" lang="en" sz="1000" spc="-1" strike="noStrike">
                <a:solidFill>
                  <a:srgbClr val="000000"/>
                </a:solidFill>
                <a:latin typeface="Arial"/>
                <a:ea typeface="Arial"/>
              </a:rPr>
              <a:t>3</a:t>
            </a:r>
            <a:endParaRPr b="0" lang="en-US" sz="1000" spc="-1" strike="noStrike">
              <a:latin typeface="Arial"/>
            </a:endParaRPr>
          </a:p>
        </p:txBody>
      </p:sp>
      <p:sp>
        <p:nvSpPr>
          <p:cNvPr id="196" name="Google Shape;140;p19"/>
          <p:cNvSpPr/>
          <p:nvPr/>
        </p:nvSpPr>
        <p:spPr>
          <a:xfrm>
            <a:off x="4842720" y="3786480"/>
            <a:ext cx="293760" cy="305280"/>
          </a:xfrm>
          <a:prstGeom prst="rect">
            <a:avLst/>
          </a:prstGeom>
          <a:noFill/>
          <a:ln w="0">
            <a:noFill/>
          </a:ln>
        </p:spPr>
        <p:style>
          <a:lnRef idx="0"/>
          <a:fillRef idx="0"/>
          <a:effectRef idx="0"/>
          <a:fontRef idx="minor"/>
        </p:style>
        <p:txBody>
          <a:bodyPr lIns="90000" rIns="90000" tIns="153360" bIns="153360" anchor="t">
            <a:spAutoFit/>
          </a:bodyPr>
          <a:p>
            <a:pPr>
              <a:lnSpc>
                <a:spcPct val="100000"/>
              </a:lnSpc>
              <a:buNone/>
              <a:tabLst>
                <a:tab algn="l" pos="0"/>
              </a:tabLst>
            </a:pPr>
            <a:r>
              <a:rPr b="0" lang="en" sz="1000" spc="-1" strike="noStrike">
                <a:solidFill>
                  <a:srgbClr val="000000"/>
                </a:solidFill>
                <a:latin typeface="Arial"/>
                <a:ea typeface="Arial"/>
              </a:rPr>
              <a:t>7</a:t>
            </a:r>
            <a:endParaRPr b="0" lang="en-US" sz="1000" spc="-1" strike="noStrike">
              <a:latin typeface="Arial"/>
            </a:endParaRPr>
          </a:p>
        </p:txBody>
      </p:sp>
      <p:sp>
        <p:nvSpPr>
          <p:cNvPr id="197" name="Google Shape;141;p19"/>
          <p:cNvSpPr/>
          <p:nvPr/>
        </p:nvSpPr>
        <p:spPr>
          <a:xfrm>
            <a:off x="5137200" y="3528000"/>
            <a:ext cx="293760" cy="305280"/>
          </a:xfrm>
          <a:prstGeom prst="rect">
            <a:avLst/>
          </a:prstGeom>
          <a:noFill/>
          <a:ln w="0">
            <a:noFill/>
          </a:ln>
        </p:spPr>
        <p:style>
          <a:lnRef idx="0"/>
          <a:fillRef idx="0"/>
          <a:effectRef idx="0"/>
          <a:fontRef idx="minor"/>
        </p:style>
        <p:txBody>
          <a:bodyPr lIns="90000" rIns="90000" tIns="153360" bIns="153360" anchor="t">
            <a:spAutoFit/>
          </a:bodyPr>
          <a:p>
            <a:pPr>
              <a:lnSpc>
                <a:spcPct val="100000"/>
              </a:lnSpc>
              <a:buNone/>
              <a:tabLst>
                <a:tab algn="l" pos="0"/>
              </a:tabLst>
            </a:pPr>
            <a:r>
              <a:rPr b="0" lang="en" sz="1000" spc="-1" strike="noStrike">
                <a:solidFill>
                  <a:srgbClr val="000000"/>
                </a:solidFill>
                <a:latin typeface="Arial"/>
                <a:ea typeface="Arial"/>
              </a:rPr>
              <a:t>6</a:t>
            </a:r>
            <a:endParaRPr b="0" lang="en-US" sz="1000" spc="-1" strike="noStrike">
              <a:latin typeface="Arial"/>
            </a:endParaRPr>
          </a:p>
        </p:txBody>
      </p:sp>
      <p:sp>
        <p:nvSpPr>
          <p:cNvPr id="198" name="Google Shape;142;p19"/>
          <p:cNvSpPr/>
          <p:nvPr/>
        </p:nvSpPr>
        <p:spPr>
          <a:xfrm>
            <a:off x="5137200" y="3786480"/>
            <a:ext cx="293760" cy="305280"/>
          </a:xfrm>
          <a:prstGeom prst="rect">
            <a:avLst/>
          </a:prstGeom>
          <a:noFill/>
          <a:ln w="0">
            <a:noFill/>
          </a:ln>
        </p:spPr>
        <p:style>
          <a:lnRef idx="0"/>
          <a:fillRef idx="0"/>
          <a:effectRef idx="0"/>
          <a:fontRef idx="minor"/>
        </p:style>
        <p:txBody>
          <a:bodyPr lIns="90000" rIns="90000" tIns="153360" bIns="153360" anchor="t">
            <a:spAutoFit/>
          </a:bodyPr>
          <a:p>
            <a:pPr>
              <a:lnSpc>
                <a:spcPct val="100000"/>
              </a:lnSpc>
              <a:buNone/>
              <a:tabLst>
                <a:tab algn="l" pos="0"/>
              </a:tabLst>
            </a:pPr>
            <a:r>
              <a:rPr b="0" lang="en" sz="1000" spc="-1" strike="noStrike">
                <a:solidFill>
                  <a:srgbClr val="000000"/>
                </a:solidFill>
                <a:latin typeface="Arial"/>
                <a:ea typeface="Arial"/>
              </a:rPr>
              <a:t>8</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311760" y="444960"/>
            <a:ext cx="8519760" cy="572040"/>
          </a:xfrm>
          <a:prstGeom prst="rect">
            <a:avLst/>
          </a:prstGeom>
          <a:noFill/>
          <a:ln w="0">
            <a:noFill/>
          </a:ln>
        </p:spPr>
        <p:txBody>
          <a:bodyPr lIns="0" rIns="0" tIns="91440" bIns="91440" anchor="t">
            <a:normAutofit fontScale="91000"/>
          </a:bodyPr>
          <a:p>
            <a:pPr>
              <a:lnSpc>
                <a:spcPct val="100000"/>
              </a:lnSpc>
              <a:buNone/>
              <a:tabLst>
                <a:tab algn="l" pos="0"/>
              </a:tabLst>
            </a:pPr>
            <a:r>
              <a:rPr b="0" lang="en" sz="2800" spc="-1" strike="noStrike">
                <a:solidFill>
                  <a:srgbClr val="000000"/>
                </a:solidFill>
                <a:latin typeface="Arial"/>
                <a:ea typeface="Arial"/>
              </a:rPr>
              <a:t>BB</a:t>
            </a:r>
            <a:r>
              <a:rPr b="0" lang="en" sz="2800" spc="-1" strike="noStrike">
                <a:solidFill>
                  <a:srgbClr val="000000"/>
                </a:solidFill>
                <a:latin typeface="Arial"/>
                <a:ea typeface="Arial"/>
              </a:rPr>
              <a:t>G 2</a:t>
            </a:r>
            <a:endParaRPr b="0" lang="en-US" sz="2800" spc="-1" strike="noStrike">
              <a:latin typeface="Arial"/>
            </a:endParaRPr>
          </a:p>
        </p:txBody>
      </p:sp>
      <p:sp>
        <p:nvSpPr>
          <p:cNvPr id="200" name="PlaceHolder 2"/>
          <p:cNvSpPr>
            <a:spLocks noGrp="1"/>
          </p:cNvSpPr>
          <p:nvPr>
            <p:ph/>
          </p:nvPr>
        </p:nvSpPr>
        <p:spPr>
          <a:xfrm>
            <a:off x="311760" y="1152360"/>
            <a:ext cx="4259520" cy="3415680"/>
          </a:xfrm>
          <a:prstGeom prst="rect">
            <a:avLst/>
          </a:prstGeom>
          <a:noFill/>
          <a:ln w="0">
            <a:noFill/>
          </a:ln>
        </p:spPr>
        <p:txBody>
          <a:bodyPr lIns="0" rIns="0" tIns="91440" bIns="91440" anchor="t">
            <a:normAutofit/>
          </a:bodyPr>
          <a:p>
            <a:pPr>
              <a:lnSpc>
                <a:spcPct val="115000"/>
              </a:lnSpc>
              <a:spcAft>
                <a:spcPts val="1199"/>
              </a:spcAft>
              <a:buNone/>
              <a:tabLst>
                <a:tab algn="l" pos="0"/>
              </a:tabLst>
            </a:pPr>
            <a:r>
              <a:rPr b="0" lang="en" sz="1800" spc="-1" strike="noStrike">
                <a:solidFill>
                  <a:srgbClr val="595959"/>
                </a:solidFill>
                <a:latin typeface="Arial"/>
                <a:ea typeface="Arial"/>
              </a:rPr>
              <a:t>The button combinations get more difficult with compound logic statements! Will Snek ever get out of here?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311760" y="444960"/>
            <a:ext cx="8519760" cy="572040"/>
          </a:xfrm>
          <a:prstGeom prst="rect">
            <a:avLst/>
          </a:prstGeom>
          <a:noFill/>
          <a:ln w="0">
            <a:noFill/>
          </a:ln>
        </p:spPr>
        <p:txBody>
          <a:bodyPr lIns="0" rIns="0" tIns="91440" bIns="91440" anchor="t">
            <a:normAutofit fontScale="91000"/>
          </a:bodyPr>
          <a:p>
            <a:pPr>
              <a:lnSpc>
                <a:spcPct val="100000"/>
              </a:lnSpc>
              <a:buNone/>
              <a:tabLst>
                <a:tab algn="l" pos="0"/>
              </a:tabLst>
            </a:pPr>
            <a:r>
              <a:rPr b="0" lang="en" sz="2800" spc="-1" strike="noStrike">
                <a:solidFill>
                  <a:srgbClr val="000000"/>
                </a:solidFill>
                <a:latin typeface="Arial"/>
                <a:ea typeface="Arial"/>
              </a:rPr>
              <a:t>BBG </a:t>
            </a:r>
            <a:r>
              <a:rPr b="0" lang="en" sz="2800" spc="-1" strike="noStrike">
                <a:solidFill>
                  <a:srgbClr val="000000"/>
                </a:solidFill>
                <a:latin typeface="Arial"/>
                <a:ea typeface="Arial"/>
              </a:rPr>
              <a:t>3</a:t>
            </a:r>
            <a:endParaRPr b="0" lang="en-US" sz="2800" spc="-1" strike="noStrike">
              <a:latin typeface="Arial"/>
            </a:endParaRPr>
          </a:p>
        </p:txBody>
      </p:sp>
      <p:sp>
        <p:nvSpPr>
          <p:cNvPr id="202" name="PlaceHolder 2"/>
          <p:cNvSpPr>
            <a:spLocks noGrp="1"/>
          </p:cNvSpPr>
          <p:nvPr>
            <p:ph/>
          </p:nvPr>
        </p:nvSpPr>
        <p:spPr>
          <a:xfrm>
            <a:off x="311760" y="1152360"/>
            <a:ext cx="4259520" cy="3415680"/>
          </a:xfrm>
          <a:prstGeom prst="rect">
            <a:avLst/>
          </a:prstGeom>
          <a:noFill/>
          <a:ln w="0">
            <a:noFill/>
          </a:ln>
        </p:spPr>
        <p:txBody>
          <a:bodyPr lIns="0" rIns="0" tIns="91440" bIns="91440" anchor="t">
            <a:normAutofit/>
          </a:bodyPr>
          <a:p>
            <a:pPr>
              <a:lnSpc>
                <a:spcPct val="115000"/>
              </a:lnSpc>
              <a:spcAft>
                <a:spcPts val="1199"/>
              </a:spcAft>
              <a:buNone/>
              <a:tabLst>
                <a:tab algn="l" pos="0"/>
              </a:tabLst>
            </a:pPr>
            <a:r>
              <a:rPr b="0" lang="en" sz="1800" spc="-1" strike="noStrike">
                <a:solidFill>
                  <a:srgbClr val="595959"/>
                </a:solidFill>
                <a:latin typeface="Arial"/>
                <a:ea typeface="Arial"/>
              </a:rPr>
              <a:t>The Ancients were very crafty people. Not only are there more keypads than before, but the last door requires specific keypads be activated to return power to the door. But which keypads? Good thing Snek is a Boolean Logic expert! Snek uses the knowledge to know which keypads to activate and the buttons to press on each one!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2023-04-15T11:41:31Z</dcterms:modified>
  <cp:revision>1</cp:revision>
  <dc:subject/>
  <dc:title/>
</cp:coreProperties>
</file>

<file path=docProps/custom.xml><?xml version="1.0" encoding="utf-8"?>
<Properties xmlns="http://schemas.openxmlformats.org/officeDocument/2006/custom-properties" xmlns:vt="http://schemas.openxmlformats.org/officeDocument/2006/docPropsVTypes"/>
</file>