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A79385-C275-476F-B358-6B21595789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ESG_Analysis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72B8EF-C9F6-4A18-8C1C-FD07F6447C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2022-03-31 3:35:21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and stock performance1" id="2" name="slide2">
            <a:extLst>
              <a:ext uri="{FF2B5EF4-FFF2-40B4-BE49-F238E27FC236}">
                <a16:creationId xmlns:a16="http://schemas.microsoft.com/office/drawing/2014/main" id="{ED23687E-9799-4BDE-B18F-1869ECCA6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and stock performance2" id="3" name="slide3">
            <a:extLst>
              <a:ext uri="{FF2B5EF4-FFF2-40B4-BE49-F238E27FC236}">
                <a16:creationId xmlns:a16="http://schemas.microsoft.com/office/drawing/2014/main" id="{8C737951-9EE5-4EB2-94D3-58BA7BD2E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and stock performance3" id="4" name="slide4">
            <a:extLst>
              <a:ext uri="{FF2B5EF4-FFF2-40B4-BE49-F238E27FC236}">
                <a16:creationId xmlns:a16="http://schemas.microsoft.com/office/drawing/2014/main" id="{4438E1CB-733A-4A1E-A111-80E053A3AC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and stock performance4" id="5" name="slide5">
            <a:extLst>
              <a:ext uri="{FF2B5EF4-FFF2-40B4-BE49-F238E27FC236}">
                <a16:creationId xmlns:a16="http://schemas.microsoft.com/office/drawing/2014/main" id="{22896038-59A2-489F-97D5-6B7658D36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and stock performance5" id="6" name="slide6">
            <a:extLst>
              <a:ext uri="{FF2B5EF4-FFF2-40B4-BE49-F238E27FC236}">
                <a16:creationId xmlns:a16="http://schemas.microsoft.com/office/drawing/2014/main" id="{F73409F5-397D-42B7-8A17-11F69A2D9D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G analysis and stock performance6" id="7" name="slide7">
            <a:extLst>
              <a:ext uri="{FF2B5EF4-FFF2-40B4-BE49-F238E27FC236}">
                <a16:creationId xmlns:a16="http://schemas.microsoft.com/office/drawing/2014/main" id="{549EB29A-B6A4-411E-92D4-DCDAAC4AE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2022-03-31T19:35:22Z</dcterms:created>
  <dcterms:modified xsi:type="dcterms:W3CDTF">2022-03-31T19:35:22Z</dcterms:modified>
</cp:coreProperties>
</file>