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3F5C45-2EA5-4C79-8174-1A619F8A93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ESG_Analysis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A5C43D-3ED4-4404-9FB9-399F820B8F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2022-04-08 4:22:38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 ESG Score" id="10" name="slide10">
            <a:extLst>
              <a:ext uri="{FF2B5EF4-FFF2-40B4-BE49-F238E27FC236}">
                <a16:creationId xmlns:a16="http://schemas.microsoft.com/office/drawing/2014/main" id="{6638BF63-B8E3-4A27-A084-D1E322AD36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624012"/>
            <a:ext cx="571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roversies" id="11" name="slide11">
            <a:extLst>
              <a:ext uri="{FF2B5EF4-FFF2-40B4-BE49-F238E27FC236}">
                <a16:creationId xmlns:a16="http://schemas.microsoft.com/office/drawing/2014/main" id="{53AA5171-8171-4E31-AFB1-17149A75D1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Numbers" id="12" name="slide12">
            <a:extLst>
              <a:ext uri="{FF2B5EF4-FFF2-40B4-BE49-F238E27FC236}">
                <a16:creationId xmlns:a16="http://schemas.microsoft.com/office/drawing/2014/main" id="{59634968-5B4A-469F-A5CA-518A75384F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 PredictionDash" id="13" name="slide13">
            <a:extLst>
              <a:ext uri="{FF2B5EF4-FFF2-40B4-BE49-F238E27FC236}">
                <a16:creationId xmlns:a16="http://schemas.microsoft.com/office/drawing/2014/main" id="{8012D986-C162-446F-A05F-E1C1C41D29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1" id="14" name="slide14">
            <a:extLst>
              <a:ext uri="{FF2B5EF4-FFF2-40B4-BE49-F238E27FC236}">
                <a16:creationId xmlns:a16="http://schemas.microsoft.com/office/drawing/2014/main" id="{90AD78E1-875D-4E0B-AC09-EBDE94AB17F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46" y="0"/>
            <a:ext cx="8751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5" id="15" name="slide15">
            <a:extLst>
              <a:ext uri="{FF2B5EF4-FFF2-40B4-BE49-F238E27FC236}">
                <a16:creationId xmlns:a16="http://schemas.microsoft.com/office/drawing/2014/main" id="{03130A39-1307-49DE-9A42-208896CA05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46" y="0"/>
            <a:ext cx="8751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2" id="16" name="slide16">
            <a:extLst>
              <a:ext uri="{FF2B5EF4-FFF2-40B4-BE49-F238E27FC236}">
                <a16:creationId xmlns:a16="http://schemas.microsoft.com/office/drawing/2014/main" id="{06377B59-6C77-4277-A0F7-ED5F082F0E1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46" y="0"/>
            <a:ext cx="8751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7" id="17" name="slide17">
            <a:extLst>
              <a:ext uri="{FF2B5EF4-FFF2-40B4-BE49-F238E27FC236}">
                <a16:creationId xmlns:a16="http://schemas.microsoft.com/office/drawing/2014/main" id="{4A44310D-CDAB-4CED-B72D-2E18F5E5ADE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46" y="0"/>
            <a:ext cx="8751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8" id="18" name="slide18">
            <a:extLst>
              <a:ext uri="{FF2B5EF4-FFF2-40B4-BE49-F238E27FC236}">
                <a16:creationId xmlns:a16="http://schemas.microsoft.com/office/drawing/2014/main" id="{018C3623-42FA-442D-81C2-FDCC13047B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46" y="0"/>
            <a:ext cx="8751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9" id="19" name="slide19">
            <a:extLst>
              <a:ext uri="{FF2B5EF4-FFF2-40B4-BE49-F238E27FC236}">
                <a16:creationId xmlns:a16="http://schemas.microsoft.com/office/drawing/2014/main" id="{17E8C02E-5BB4-4D5A-8F24-A996B2BF0B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46" y="0"/>
            <a:ext cx="8751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score of featured companies by industry" id="2" name="slide2">
            <a:extLst>
              <a:ext uri="{FF2B5EF4-FFF2-40B4-BE49-F238E27FC236}">
                <a16:creationId xmlns:a16="http://schemas.microsoft.com/office/drawing/2014/main" id="{AE5AEBB3-E9F4-490A-AC46-BDC9A6169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68" y="0"/>
            <a:ext cx="6643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correlation analysis" id="20" name="slide20">
            <a:extLst>
              <a:ext uri="{FF2B5EF4-FFF2-40B4-BE49-F238E27FC236}">
                <a16:creationId xmlns:a16="http://schemas.microsoft.com/office/drawing/2014/main" id="{A628EB71-192A-4CDC-A656-623353175EE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 ESG Score (2)" id="21" name="slide21">
            <a:extLst>
              <a:ext uri="{FF2B5EF4-FFF2-40B4-BE49-F238E27FC236}">
                <a16:creationId xmlns:a16="http://schemas.microsoft.com/office/drawing/2014/main" id="{96505234-FFF5-4D6B-877D-8A44F6B0E0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524000"/>
            <a:ext cx="571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eakup of ESG scores based on Industry" id="3" name="slide3">
            <a:extLst>
              <a:ext uri="{FF2B5EF4-FFF2-40B4-BE49-F238E27FC236}">
                <a16:creationId xmlns:a16="http://schemas.microsoft.com/office/drawing/2014/main" id="{76F7BCDC-94D9-4EEA-9F45-5EBDF17CB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819"/>
            <a:ext cx="12192000" cy="52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types of controversies across companies" id="4" name="slide4">
            <a:extLst>
              <a:ext uri="{FF2B5EF4-FFF2-40B4-BE49-F238E27FC236}">
                <a16:creationId xmlns:a16="http://schemas.microsoft.com/office/drawing/2014/main" id="{BBC60F45-1BD5-4FDE-84F6-0A70ADA17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69" y="0"/>
            <a:ext cx="5625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roversial business values across companies" id="5" name="slide5">
            <a:extLst>
              <a:ext uri="{FF2B5EF4-FFF2-40B4-BE49-F238E27FC236}">
                <a16:creationId xmlns:a16="http://schemas.microsoft.com/office/drawing/2014/main" id="{CD21171B-7876-40FB-B290-A31D36C64E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22" y="0"/>
            <a:ext cx="4261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 performance of companies over time" id="6" name="slide6">
            <a:extLst>
              <a:ext uri="{FF2B5EF4-FFF2-40B4-BE49-F238E27FC236}">
                <a16:creationId xmlns:a16="http://schemas.microsoft.com/office/drawing/2014/main" id="{4757FF3C-E463-428D-A90C-2E78507623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785937"/>
            <a:ext cx="4305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 Prediction" id="7" name="slide7">
            <a:extLst>
              <a:ext uri="{FF2B5EF4-FFF2-40B4-BE49-F238E27FC236}">
                <a16:creationId xmlns:a16="http://schemas.microsoft.com/office/drawing/2014/main" id="{87403D60-740B-4BB3-9A48-D56371A09D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11" y="0"/>
            <a:ext cx="793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ESG Score" id="8" name="slide8">
            <a:extLst>
              <a:ext uri="{FF2B5EF4-FFF2-40B4-BE49-F238E27FC236}">
                <a16:creationId xmlns:a16="http://schemas.microsoft.com/office/drawing/2014/main" id="{FC2FBD32-ED33-4792-8CCD-43720E2CA4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519237"/>
            <a:ext cx="571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mpanies" id="9" name="slide9">
            <a:extLst>
              <a:ext uri="{FF2B5EF4-FFF2-40B4-BE49-F238E27FC236}">
                <a16:creationId xmlns:a16="http://schemas.microsoft.com/office/drawing/2014/main" id="{1BA5CFB0-E2A5-41CC-9FD5-23E0F88466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619250"/>
            <a:ext cx="571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2022-04-08T20:22:46Z</dcterms:created>
  <dcterms:modified xsi:type="dcterms:W3CDTF">2022-04-08T20:22:46Z</dcterms:modified>
</cp:coreProperties>
</file>