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5BE6DB0-0ABD-4438-A11B-459AF05617F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ESG_Analysis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EAE47D9-DD48-4852-9669-710008410DC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2022-04-08 9:15:07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G Analysis for predicted stocks1" id="2" name="slide2">
            <a:extLst>
              <a:ext uri="{FF2B5EF4-FFF2-40B4-BE49-F238E27FC236}">
                <a16:creationId xmlns:a16="http://schemas.microsoft.com/office/drawing/2014/main" id="{F7C8C7EA-F0BF-42F1-9015-3B0DB005BF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41" y="0"/>
            <a:ext cx="7955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G Analysis for predicted stocks5" id="3" name="slide3">
            <a:extLst>
              <a:ext uri="{FF2B5EF4-FFF2-40B4-BE49-F238E27FC236}">
                <a16:creationId xmlns:a16="http://schemas.microsoft.com/office/drawing/2014/main" id="{F25D74A2-16A4-443A-BA07-756662D317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41" y="0"/>
            <a:ext cx="7955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G Analysis for predicted stocks2" id="4" name="slide4">
            <a:extLst>
              <a:ext uri="{FF2B5EF4-FFF2-40B4-BE49-F238E27FC236}">
                <a16:creationId xmlns:a16="http://schemas.microsoft.com/office/drawing/2014/main" id="{2D49581E-6D1B-4118-B30C-D1393650EC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41" y="0"/>
            <a:ext cx="7955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G Analysis for predicted stocks7" id="5" name="slide5">
            <a:extLst>
              <a:ext uri="{FF2B5EF4-FFF2-40B4-BE49-F238E27FC236}">
                <a16:creationId xmlns:a16="http://schemas.microsoft.com/office/drawing/2014/main" id="{CF421625-3A3B-44DA-BE80-A859EEDA61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41" y="0"/>
            <a:ext cx="7955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G Analysis for predicted stocks8" id="6" name="slide6">
            <a:extLst>
              <a:ext uri="{FF2B5EF4-FFF2-40B4-BE49-F238E27FC236}">
                <a16:creationId xmlns:a16="http://schemas.microsoft.com/office/drawing/2014/main" id="{67FA76A2-50D2-4781-95D6-76862F1421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41" y="0"/>
            <a:ext cx="7955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G Analysis for predicted stocks9" id="7" name="slide7">
            <a:extLst>
              <a:ext uri="{FF2B5EF4-FFF2-40B4-BE49-F238E27FC236}">
                <a16:creationId xmlns:a16="http://schemas.microsoft.com/office/drawing/2014/main" id="{2EC235D1-9117-48FE-9386-0F75D718AA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41" y="0"/>
            <a:ext cx="7955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2022-04-09T01:15:08Z</dcterms:created>
  <dcterms:modified xsi:type="dcterms:W3CDTF">2022-04-09T01:15:08Z</dcterms:modified>
</cp:coreProperties>
</file>